
<file path=[Content_Types].xml><?xml version="1.0" encoding="utf-8"?>
<Types xmlns="http://schemas.openxmlformats.org/package/2006/content-types">
  <Default Extension="wmf" ContentType="image/x-wmf"/>
  <Default Extension="png" ContentType="image/png"/>
  <Default Extension="xml" ContentType="application/xml"/>
  <Default Extension="jpeg" ContentType="image/jpeg"/>
  <Default Extension="rels" ContentType="application/vnd.openxmlformats-package.relationships+xml"/>
  <Default Extension="bin" ContentType="application/vnd.openxmlformats-officedocument.oleObject"/>
  <Override PartName="/ppt/slides/slide9.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1.xml" ContentType="application/vnd.openxmlformats-officedocument.presentationml.notesSlide+xml"/>
  <Override PartName="/ppt/slideLayouts/slideLayout8.xml" ContentType="application/vnd.openxmlformats-officedocument.presentationml.slideLayout+xml"/>
  <Override PartName="/ppt/notesSlides/notesSlide7.xml" ContentType="application/vnd.openxmlformats-officedocument.presentationml.notesSlide+xml"/>
  <Override PartName="/ppt/notesSlides/notesSlide4.xml" ContentType="application/vnd.openxmlformats-officedocument.presentationml.notesSlide+xml"/>
  <Override PartName="/ppt/slideLayouts/slideLayout3.xml" ContentType="application/vnd.openxmlformats-officedocument.presentationml.slideLayout+xml"/>
  <Override PartName="/ppt/slideLayouts/slideLayout9.xml" ContentType="application/vnd.openxmlformats-officedocument.presentationml.slideLayout+xml"/>
  <Override PartName="/ppt/notesSlides/notesSlide6.xml" ContentType="application/vnd.openxmlformats-officedocument.presentationml.notesSlide+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s/slide7.xml" ContentType="application/vnd.openxmlformats-officedocument.presentationml.slide+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docProps/app.xml" ContentType="application/vnd.openxmlformats-officedocument.extended-properties+xml"/>
  <Override PartName="/ppt/tableStyles.xml" ContentType="application/vnd.openxmlformats-officedocument.presentationml.tableStyles+xml"/>
  <Override PartName="/ppt/notesSlides/notesSlide2.xml" ContentType="application/vnd.openxmlformats-officedocument.presentationml.notesSlide+xml"/>
  <Override PartName="/ppt/slideLayouts/slideLayout5.xml" ContentType="application/vnd.openxmlformats-officedocument.presentationml.slideLayout+xml"/>
  <Override PartName="/ppt/viewProps.xml" ContentType="application/vnd.openxmlformats-officedocument.presentationml.viewProps+xml"/>
  <Override PartName="/ppt/slideMasters/slideMaster1.xml" ContentType="application/vnd.openxmlformats-officedocument.presentationml.slideMaster+xml"/>
  <Override PartName="/ppt/presProps.xml" ContentType="application/vnd.openxmlformats-officedocument.presentationml.presProps+xml"/>
  <Override PartName="/ppt/slides/slide8.xml" ContentType="application/vnd.openxmlformats-officedocument.presentationml.slide+xml"/>
  <Override PartName="/ppt/notesSlides/notesSlide3.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notesSlides/notesSlide5.xml" ContentType="application/vnd.openxmlformats-officedocument.presentationml.notesSlide+xml"/>
  <Override PartName="/ppt/slideLayouts/slideLayout6.xml" ContentType="application/vnd.openxmlformats-officedocument.presentationml.slideLayout+xml"/>
  <Override PartName="/ppt/presentation.xml" ContentType="application/vnd.openxmlformats-officedocument.presentationml.presentation.main+xml"/>
  <Override PartName="/ppt/theme/theme2.xml" ContentType="application/vnd.openxmlformats-officedocument.theme+xml"/>
  <Override PartName="/ppt/slides/slide5.xml" ContentType="application/vnd.openxmlformats-officedocument.presentationml.slide+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notesMasterIdLst>
    <p:notesMasterId r:id="rId13"/>
  </p:notesMasterIdLst>
  <p:sldIdLst>
    <p:sldId id="256" r:id="rId4"/>
    <p:sldId id="257" r:id="rId5"/>
    <p:sldId id="258" r:id="rId6"/>
    <p:sldId id="259" r:id="rId7"/>
    <p:sldId id="260" r:id="rId8"/>
    <p:sldId id="261" r:id="rId9"/>
    <p:sldId id="262" r:id="rId10"/>
    <p:sldId id="263" r:id="rId11"/>
    <p:sldId id="264" r:id="rId12"/>
  </p:sldIdLst>
  <p:sldSz cx="12192000" cy="6858000"/>
  <p:notesSz cx="6858000" cy="12192000"/>
  <p:defaultTextStyle>
    <a:defPPr>
      <a:defRPr lang="en-GB"/>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notesMaster" Target="notesMasters/notesMaster1.xml"/><Relationship Id="rId14" Type="http://schemas.openxmlformats.org/officeDocument/2006/relationships/presProps" Target="presProps.xml" /><Relationship Id="rId15" Type="http://schemas.openxmlformats.org/officeDocument/2006/relationships/tableStyles" Target="tableStyles.xml" /><Relationship Id="rId16"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hidden="0"/>
        <p:cNvGrpSpPr/>
        <p:nvPr isPhoto="0" userDrawn="0"/>
      </p:nvGrpSpPr>
      <p:grpSpPr bwMode="auto">
        <a:xfrm>
          <a:off x="0" y="0"/>
          <a:ext cx="0" cy="0"/>
          <a:chOff x="0" y="0"/>
          <a:chExt cx="0" cy="0"/>
        </a:xfrm>
      </p:grpSpPr>
      <p:sp>
        <p:nvSpPr>
          <p:cNvPr id="4" name="Header Placeholder 1" hidden="0"/>
          <p:cNvSpPr>
            <a:spLocks noGrp="1"/>
          </p:cNvSpPr>
          <p:nvPr isPhoto="0" userDrawn="0">
            <p:ph type="hdr" sz="quarter" hasCustomPrompt="0"/>
          </p:nvPr>
        </p:nvSpPr>
        <p:spPr bwMode="auto">
          <a:xfrm>
            <a:off x="0" y="0"/>
            <a:ext cx="2971800" cy="458788"/>
          </a:xfrm>
          <a:prstGeom prst="rect">
            <a:avLst/>
          </a:prstGeom>
        </p:spPr>
        <p:txBody>
          <a:bodyPr vert="horz" lIns="91440" tIns="45720" rIns="91440" bIns="45720" rtlCol="0"/>
          <a:lstStyle>
            <a:lvl1pPr algn="l">
              <a:defRPr sz="1200"/>
            </a:lvl1pPr>
          </a:lstStyle>
          <a:p>
            <a:pPr>
              <a:defRPr/>
            </a:pPr>
            <a:endParaRPr lang="fr-FR"/>
          </a:p>
        </p:txBody>
      </p:sp>
      <p:sp>
        <p:nvSpPr>
          <p:cNvPr id="5" name="Date Placeholder 2" hidden="0"/>
          <p:cNvSpPr>
            <a:spLocks noGrp="1"/>
          </p:cNvSpPr>
          <p:nvPr isPhoto="0" userDrawn="0">
            <p:ph type="dt" idx="1" hasCustomPrompt="0"/>
          </p:nvPr>
        </p:nvSpPr>
        <p:spPr bwMode="auto">
          <a:xfrm>
            <a:off x="3884613" y="0"/>
            <a:ext cx="2971800" cy="458788"/>
          </a:xfrm>
          <a:prstGeom prst="rect">
            <a:avLst/>
          </a:prstGeom>
        </p:spPr>
        <p:txBody>
          <a:bodyPr vert="horz" lIns="91440" tIns="45720" rIns="91440" bIns="45720" rtlCol="0"/>
          <a:lstStyle>
            <a:lvl1pPr algn="r">
              <a:defRPr sz="1200"/>
            </a:lvl1pPr>
          </a:lstStyle>
          <a:p>
            <a:pPr>
              <a:defRPr/>
            </a:pPr>
            <a:fld id="{3632E96E-41F7-40C5-8419-297958CC00FA}" type="datetimeFigureOut">
              <a:t>10/30/2013</a:t>
            </a:fld>
            <a:endParaRPr lang="fr-FR"/>
          </a:p>
        </p:txBody>
      </p:sp>
      <p:sp>
        <p:nvSpPr>
          <p:cNvPr id="6" name="Slide Image Placeholder 3" hidden="0"/>
          <p:cNvSpPr>
            <a:spLocks noChangeAspect="1" noGrp="1" noRot="1"/>
          </p:cNvSpPr>
          <p:nvPr isPhoto="0" userDrawn="0">
            <p:ph type="sldImg" idx="2" hasCustomPrompt="0"/>
          </p:nvPr>
        </p:nvSpPr>
        <p:spPr bwMode="auto">
          <a:xfrm>
            <a:off x="685800" y="1143000"/>
            <a:ext cx="5486400" cy="3086100"/>
          </a:xfrm>
          <a:prstGeom prst="rect">
            <a:avLst/>
          </a:prstGeom>
          <a:noFill/>
          <a:ln w="12700">
            <a:solidFill>
              <a:prstClr val="black"/>
            </a:solidFill>
          </a:ln>
        </p:spPr>
        <p:txBody>
          <a:bodyPr vert="horz" lIns="91440" tIns="45720" rIns="91440" bIns="45720" rtlCol="0" anchor="ctr"/>
          <a:lstStyle/>
          <a:p>
            <a:pPr>
              <a:defRPr/>
            </a:pPr>
            <a:endParaRPr lang="fr-FR"/>
          </a:p>
        </p:txBody>
      </p:sp>
      <p:sp>
        <p:nvSpPr>
          <p:cNvPr id="7" name="Notes Placeholder 4" hidden="0"/>
          <p:cNvSpPr>
            <a:spLocks noGrp="1"/>
          </p:cNvSpPr>
          <p:nvPr isPhoto="0" userDrawn="0">
            <p:ph type="body" sz="quarter" idx="3" hasCustomPrompt="0"/>
          </p:nvPr>
        </p:nvSpPr>
        <p:spPr bwMode="auto">
          <a:xfrm>
            <a:off x="685800" y="4400550"/>
            <a:ext cx="5486400" cy="3600450"/>
          </a:xfrm>
          <a:prstGeom prst="rect">
            <a:avLst/>
          </a:prstGeom>
        </p:spPr>
        <p:txBody>
          <a:bodyPr vert="horz" lIns="91440" tIns="45720" rIns="91440" bIns="45720" rtlCol="0"/>
          <a:lstStyle/>
          <a:p>
            <a:pPr lvl="0">
              <a:defRPr/>
            </a:pPr>
            <a:r>
              <a:rPr lang="fr-FR"/>
              <a:t>Click to edit Master text styles</a:t>
            </a:r>
            <a:endParaRPr/>
          </a:p>
          <a:p>
            <a:pPr lvl="1">
              <a:defRPr/>
            </a:pPr>
            <a:r>
              <a:rPr lang="fr-FR"/>
              <a:t>Second level</a:t>
            </a:r>
            <a:endParaRPr/>
          </a:p>
          <a:p>
            <a:pPr lvl="2">
              <a:defRPr/>
            </a:pPr>
            <a:r>
              <a:rPr lang="fr-FR"/>
              <a:t>Third level</a:t>
            </a:r>
            <a:endParaRPr/>
          </a:p>
          <a:p>
            <a:pPr lvl="3">
              <a:defRPr/>
            </a:pPr>
            <a:r>
              <a:rPr lang="fr-FR"/>
              <a:t>Fourth level</a:t>
            </a:r>
            <a:endParaRPr/>
          </a:p>
          <a:p>
            <a:pPr lvl="4">
              <a:defRPr/>
            </a:pPr>
            <a:r>
              <a:rPr lang="fr-FR"/>
              <a:t>Fifth level</a:t>
            </a:r>
            <a:endParaRPr lang="fr-FR"/>
          </a:p>
        </p:txBody>
      </p:sp>
      <p:sp>
        <p:nvSpPr>
          <p:cNvPr id="8" name="Footer Placeholder 5" hidden="0"/>
          <p:cNvSpPr>
            <a:spLocks noGrp="1"/>
          </p:cNvSpPr>
          <p:nvPr isPhoto="0" userDrawn="0">
            <p:ph type="ftr" sz="quarter" idx="4" hasCustomPrompt="0"/>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lang="fr-FR"/>
          </a:p>
        </p:txBody>
      </p:sp>
      <p:sp>
        <p:nvSpPr>
          <p:cNvPr id="9" name="Slide Number Placeholder 6" hidden="0"/>
          <p:cNvSpPr>
            <a:spLocks noGrp="1"/>
          </p:cNvSpPr>
          <p:nvPr isPhoto="0" userDrawn="0">
            <p:ph type="sldNum" sz="quarter" idx="5" hasCustomPrompt="0"/>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fld id="{2E6999B8-B6B4-4561-A3CD-BBCDAB9FC9D9}" type="slidenum">
              <a:t>‹#›</a:t>
            </a:fld>
            <a:endParaRPr lang="fr-FR"/>
          </a:p>
        </p:txBody>
      </p:sp>
    </p:spTree>
  </p:cSld>
  <p:clrMap accent1="accent1" accent2="accent2" accent3="accent3" accent4="accent4" accent5="accent5" accent6="accent6" bg1="lt1" bg2="lt2" folHlink="folHlink" hlink="hlink" tx1="dk1" tx2="dk2"/>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lang="en-GB" sz="1200" b="0" i="0" u="none" strike="noStrike" cap="none" spc="0">
                <a:solidFill>
                  <a:schemeClr val="tx1"/>
                </a:solidFill>
                <a:latin typeface="Arial"/>
                <a:ea typeface="Arial"/>
                <a:cs typeface="Arial"/>
              </a:rPr>
              <a:t>Microorganisms are an integral part of the biosphere. The relations between microbiome and health are therefore very important and increasingly being studied. We can see that number of pubMed publications corresponding to "microbiome" search  has been multiplied by 10 since 2010.</a:t>
            </a:r>
            <a:endParaRPr sz="1200" b="0" i="0" u="none" strike="noStrike" cap="none" spc="0">
              <a:solidFill>
                <a:schemeClr val="tx1"/>
              </a:solidFill>
              <a:latin typeface="Arial"/>
              <a:ea typeface="Arial"/>
              <a:cs typeface="Arial"/>
            </a:endParaRPr>
          </a:p>
          <a:p>
            <a:pPr>
              <a:defRPr/>
            </a:pPr>
            <a:r>
              <a:rPr lang="en-GB" sz="1200" b="0" i="0" u="none" strike="noStrike" cap="none" spc="0">
                <a:solidFill>
                  <a:schemeClr val="tx1"/>
                </a:solidFill>
                <a:latin typeface="Arial"/>
                <a:ea typeface="Arial"/>
                <a:cs typeface="Arial"/>
              </a:rPr>
              <a:t>The laboratory study of these ecosystems and microorganisms interactions is very difficult and the biggest part of these bacteria are considered unculturable.</a:t>
            </a:r>
            <a:endParaRPr sz="1200" b="0" i="0" u="none" strike="noStrike" cap="none" spc="0">
              <a:solidFill>
                <a:schemeClr val="tx1"/>
              </a:solidFill>
              <a:latin typeface="Arial"/>
              <a:ea typeface="Arial"/>
              <a:cs typeface="Arial"/>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lang="en-GB" sz="1200" b="0" i="0" u="none" strike="noStrike" cap="none" spc="0">
                <a:solidFill>
                  <a:schemeClr val="tx1"/>
                </a:solidFill>
                <a:latin typeface="Arial"/>
                <a:ea typeface="Arial"/>
                <a:cs typeface="Arial"/>
              </a:rPr>
              <a:t>Bioinformatic permits to predict microorganism correlations making co-occurrence graphics considering environment factors.</a:t>
            </a:r>
            <a:endParaRPr sz="1200" b="0" i="0" u="none" strike="noStrike" cap="none" spc="0">
              <a:solidFill>
                <a:schemeClr val="tx1"/>
              </a:solidFill>
              <a:latin typeface="Arial"/>
              <a:ea typeface="Arial"/>
              <a:cs typeface="Arial"/>
            </a:endParaRPr>
          </a:p>
          <a:p>
            <a:pPr>
              <a:defRPr/>
            </a:pPr>
            <a:r>
              <a:rPr lang="en-GB" sz="1200" b="0" i="0" u="none" strike="noStrike" cap="none" spc="0">
                <a:solidFill>
                  <a:schemeClr val="tx1"/>
                </a:solidFill>
                <a:latin typeface="Arial"/>
                <a:ea typeface="Arial"/>
                <a:cs typeface="Arial"/>
              </a:rPr>
              <a:t>Inclusing microorganisms interactions from databases to study metabolic flows could permit to refine the graphics.</a:t>
            </a:r>
            <a:endParaRPr sz="1200" b="0" i="0" u="none" strike="noStrike" cap="none" spc="0">
              <a:solidFill>
                <a:schemeClr val="tx1"/>
              </a:solidFill>
              <a:latin typeface="Arial"/>
              <a:ea typeface="Arial"/>
              <a:cs typeface="Arial"/>
            </a:endParaRPr>
          </a:p>
          <a:p>
            <a:pPr>
              <a:defRPr/>
            </a:pPr>
            <a:r>
              <a:rPr lang="en-GB" sz="1200" b="0" i="0" u="none" strike="noStrike" cap="none" spc="0">
                <a:solidFill>
                  <a:schemeClr val="tx1"/>
                </a:solidFill>
                <a:latin typeface="Arial"/>
                <a:ea typeface="Arial"/>
                <a:cs typeface="Arial"/>
              </a:rPr>
              <a:t>But today most of metabolic networks concern only a few species, and simulation studies are only made on simplified microbiome models.</a:t>
            </a:r>
            <a:endParaRPr sz="1200" b="0" i="0" u="none" strike="noStrike" cap="none" spc="0">
              <a:solidFill>
                <a:schemeClr val="tx1"/>
              </a:solidFill>
              <a:latin typeface="Arial"/>
              <a:ea typeface="Arial"/>
              <a:cs typeface="Arial"/>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a:t>Louison</a:t>
            </a:r>
            <a:endParaRPr/>
          </a:p>
          <a:p>
            <a:pPr>
              <a:defRPr/>
            </a:pPr>
            <a:r>
              <a:rPr/>
              <a:t>It is a new method to infer highly </a:t>
            </a:r>
            <a:r>
              <a:rPr lang="en-GB" sz="1200" b="0" i="0" u="none" strike="noStrike" cap="none" spc="0">
                <a:solidFill>
                  <a:schemeClr val="tx1"/>
                </a:solidFill>
                <a:latin typeface="Arial"/>
                <a:ea typeface="Arial"/>
                <a:cs typeface="Arial"/>
              </a:rPr>
              <a:t>highly resolved direct microbial interactions from massive heterogeneous microbial abundance data sets with seamless integration of metadata.</a:t>
            </a:r>
            <a:endParaRPr lang="en-GB" sz="1200" b="0" i="0" u="none" strike="noStrike" cap="none" spc="0">
              <a:solidFill>
                <a:schemeClr val="tx1"/>
              </a:solidFill>
              <a:latin typeface="Arial"/>
              <a:ea typeface="Arial"/>
              <a:cs typeface="Arial"/>
            </a:endParaRPr>
          </a:p>
          <a:p>
            <a:pPr>
              <a:defRPr/>
            </a:pPr>
            <a:endParaRPr lang="en-GB" sz="1200" b="0" i="0" u="none" strike="noStrike" cap="none" spc="0">
              <a:solidFill>
                <a:schemeClr val="tx1"/>
              </a:solidFill>
              <a:latin typeface="Arial"/>
              <a:ea typeface="Arial"/>
              <a:cs typeface="Arial"/>
            </a:endParaRPr>
          </a:p>
          <a:p>
            <a:pPr>
              <a:defRPr/>
            </a:pPr>
            <a:r>
              <a:rPr lang="en-GB" sz="1200" b="0" i="0" u="none" strike="noStrike" cap="none" spc="0">
                <a:solidFill>
                  <a:schemeClr val="tx1"/>
                </a:solidFill>
                <a:latin typeface="Arial"/>
                <a:ea typeface="Arial"/>
                <a:cs typeface="Arial"/>
              </a:rPr>
              <a:t>-Homogeneous data: (better statistical power, lower speed) (few hours)</a:t>
            </a:r>
            <a:endParaRPr lang="en-GB" sz="1200" b="0" i="0" u="none" strike="noStrike" cap="none" spc="0">
              <a:solidFill>
                <a:schemeClr val="tx1"/>
              </a:solidFill>
              <a:latin typeface="Arial"/>
              <a:ea typeface="Arial"/>
              <a:cs typeface="Arial"/>
            </a:endParaRPr>
          </a:p>
          <a:p>
            <a:pPr>
              <a:defRPr/>
            </a:pPr>
            <a:r>
              <a:rPr lang="en-GB" sz="1200" b="0" i="0" u="none" strike="noStrike" cap="none" spc="0">
                <a:solidFill>
                  <a:schemeClr val="tx1"/>
                </a:solidFill>
                <a:latin typeface="Arial"/>
                <a:ea typeface="Arial"/>
                <a:cs typeface="Arial"/>
              </a:rPr>
              <a:t>single or few protocols, explicit meta information.</a:t>
            </a:r>
            <a:endParaRPr lang="en-GB" sz="1200" b="0" i="0" u="none" strike="noStrike" cap="none" spc="0">
              <a:solidFill>
                <a:schemeClr val="tx1"/>
              </a:solidFill>
              <a:latin typeface="Arial"/>
              <a:ea typeface="Arial"/>
              <a:cs typeface="Arial"/>
            </a:endParaRPr>
          </a:p>
          <a:p>
            <a:pPr>
              <a:defRPr/>
            </a:pPr>
            <a:r>
              <a:rPr lang="en-GB" sz="1200" b="0" i="0" u="none" strike="noStrike" cap="none" spc="0">
                <a:solidFill>
                  <a:schemeClr val="tx1"/>
                </a:solidFill>
                <a:latin typeface="Arial"/>
                <a:ea typeface="Arial"/>
                <a:cs typeface="Arial"/>
              </a:rPr>
              <a:t>moderate number of samples.</a:t>
            </a:r>
            <a:endParaRPr lang="en-GB" sz="1200" b="0" i="0" u="none" strike="noStrike" cap="none" spc="0">
              <a:solidFill>
                <a:schemeClr val="tx1"/>
              </a:solidFill>
              <a:latin typeface="Arial"/>
              <a:ea typeface="Arial"/>
              <a:cs typeface="Arial"/>
            </a:endParaRPr>
          </a:p>
          <a:p>
            <a:pPr>
              <a:defRPr/>
            </a:pPr>
            <a:endParaRPr lang="en-GB" sz="1200" b="0" i="0" u="none" strike="noStrike" cap="none" spc="0">
              <a:solidFill>
                <a:schemeClr val="tx1"/>
              </a:solidFill>
              <a:latin typeface="Arial"/>
              <a:ea typeface="Arial"/>
              <a:cs typeface="Arial"/>
            </a:endParaRPr>
          </a:p>
          <a:p>
            <a:pPr>
              <a:defRPr/>
            </a:pPr>
            <a:r>
              <a:rPr lang="en-GB" sz="1200" b="0" i="0" u="none" strike="noStrike" cap="none" spc="0">
                <a:solidFill>
                  <a:schemeClr val="tx1"/>
                </a:solidFill>
                <a:latin typeface="Arial"/>
                <a:ea typeface="Arial"/>
                <a:cs typeface="Arial"/>
              </a:rPr>
              <a:t>-Heterogeneous data: (lower statistical power, higher speed) (few minutes)</a:t>
            </a:r>
            <a:endParaRPr lang="en-GB" sz="1200" b="0" i="0" u="none" strike="noStrike" cap="none" spc="0">
              <a:solidFill>
                <a:schemeClr val="tx1"/>
              </a:solidFill>
              <a:latin typeface="Arial"/>
              <a:ea typeface="Arial"/>
              <a:cs typeface="Arial"/>
            </a:endParaRPr>
          </a:p>
          <a:p>
            <a:pPr>
              <a:defRPr/>
            </a:pPr>
            <a:r>
              <a:rPr lang="en-GB" sz="1200" b="0" i="0" u="none" strike="noStrike" cap="none" spc="0">
                <a:solidFill>
                  <a:schemeClr val="tx1"/>
                </a:solidFill>
                <a:latin typeface="Arial"/>
                <a:ea typeface="Arial"/>
                <a:cs typeface="Arial"/>
              </a:rPr>
              <a:t>many protocols, habitat or conditions</a:t>
            </a:r>
            <a:endParaRPr lang="en-GB" sz="1200" b="0" i="0" u="none" strike="noStrike" cap="none" spc="0">
              <a:solidFill>
                <a:schemeClr val="tx1"/>
              </a:solidFill>
              <a:latin typeface="Arial"/>
              <a:ea typeface="Arial"/>
              <a:cs typeface="Arial"/>
            </a:endParaRPr>
          </a:p>
          <a:p>
            <a:pPr>
              <a:defRPr/>
            </a:pPr>
            <a:r>
              <a:rPr lang="en-GB" sz="1200" b="0" i="0" u="none" strike="noStrike" cap="none" spc="0">
                <a:solidFill>
                  <a:schemeClr val="tx1"/>
                </a:solidFill>
                <a:latin typeface="Arial"/>
                <a:ea typeface="Arial"/>
                <a:cs typeface="Arial"/>
              </a:rPr>
              <a:t>large number of samples</a:t>
            </a:r>
            <a:endParaRPr lang="en-GB" sz="1200" b="0" i="0" u="none" strike="noStrike" cap="none" spc="0">
              <a:solidFill>
                <a:schemeClr val="tx1"/>
              </a:solidFill>
              <a:latin typeface="Arial"/>
              <a:ea typeface="Arial"/>
              <a:cs typeface="Arial"/>
            </a:endParaRPr>
          </a:p>
          <a:p>
            <a:pPr>
              <a:defRPr/>
            </a:pP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a:t>Louison</a:t>
            </a:r>
            <a:endParaRPr/>
          </a:p>
          <a:p>
            <a:pPr>
              <a:defRPr/>
            </a:pPr>
            <a:r>
              <a:rPr/>
              <a:t>The flux balance analysis is a mathematical approach that allow the analysis of metabolites exchanges between two models. It build a numerical matrix of stoechiometric coefficients of each reaction. These coefficients apply constraints on the metabolite flow. Then an objective function previously designed by the user is used to guide the analysis to focus on the biological question. However, the flux balance analysis is not suitable to predict metabolites concentration because it do not use kinetic parameters. Also we can't run a dynamic analysis with the FBA.</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a:t>For this projects datas are coming from 2 different inputs:</a:t>
            </a:r>
            <a:endParaRPr/>
          </a:p>
          <a:p>
            <a:pPr>
              <a:defRPr/>
            </a:pPr>
            <a:r>
              <a:rPr/>
              <a:t>In a first hand, we get abundance matrixs from Mr Eveillard. Those matrix gathering datas of different bacterias cultived in different environments. Those matrix are used by FlashWeave  to produce a co-occurence graph.</a:t>
            </a:r>
            <a:endParaRPr/>
          </a:p>
          <a:p>
            <a:pPr>
              <a:defRPr/>
            </a:pPr>
            <a:r>
              <a:rPr/>
              <a:t>In an other hand, we get some bacterias models generated with Carveme. This tool use protein fasta files to produce a metabolic model of a bacteria. So we get for each bacterias present in co occurence graph a metabolic model generated with carveme. Those models are used to calcul Flux Balance Analysis and Flux Variability Analysis permitting to determine Metabolite Flux between 2 bacterias.</a:t>
            </a:r>
            <a:endParaRPr/>
          </a:p>
          <a:p>
            <a:pPr>
              <a:defRPr/>
            </a:pPr>
            <a:r>
              <a:rPr/>
              <a:t>At this point we merge those informations to produce an annoted co occurence network</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a:t>Jon</a:t>
            </a:r>
            <a:endParaRPr/>
          </a:p>
          <a:p>
            <a:pPr>
              <a:defRPr/>
            </a:pPr>
            <a:endParaRPr/>
          </a:p>
          <a:p>
            <a:pPr>
              <a:defRPr/>
            </a:pPr>
            <a:endParaRPr/>
          </a:p>
          <a:p>
            <a:pPr>
              <a:defRPr/>
            </a:pPr>
            <a:r>
              <a:rPr/>
              <a:t>Then what we wan't to do with the output of the 2 methods is to generate a fully annoted interaction network. So from FBA files we can understand which mecanisms are involved in the relation between Bacteria 1 and 2. For exemple if bacteria 1 produce a usefull compoud for bacteria 2. But also it can be a concurrential relation : for exemple 2 bacteria using the same compound. So this kind of annotation allows to orient the links between 2 species.</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a:t>Quentin</a:t>
            </a:r>
            <a:endParaRPr/>
          </a:p>
          <a:p>
            <a:pPr>
              <a:defRPr/>
            </a:pPr>
            <a:r>
              <a:rPr lang="fr-FR" sz="1200" b="0" i="0" u="none" strike="noStrike" cap="none" spc="0">
                <a:solidFill>
                  <a:schemeClr val="tx1"/>
                </a:solidFill>
                <a:latin typeface="Arial"/>
                <a:ea typeface="Arial"/>
                <a:cs typeface="Arial"/>
              </a:rPr>
              <a:t>- Methodo relatively innovative in the sense that FlashWeave is a rather new method and it has not been to our knowledge piper in FBA to refine the FlashWeave model. The methodo is not new but the use of FlashWeave alone is innovative (published on August 13th).</a:t>
            </a:r>
            <a:endParaRPr lang="fr-FR" sz="1200" b="0" i="0" u="none" strike="noStrike" cap="none" spc="0">
              <a:solidFill>
                <a:schemeClr val="tx1"/>
              </a:solidFill>
              <a:latin typeface="Arial"/>
              <a:ea typeface="Arial"/>
              <a:cs typeface="Arial"/>
            </a:endParaRPr>
          </a:p>
          <a:p>
            <a:pPr>
              <a:defRPr/>
            </a:pPr>
            <a:endParaRPr lang="fr-FR" sz="1200" b="0" i="0" u="none" strike="noStrike" cap="none" spc="0">
              <a:solidFill>
                <a:schemeClr val="tx1"/>
              </a:solidFill>
              <a:latin typeface="Arial"/>
              <a:ea typeface="Arial"/>
              <a:cs typeface="Arial"/>
            </a:endParaRPr>
          </a:p>
          <a:p>
            <a:pPr marL="0" indent="0">
              <a:buNone/>
              <a:defRPr/>
            </a:pPr>
            <a:r>
              <a:rPr lang="fr-FR" sz="1200" b="0" i="0" u="none" strike="noStrike" cap="none" spc="0">
                <a:solidFill>
                  <a:schemeClr val="tx1"/>
                </a:solidFill>
                <a:latin typeface="Arial"/>
                <a:ea typeface="Arial"/>
                <a:cs typeface="Arial"/>
              </a:rPr>
              <a:t>- FBA, VMH, and coocurrence graphe are well-know methodes, but associate Flashweave and carveme who are booths recently publish or in pre-print. So we </a:t>
            </a:r>
            <a:endParaRPr lang="fr-FR" sz="1200" b="0" i="0" u="none" strike="noStrike" cap="none" spc="0">
              <a:solidFill>
                <a:schemeClr val="tx1"/>
              </a:solidFill>
              <a:latin typeface="Arial"/>
              <a:ea typeface="Arial"/>
              <a:cs typeface="Arial"/>
            </a:endParaRPr>
          </a:p>
          <a:p>
            <a:pPr marL="0" indent="0">
              <a:buNone/>
              <a:defRPr/>
            </a:pPr>
            <a:endParaRPr lang="en-GB" sz="1200" b="0" i="0" u="none" strike="noStrike" cap="none" spc="0">
              <a:solidFill>
                <a:schemeClr val="tx1"/>
              </a:solidFill>
              <a:latin typeface="Arial"/>
              <a:ea typeface="Arial"/>
              <a:cs typeface="Arial"/>
            </a:endParaRPr>
          </a:p>
          <a:p>
            <a:pPr marL="0" indent="0">
              <a:buNone/>
              <a:defRPr/>
            </a:pPr>
            <a:endParaRPr lang="en-GB" sz="1200" b="0" i="0" u="none" strike="noStrike" cap="none" spc="0">
              <a:solidFill>
                <a:schemeClr val="tx1"/>
              </a:solidFill>
              <a:latin typeface="Arial"/>
              <a:ea typeface="Arial"/>
              <a:cs typeface="Arial"/>
            </a:endParaRPr>
          </a:p>
          <a:p>
            <a:pPr>
              <a:defRPr/>
            </a:pPr>
            <a:endParaRPr sz="1200" b="0" i="0" u="none" strike="noStrike" cap="none" spc="0">
              <a:solidFill>
                <a:schemeClr val="tx1">
                  <a:lumMod val="75000"/>
                  <a:lumOff val="25000"/>
                </a:schemeClr>
              </a:solidFill>
              <a:latin typeface="Arial"/>
              <a:ea typeface="Arial"/>
              <a:cs typeface="Arial"/>
            </a:endParaRPr>
          </a:p>
          <a:p>
            <a:pPr marL="0" indent="0">
              <a:buNone/>
              <a:defRPr/>
            </a:pPr>
            <a:r>
              <a:rPr lang="en-GB" sz="1200" b="0" i="0" u="none" strike="noStrike" cap="none" spc="0">
                <a:solidFill>
                  <a:schemeClr val="tx1">
                    <a:lumMod val="75000"/>
                    <a:lumOff val="25000"/>
                  </a:schemeClr>
                </a:solidFill>
                <a:latin typeface="Arial"/>
                <a:ea typeface="Arial"/>
                <a:cs typeface="Arial"/>
              </a:rPr>
              <a:t>Two different modes: </a:t>
            </a:r>
            <a:endParaRPr sz="1200" b="0" i="0" u="none" strike="noStrike" cap="none" spc="0">
              <a:solidFill>
                <a:schemeClr val="tx1">
                  <a:lumMod val="75000"/>
                  <a:lumOff val="25000"/>
                </a:schemeClr>
              </a:solidFill>
              <a:latin typeface="Arial"/>
              <a:ea typeface="Arial"/>
              <a:cs typeface="Arial"/>
            </a:endParaRPr>
          </a:p>
          <a:p>
            <a:pPr marL="0" indent="0">
              <a:buNone/>
              <a:defRPr/>
            </a:pPr>
            <a:endParaRPr sz="1200" b="0" i="0" u="none" strike="noStrike" cap="none" spc="0">
              <a:solidFill>
                <a:schemeClr val="tx1"/>
              </a:solidFill>
              <a:latin typeface="Arial"/>
              <a:ea typeface="Arial"/>
              <a:cs typeface="Arial"/>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0" type="title" userDrawn="1">
  <p:cSld name="Title Slide">
    <p:spTree>
      <p:nvGrpSpPr>
        <p:cNvPr id="1" name="" hidden="0"/>
        <p:cNvGrpSpPr/>
        <p:nvPr isPhoto="0" userDrawn="0"/>
      </p:nvGrpSpPr>
      <p:grpSpPr bwMode="auto">
        <a:xfrm>
          <a:off x="0" y="0"/>
          <a:ext cx="0" cy="0"/>
          <a:chOff x="0" y="0"/>
          <a:chExt cx="0" cy="0"/>
        </a:xfrm>
      </p:grpSpPr>
      <p:sp>
        <p:nvSpPr>
          <p:cNvPr id="4" name="" hidden="0"/>
          <p:cNvSpPr>
            <a:spLocks noChangeArrowheads="1" noGrp="1"/>
          </p:cNvSpPr>
          <p:nvPr isPhoto="0" userDrawn="1"/>
        </p:nvSpPr>
        <p:spPr bwMode="auto">
          <a:xfrm>
            <a:off x="2396066" y="2291401"/>
            <a:ext cx="5452533" cy="4165115"/>
          </a:xfrm>
          <a:custGeom>
            <a:avLst/>
            <a:gdLst/>
            <a:ahLst/>
            <a:cxnLst/>
            <a:rect l="l" t="t" r="r" b="b"/>
            <a:pathLst>
              <a:path w="43200" h="43200" fill="norm" stroke="0" extrusionOk="0">
                <a:moveTo>
                  <a:pt x="22112" y="3116"/>
                </a:moveTo>
                <a:lnTo>
                  <a:pt x="22112" y="3116"/>
                </a:lnTo>
                <a:cubicBezTo>
                  <a:pt x="22112" y="3116"/>
                  <a:pt x="27356" y="0"/>
                  <a:pt x="30300" y="4263"/>
                </a:cubicBezTo>
                <a:lnTo>
                  <a:pt x="30300" y="4263"/>
                </a:lnTo>
                <a:cubicBezTo>
                  <a:pt x="33277" y="8577"/>
                  <a:pt x="36666" y="13779"/>
                  <a:pt x="39369" y="17410"/>
                </a:cubicBezTo>
                <a:lnTo>
                  <a:pt x="39369" y="17410"/>
                </a:lnTo>
                <a:cubicBezTo>
                  <a:pt x="41761" y="20624"/>
                  <a:pt x="43200" y="22708"/>
                  <a:pt x="40979" y="26940"/>
                </a:cubicBezTo>
                <a:lnTo>
                  <a:pt x="40979" y="26940"/>
                </a:lnTo>
                <a:cubicBezTo>
                  <a:pt x="39655" y="29461"/>
                  <a:pt x="35076" y="35072"/>
                  <a:pt x="32639" y="38623"/>
                </a:cubicBezTo>
                <a:lnTo>
                  <a:pt x="32639" y="38623"/>
                </a:lnTo>
                <a:cubicBezTo>
                  <a:pt x="30200" y="42175"/>
                  <a:pt x="26202" y="43200"/>
                  <a:pt x="23268" y="42185"/>
                </a:cubicBezTo>
                <a:lnTo>
                  <a:pt x="23268" y="42185"/>
                </a:lnTo>
                <a:cubicBezTo>
                  <a:pt x="20331" y="41168"/>
                  <a:pt x="11584" y="38623"/>
                  <a:pt x="6213" y="36974"/>
                </a:cubicBezTo>
                <a:lnTo>
                  <a:pt x="6213" y="36974"/>
                </a:lnTo>
                <a:cubicBezTo>
                  <a:pt x="1431" y="35502"/>
                  <a:pt x="0" y="32900"/>
                  <a:pt x="214" y="31157"/>
                </a:cubicBezTo>
                <a:lnTo>
                  <a:pt x="214" y="31157"/>
                </a:lnTo>
                <a:cubicBezTo>
                  <a:pt x="760" y="26703"/>
                  <a:pt x="1113" y="19920"/>
                  <a:pt x="1214" y="16042"/>
                </a:cubicBezTo>
                <a:lnTo>
                  <a:pt x="1214" y="16042"/>
                </a:lnTo>
                <a:cubicBezTo>
                  <a:pt x="1303" y="12626"/>
                  <a:pt x="4203" y="11313"/>
                  <a:pt x="6907" y="9989"/>
                </a:cubicBezTo>
                <a:lnTo>
                  <a:pt x="6907" y="9989"/>
                </a:lnTo>
                <a:cubicBezTo>
                  <a:pt x="9245" y="8843"/>
                  <a:pt x="19774" y="4261"/>
                  <a:pt x="22112" y="3116"/>
                </a:cubicBezTo>
                <a:close/>
              </a:path>
            </a:pathLst>
          </a:custGeom>
          <a:solidFill>
            <a:schemeClr val="bg1">
              <a:lumMod val="85000"/>
            </a:schemeClr>
          </a:solidFill>
          <a:ln w="9524">
            <a:solidFill>
              <a:srgbClr val="000000"/>
            </a:solidFill>
            <a:round/>
            <a:headEnd/>
            <a:tailEnd/>
          </a:ln>
        </p:spPr>
      </p:sp>
      <p:sp>
        <p:nvSpPr>
          <p:cNvPr id="5" name="" hidden="0"/>
          <p:cNvSpPr>
            <a:spLocks noChangeArrowheads="1" noGrp="1"/>
          </p:cNvSpPr>
          <p:nvPr isPhoto="0" userDrawn="1"/>
        </p:nvSpPr>
        <p:spPr bwMode="auto">
          <a:xfrm>
            <a:off x="1309514" y="1839834"/>
            <a:ext cx="4011787" cy="1314324"/>
          </a:xfrm>
          <a:custGeom>
            <a:avLst/>
            <a:gdLst/>
            <a:ahLst/>
            <a:cxnLst/>
            <a:rect l="l" t="t" r="r" b="b"/>
            <a:pathLst>
              <a:path w="43200" h="43200" fill="norm" stroke="0" extrusionOk="0">
                <a:moveTo>
                  <a:pt x="40162" y="13104"/>
                </a:moveTo>
                <a:lnTo>
                  <a:pt x="40162" y="13104"/>
                </a:lnTo>
                <a:cubicBezTo>
                  <a:pt x="36799" y="16736"/>
                  <a:pt x="26204" y="28154"/>
                  <a:pt x="22676" y="31251"/>
                </a:cubicBezTo>
                <a:lnTo>
                  <a:pt x="22676" y="31251"/>
                </a:lnTo>
                <a:cubicBezTo>
                  <a:pt x="18513" y="34899"/>
                  <a:pt x="15093" y="37527"/>
                  <a:pt x="13136" y="38511"/>
                </a:cubicBezTo>
                <a:lnTo>
                  <a:pt x="13136" y="38511"/>
                </a:lnTo>
                <a:cubicBezTo>
                  <a:pt x="10861" y="39650"/>
                  <a:pt x="0" y="43200"/>
                  <a:pt x="422" y="38511"/>
                </a:cubicBezTo>
                <a:lnTo>
                  <a:pt x="422" y="38511"/>
                </a:lnTo>
                <a:cubicBezTo>
                  <a:pt x="750" y="34836"/>
                  <a:pt x="12785" y="17028"/>
                  <a:pt x="15584" y="14358"/>
                </a:cubicBezTo>
                <a:lnTo>
                  <a:pt x="15584" y="14358"/>
                </a:lnTo>
                <a:cubicBezTo>
                  <a:pt x="18382" y="11693"/>
                  <a:pt x="34508" y="0"/>
                  <a:pt x="36286" y="2133"/>
                </a:cubicBezTo>
                <a:lnTo>
                  <a:pt x="36286" y="2133"/>
                </a:lnTo>
                <a:cubicBezTo>
                  <a:pt x="38064" y="4272"/>
                  <a:pt x="43200" y="9825"/>
                  <a:pt x="40162" y="13104"/>
                </a:cubicBezTo>
                <a:close/>
              </a:path>
            </a:pathLst>
          </a:custGeom>
          <a:solidFill>
            <a:schemeClr val="bg1">
              <a:lumMod val="85000"/>
            </a:schemeClr>
          </a:solidFill>
          <a:ln w="9524">
            <a:solidFill>
              <a:srgbClr val="000000"/>
            </a:solidFill>
            <a:round/>
            <a:headEnd/>
            <a:tailEnd/>
          </a:ln>
        </p:spPr>
      </p:sp>
      <p:sp>
        <p:nvSpPr>
          <p:cNvPr id="6" name="" hidden="0"/>
          <p:cNvSpPr>
            <a:spLocks noChangeArrowheads="1" noGrp="1"/>
          </p:cNvSpPr>
          <p:nvPr isPhoto="0" userDrawn="1"/>
        </p:nvSpPr>
        <p:spPr bwMode="auto">
          <a:xfrm>
            <a:off x="6567030" y="4629133"/>
            <a:ext cx="5395523" cy="2231707"/>
          </a:xfrm>
          <a:custGeom>
            <a:avLst/>
            <a:gdLst/>
            <a:ahLst/>
            <a:cxnLst/>
            <a:rect l="l" t="t" r="r" b="b"/>
            <a:pathLst>
              <a:path w="43200" h="43200" fill="norm" stroke="0" extrusionOk="0">
                <a:moveTo>
                  <a:pt x="43200" y="43200"/>
                </a:moveTo>
                <a:lnTo>
                  <a:pt x="43200" y="43200"/>
                </a:lnTo>
                <a:cubicBezTo>
                  <a:pt x="42680" y="32337"/>
                  <a:pt x="42264" y="24810"/>
                  <a:pt x="41982" y="22533"/>
                </a:cubicBezTo>
                <a:lnTo>
                  <a:pt x="41982" y="22533"/>
                </a:lnTo>
                <a:cubicBezTo>
                  <a:pt x="41353" y="17445"/>
                  <a:pt x="31020" y="10782"/>
                  <a:pt x="25434" y="7567"/>
                </a:cubicBezTo>
                <a:lnTo>
                  <a:pt x="25434" y="7567"/>
                </a:lnTo>
                <a:cubicBezTo>
                  <a:pt x="20461" y="4707"/>
                  <a:pt x="15752" y="0"/>
                  <a:pt x="10688" y="12771"/>
                </a:cubicBezTo>
                <a:lnTo>
                  <a:pt x="10688" y="12771"/>
                </a:lnTo>
                <a:cubicBezTo>
                  <a:pt x="5409" y="26085"/>
                  <a:pt x="2329" y="33891"/>
                  <a:pt x="451" y="39632"/>
                </a:cubicBezTo>
                <a:lnTo>
                  <a:pt x="451" y="39632"/>
                </a:lnTo>
                <a:cubicBezTo>
                  <a:pt x="180" y="40459"/>
                  <a:pt x="44" y="41820"/>
                  <a:pt x="0" y="43200"/>
                </a:cubicBezTo>
                <a:lnTo>
                  <a:pt x="43200" y="43200"/>
                </a:lnTo>
                <a:close/>
              </a:path>
            </a:pathLst>
          </a:custGeom>
          <a:solidFill>
            <a:schemeClr val="bg1">
              <a:lumMod val="85000"/>
            </a:schemeClr>
          </a:solidFill>
          <a:ln w="9524">
            <a:solidFill>
              <a:srgbClr val="000000"/>
            </a:solidFill>
            <a:round/>
            <a:headEnd/>
            <a:tailEnd/>
          </a:ln>
        </p:spPr>
      </p:sp>
      <p:sp>
        <p:nvSpPr>
          <p:cNvPr id="7" name="" hidden="0"/>
          <p:cNvSpPr>
            <a:spLocks noChangeArrowheads="1" noGrp="1"/>
          </p:cNvSpPr>
          <p:nvPr isPhoto="0" userDrawn="1"/>
        </p:nvSpPr>
        <p:spPr bwMode="auto">
          <a:xfrm>
            <a:off x="389187" y="6100774"/>
            <a:ext cx="4968521" cy="759999"/>
          </a:xfrm>
          <a:custGeom>
            <a:avLst/>
            <a:gdLst/>
            <a:ahLst/>
            <a:cxnLst/>
            <a:rect l="l" t="t" r="r" b="b"/>
            <a:pathLst>
              <a:path w="43200" h="43200" fill="norm" stroke="0" extrusionOk="0">
                <a:moveTo>
                  <a:pt x="43200" y="43200"/>
                </a:moveTo>
                <a:lnTo>
                  <a:pt x="43200" y="43200"/>
                </a:lnTo>
                <a:cubicBezTo>
                  <a:pt x="37750" y="34083"/>
                  <a:pt x="28707" y="20178"/>
                  <a:pt x="28707" y="20178"/>
                </a:cubicBezTo>
                <a:lnTo>
                  <a:pt x="28707" y="20178"/>
                </a:lnTo>
                <a:cubicBezTo>
                  <a:pt x="23196" y="11772"/>
                  <a:pt x="17935" y="0"/>
                  <a:pt x="14588" y="1341"/>
                </a:cubicBezTo>
                <a:lnTo>
                  <a:pt x="14588" y="1341"/>
                </a:lnTo>
                <a:cubicBezTo>
                  <a:pt x="11240" y="2673"/>
                  <a:pt x="6350" y="22671"/>
                  <a:pt x="1602" y="37718"/>
                </a:cubicBezTo>
                <a:lnTo>
                  <a:pt x="1602" y="37718"/>
                </a:lnTo>
                <a:cubicBezTo>
                  <a:pt x="1072" y="39393"/>
                  <a:pt x="536" y="41175"/>
                  <a:pt x="0" y="43200"/>
                </a:cubicBezTo>
                <a:lnTo>
                  <a:pt x="43200" y="43200"/>
                </a:lnTo>
                <a:close/>
              </a:path>
            </a:pathLst>
          </a:custGeom>
          <a:solidFill>
            <a:schemeClr val="bg1">
              <a:lumMod val="85000"/>
            </a:schemeClr>
          </a:solidFill>
          <a:ln w="9524">
            <a:solidFill>
              <a:srgbClr val="000000"/>
            </a:solidFill>
            <a:round/>
            <a:headEnd/>
            <a:tailEnd/>
          </a:ln>
        </p:spPr>
      </p:sp>
      <p:sp>
        <p:nvSpPr>
          <p:cNvPr id="8" name="" hidden="0"/>
          <p:cNvSpPr>
            <a:spLocks noChangeArrowheads="1" noGrp="1"/>
          </p:cNvSpPr>
          <p:nvPr isPhoto="0" userDrawn="1"/>
        </p:nvSpPr>
        <p:spPr bwMode="auto">
          <a:xfrm>
            <a:off x="0" y="3254701"/>
            <a:ext cx="2099733" cy="3343682"/>
          </a:xfrm>
          <a:custGeom>
            <a:avLst/>
            <a:gdLst/>
            <a:ahLst/>
            <a:cxnLst/>
            <a:rect l="l" t="t" r="r" b="b"/>
            <a:pathLst>
              <a:path w="43200" h="43200" fill="norm" stroke="0" extrusionOk="0">
                <a:moveTo>
                  <a:pt x="0" y="43200"/>
                </a:moveTo>
                <a:lnTo>
                  <a:pt x="0" y="43200"/>
                </a:lnTo>
                <a:cubicBezTo>
                  <a:pt x="10450" y="39319"/>
                  <a:pt x="26476" y="34991"/>
                  <a:pt x="31760" y="32779"/>
                </a:cubicBezTo>
                <a:lnTo>
                  <a:pt x="31760" y="32779"/>
                </a:lnTo>
                <a:cubicBezTo>
                  <a:pt x="38554" y="29929"/>
                  <a:pt x="35982" y="23868"/>
                  <a:pt x="39587" y="11934"/>
                </a:cubicBezTo>
                <a:lnTo>
                  <a:pt x="39587" y="11934"/>
                </a:lnTo>
                <a:cubicBezTo>
                  <a:pt x="43199" y="0"/>
                  <a:pt x="33409" y="2565"/>
                  <a:pt x="25082" y="2041"/>
                </a:cubicBezTo>
                <a:lnTo>
                  <a:pt x="25082" y="2041"/>
                </a:lnTo>
                <a:cubicBezTo>
                  <a:pt x="14497" y="1374"/>
                  <a:pt x="7053" y="4621"/>
                  <a:pt x="0" y="7243"/>
                </a:cubicBezTo>
                <a:lnTo>
                  <a:pt x="0" y="43200"/>
                </a:lnTo>
                <a:close/>
              </a:path>
            </a:pathLst>
          </a:custGeom>
          <a:solidFill>
            <a:schemeClr val="bg1">
              <a:lumMod val="85000"/>
            </a:schemeClr>
          </a:solidFill>
          <a:ln w="9524">
            <a:solidFill>
              <a:srgbClr val="000000"/>
            </a:solidFill>
            <a:round/>
            <a:headEnd/>
            <a:tailEnd/>
          </a:ln>
        </p:spPr>
      </p:sp>
      <p:sp>
        <p:nvSpPr>
          <p:cNvPr id="9" name="" hidden="0"/>
          <p:cNvSpPr>
            <a:spLocks noGrp="1"/>
          </p:cNvSpPr>
          <p:nvPr isPhoto="0" userDrawn="0">
            <p:ph type="subTitle" idx="1" hasCustomPrompt="0"/>
          </p:nvPr>
        </p:nvSpPr>
        <p:spPr bwMode="auto">
          <a:xfrm>
            <a:off x="4655839" y="2708919"/>
            <a:ext cx="6720745" cy="720079"/>
          </a:xfrm>
        </p:spPr>
        <p:txBody>
          <a:bodyPr/>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lang="ru-RU"/>
              <a:t>Образец подзаголовка</a:t>
            </a:r>
            <a:endParaRPr lang="ru-RU"/>
          </a:p>
        </p:txBody>
      </p:sp>
      <p:sp>
        <p:nvSpPr>
          <p:cNvPr id="10" name="" hidden="0"/>
          <p:cNvSpPr>
            <a:spLocks noGrp="1"/>
          </p:cNvSpPr>
          <p:nvPr isPhoto="0" userDrawn="0">
            <p:ph type="dt" sz="half" idx="10" hasCustomPrompt="0"/>
          </p:nvPr>
        </p:nvSpPr>
        <p:spPr bwMode="auto"/>
        <p:txBody>
          <a:bodyPr/>
          <a:lstStyle/>
          <a:p>
            <a:pPr>
              <a:defRPr/>
            </a:pPr>
            <a:endParaRPr lang="ru-RU"/>
          </a:p>
        </p:txBody>
      </p:sp>
      <p:sp>
        <p:nvSpPr>
          <p:cNvPr id="11" name="" hidden="0"/>
          <p:cNvSpPr>
            <a:spLocks noGrp="1"/>
          </p:cNvSpPr>
          <p:nvPr isPhoto="0" userDrawn="0">
            <p:ph type="ftr" sz="quarter" idx="11" hasCustomPrompt="0"/>
          </p:nvPr>
        </p:nvSpPr>
        <p:spPr bwMode="auto"/>
        <p:txBody>
          <a:bodyPr/>
          <a:lstStyle/>
          <a:p>
            <a:pPr>
              <a:defRPr/>
            </a:pPr>
            <a:endParaRPr lang="ru-RU"/>
          </a:p>
        </p:txBody>
      </p:sp>
      <p:sp>
        <p:nvSpPr>
          <p:cNvPr id="12" name="" hidden="0"/>
          <p:cNvSpPr>
            <a:spLocks noGrp="1"/>
          </p:cNvSpPr>
          <p:nvPr isPhoto="0" userDrawn="0">
            <p:ph type="sldNum" sz="quarter" idx="12" hasCustomPrompt="0"/>
          </p:nvPr>
        </p:nvSpPr>
        <p:spPr bwMode="auto"/>
        <p:txBody>
          <a:bodyPr/>
          <a:lstStyle/>
          <a:p>
            <a:pPr>
              <a:defRPr/>
            </a:pPr>
            <a:endParaRPr lang="ru-RU"/>
          </a:p>
        </p:txBody>
      </p:sp>
      <p:sp>
        <p:nvSpPr>
          <p:cNvPr id="13" name="" hidden="0"/>
          <p:cNvSpPr>
            <a:spLocks noGrp="1"/>
          </p:cNvSpPr>
          <p:nvPr isPhoto="0" userDrawn="0">
            <p:ph type="title" hasCustomPrompt="0"/>
          </p:nvPr>
        </p:nvSpPr>
        <p:spPr bwMode="auto">
          <a:xfrm>
            <a:off x="4595833" y="1808820"/>
            <a:ext cx="6720745" cy="720079"/>
          </a:xfrm>
        </p:spPr>
        <p:txBody>
          <a:bodyPr/>
          <a:lstStyle>
            <a:lvl1pPr algn="r">
              <a:defRPr/>
            </a:lvl1pPr>
          </a:lstStyle>
          <a:p>
            <a:pPr>
              <a:defRPr/>
            </a:pPr>
            <a:r>
              <a:rPr lang="ru-RU"/>
              <a:t>Образец заголовка</a:t>
            </a:r>
            <a:endParaRPr lang="ru-RU"/>
          </a:p>
        </p:txBody>
      </p:sp>
    </p:spTree>
  </p:cSld>
  <p:clrMapOvr>
    <a:masterClrMapping/>
  </p:clrMapOvr>
  <p:hf dt="1" ftr="1" hdr="1" sldNum="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vertTx" userDrawn="1">
  <p:cSld name="Title and Vertical Text">
    <p:spTree>
      <p:nvGrpSpPr>
        <p:cNvPr id="1" name="" hidden="0"/>
        <p:cNvGrpSpPr/>
        <p:nvPr isPhoto="0" userDrawn="0"/>
      </p:nvGrpSpPr>
      <p:grpSpPr bwMode="auto">
        <a:xfrm>
          <a:off x="0" y="0"/>
          <a:ext cx="0" cy="0"/>
          <a:chOff x="0" y="0"/>
          <a:chExt cx="0" cy="0"/>
        </a:xfrm>
      </p:grpSpPr>
      <p:sp>
        <p:nvSpPr>
          <p:cNvPr id="4" name="" hidden="0"/>
          <p:cNvSpPr>
            <a:spLocks noGrp="1"/>
          </p:cNvSpPr>
          <p:nvPr isPhoto="0" userDrawn="0">
            <p:ph type="title" hasCustomPrompt="0"/>
          </p:nvPr>
        </p:nvSpPr>
        <p:spPr bwMode="auto"/>
        <p:txBody>
          <a:bodyPr/>
          <a:lstStyle/>
          <a:p>
            <a:pPr>
              <a:defRPr/>
            </a:pPr>
            <a:r>
              <a:rPr lang="ru-RU"/>
              <a:t>Образец заголовка</a:t>
            </a:r>
            <a:endParaRPr lang="ru-RU"/>
          </a:p>
        </p:txBody>
      </p:sp>
      <p:sp>
        <p:nvSpPr>
          <p:cNvPr id="5" name="" hidden="0"/>
          <p:cNvSpPr>
            <a:spLocks noGrp="1"/>
          </p:cNvSpPr>
          <p:nvPr isPhoto="0" userDrawn="0">
            <p:ph type="body" orient="vert" idx="1" hasCustomPrompt="0"/>
          </p:nvPr>
        </p:nvSpPr>
        <p:spPr bwMode="auto"/>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6" name="" hidden="0"/>
          <p:cNvSpPr>
            <a:spLocks noGrp="1"/>
          </p:cNvSpPr>
          <p:nvPr isPhoto="0" userDrawn="0">
            <p:ph type="dt" sz="half" idx="10" hasCustomPrompt="0"/>
          </p:nvPr>
        </p:nvSpPr>
        <p:spPr bwMode="auto"/>
        <p:txBody>
          <a:bodyPr/>
          <a:lstStyle/>
          <a:p>
            <a:pPr>
              <a:defRPr/>
            </a:pPr>
            <a:endParaRPr lang="ru-RU"/>
          </a:p>
        </p:txBody>
      </p:sp>
      <p:sp>
        <p:nvSpPr>
          <p:cNvPr id="7" name="" hidden="0"/>
          <p:cNvSpPr>
            <a:spLocks noGrp="1"/>
          </p:cNvSpPr>
          <p:nvPr isPhoto="0" userDrawn="0">
            <p:ph type="ftr" sz="quarter" idx="11" hasCustomPrompt="0"/>
          </p:nvPr>
        </p:nvSpPr>
        <p:spPr bwMode="auto"/>
        <p:txBody>
          <a:bodyPr/>
          <a:lstStyle/>
          <a:p>
            <a:pPr>
              <a:defRPr/>
            </a:pPr>
            <a:endParaRPr lang="ru-RU"/>
          </a:p>
        </p:txBody>
      </p:sp>
      <p:sp>
        <p:nvSpPr>
          <p:cNvPr id="8" name="" hidden="0"/>
          <p:cNvSpPr>
            <a:spLocks noGrp="1"/>
          </p:cNvSpPr>
          <p:nvPr isPhoto="0" userDrawn="0">
            <p:ph type="sldNum" sz="quarter" idx="12" hasCustomPrompt="0"/>
          </p:nvPr>
        </p:nvSpPr>
        <p:spPr bwMode="auto"/>
        <p:txBody>
          <a:bodyPr/>
          <a:lstStyle/>
          <a:p>
            <a:pPr>
              <a:defRPr/>
            </a:pPr>
            <a:endParaRPr lang="ru-RU"/>
          </a:p>
        </p:txBody>
      </p:sp>
    </p:spTree>
  </p:cSld>
  <p:clrMapOvr>
    <a:masterClrMapping/>
  </p:clrMapOvr>
  <p:hf dt="1" ftr="1" hdr="1" sldNum="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vertTitleAndTx" userDrawn="1">
  <p:cSld name="Vertical Title and Text">
    <p:spTree>
      <p:nvGrpSpPr>
        <p:cNvPr id="1" name="" hidden="0"/>
        <p:cNvGrpSpPr/>
        <p:nvPr isPhoto="0" userDrawn="0"/>
      </p:nvGrpSpPr>
      <p:grpSpPr bwMode="auto">
        <a:xfrm>
          <a:off x="0" y="0"/>
          <a:ext cx="0" cy="0"/>
          <a:chOff x="0" y="0"/>
          <a:chExt cx="0" cy="0"/>
        </a:xfrm>
      </p:grpSpPr>
      <p:sp>
        <p:nvSpPr>
          <p:cNvPr id="4" name="" hidden="0"/>
          <p:cNvSpPr>
            <a:spLocks noGrp="1"/>
          </p:cNvSpPr>
          <p:nvPr isPhoto="0" userDrawn="0">
            <p:ph type="title" orient="vert" hasCustomPrompt="0"/>
          </p:nvPr>
        </p:nvSpPr>
        <p:spPr bwMode="auto">
          <a:xfrm>
            <a:off x="8839199" y="274639"/>
            <a:ext cx="2743200" cy="5851525"/>
          </a:xfrm>
        </p:spPr>
        <p:txBody>
          <a:bodyPr vert="eaVert"/>
          <a:lstStyle>
            <a:lvl1pPr algn="ctr">
              <a:defRPr/>
            </a:lvl1pPr>
          </a:lstStyle>
          <a:p>
            <a:pPr>
              <a:defRPr/>
            </a:pPr>
            <a:r>
              <a:rPr lang="ru-RU"/>
              <a:t>Образец заголовка</a:t>
            </a:r>
            <a:endParaRPr lang="ru-RU"/>
          </a:p>
        </p:txBody>
      </p:sp>
      <p:sp>
        <p:nvSpPr>
          <p:cNvPr id="5" name="" hidden="0"/>
          <p:cNvSpPr>
            <a:spLocks noGrp="1"/>
          </p:cNvSpPr>
          <p:nvPr isPhoto="0" userDrawn="0">
            <p:ph type="body" orient="vert" idx="1" hasCustomPrompt="0"/>
          </p:nvPr>
        </p:nvSpPr>
        <p:spPr bwMode="auto">
          <a:xfrm>
            <a:off x="609599" y="274639"/>
            <a:ext cx="8026399" cy="5851525"/>
          </a:xfrm>
        </p:spPr>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6" name="" hidden="0"/>
          <p:cNvSpPr>
            <a:spLocks noGrp="1"/>
          </p:cNvSpPr>
          <p:nvPr isPhoto="0" userDrawn="0">
            <p:ph type="dt" sz="half" idx="10" hasCustomPrompt="0"/>
          </p:nvPr>
        </p:nvSpPr>
        <p:spPr bwMode="auto"/>
        <p:txBody>
          <a:bodyPr/>
          <a:lstStyle/>
          <a:p>
            <a:pPr>
              <a:defRPr/>
            </a:pPr>
            <a:endParaRPr lang="ru-RU"/>
          </a:p>
        </p:txBody>
      </p:sp>
      <p:sp>
        <p:nvSpPr>
          <p:cNvPr id="7" name="" hidden="0"/>
          <p:cNvSpPr>
            <a:spLocks noGrp="1"/>
          </p:cNvSpPr>
          <p:nvPr isPhoto="0" userDrawn="0">
            <p:ph type="ftr" sz="quarter" idx="11" hasCustomPrompt="0"/>
          </p:nvPr>
        </p:nvSpPr>
        <p:spPr bwMode="auto"/>
        <p:txBody>
          <a:bodyPr/>
          <a:lstStyle/>
          <a:p>
            <a:pPr>
              <a:defRPr/>
            </a:pPr>
            <a:endParaRPr lang="ru-RU"/>
          </a:p>
        </p:txBody>
      </p:sp>
      <p:sp>
        <p:nvSpPr>
          <p:cNvPr id="8" name="" hidden="0"/>
          <p:cNvSpPr>
            <a:spLocks noGrp="1"/>
          </p:cNvSpPr>
          <p:nvPr isPhoto="0" userDrawn="0">
            <p:ph type="sldNum" sz="quarter" idx="12" hasCustomPrompt="0"/>
          </p:nvPr>
        </p:nvSpPr>
        <p:spPr bwMode="auto"/>
        <p:txBody>
          <a:bodyPr/>
          <a:lstStyle/>
          <a:p>
            <a:pPr>
              <a:defRPr/>
            </a:pPr>
            <a:endParaRPr lang="ru-RU"/>
          </a:p>
        </p:txBody>
      </p:sp>
    </p:spTree>
  </p:cSld>
  <p:clrMapOvr>
    <a:masterClrMapping/>
  </p:clrMapOvr>
  <p:hf dt="1" ftr="1" hdr="1" sldNum="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obj" userDrawn="1">
  <p:cSld name="Title and Content">
    <p:spTree>
      <p:nvGrpSpPr>
        <p:cNvPr id="1" name="" hidden="0"/>
        <p:cNvGrpSpPr/>
        <p:nvPr isPhoto="0" userDrawn="0"/>
      </p:nvGrpSpPr>
      <p:grpSpPr bwMode="auto">
        <a:xfrm>
          <a:off x="0" y="0"/>
          <a:ext cx="0" cy="0"/>
          <a:chOff x="0" y="0"/>
          <a:chExt cx="0" cy="0"/>
        </a:xfrm>
      </p:grpSpPr>
      <p:sp>
        <p:nvSpPr>
          <p:cNvPr id="4" name="" hidden="0"/>
          <p:cNvSpPr>
            <a:spLocks noGrp="1"/>
          </p:cNvSpPr>
          <p:nvPr isPhoto="0" userDrawn="0">
            <p:ph type="title" hasCustomPrompt="0"/>
          </p:nvPr>
        </p:nvSpPr>
        <p:spPr bwMode="auto"/>
        <p:txBody>
          <a:bodyPr/>
          <a:lstStyle/>
          <a:p>
            <a:pPr>
              <a:defRPr/>
            </a:pPr>
            <a:r>
              <a:rPr lang="ru-RU"/>
              <a:t>Образец заголовка</a:t>
            </a:r>
            <a:endParaRPr lang="ru-RU"/>
          </a:p>
        </p:txBody>
      </p:sp>
      <p:sp>
        <p:nvSpPr>
          <p:cNvPr id="5" name="" hidden="0"/>
          <p:cNvSpPr>
            <a:spLocks noGrp="1"/>
          </p:cNvSpPr>
          <p:nvPr isPhoto="0" userDrawn="0">
            <p:ph idx="1" hasCustomPrompt="0"/>
          </p:nvPr>
        </p:nvSpPr>
        <p:spPr bwMode="auto"/>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6" name="" hidden="0"/>
          <p:cNvSpPr>
            <a:spLocks noGrp="1"/>
          </p:cNvSpPr>
          <p:nvPr isPhoto="0" userDrawn="0">
            <p:ph type="dt" sz="half" idx="10" hasCustomPrompt="0"/>
          </p:nvPr>
        </p:nvSpPr>
        <p:spPr bwMode="auto"/>
        <p:txBody>
          <a:bodyPr/>
          <a:lstStyle/>
          <a:p>
            <a:pPr>
              <a:defRPr/>
            </a:pPr>
            <a:endParaRPr lang="ru-RU"/>
          </a:p>
        </p:txBody>
      </p:sp>
      <p:sp>
        <p:nvSpPr>
          <p:cNvPr id="7" name="" hidden="0"/>
          <p:cNvSpPr>
            <a:spLocks noGrp="1"/>
          </p:cNvSpPr>
          <p:nvPr isPhoto="0" userDrawn="0">
            <p:ph type="ftr" sz="quarter" idx="11" hasCustomPrompt="0"/>
          </p:nvPr>
        </p:nvSpPr>
        <p:spPr bwMode="auto"/>
        <p:txBody>
          <a:bodyPr/>
          <a:lstStyle/>
          <a:p>
            <a:pPr>
              <a:defRPr/>
            </a:pPr>
            <a:endParaRPr lang="ru-RU"/>
          </a:p>
        </p:txBody>
      </p:sp>
      <p:sp>
        <p:nvSpPr>
          <p:cNvPr id="8" name="" hidden="0"/>
          <p:cNvSpPr>
            <a:spLocks noGrp="1"/>
          </p:cNvSpPr>
          <p:nvPr isPhoto="0" userDrawn="0">
            <p:ph type="sldNum" sz="quarter" idx="12" hasCustomPrompt="0"/>
          </p:nvPr>
        </p:nvSpPr>
        <p:spPr bwMode="auto"/>
        <p:txBody>
          <a:bodyPr/>
          <a:lstStyle/>
          <a:p>
            <a:pPr>
              <a:defRPr/>
            </a:pPr>
            <a:endParaRPr lang="ru-RU"/>
          </a:p>
        </p:txBody>
      </p:sp>
    </p:spTree>
  </p:cSld>
  <p:clrMapOvr>
    <a:masterClrMapping/>
  </p:clrMapOvr>
  <p:hf dt="1" ftr="1" hdr="1" sldNum="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secHead" userDrawn="1">
  <p:cSld name="Section Header">
    <p:spTree>
      <p:nvGrpSpPr>
        <p:cNvPr id="1" name="" hidden="0"/>
        <p:cNvGrpSpPr/>
        <p:nvPr isPhoto="0" userDrawn="0"/>
      </p:nvGrpSpPr>
      <p:grpSpPr bwMode="auto">
        <a:xfrm>
          <a:off x="0" y="0"/>
          <a:ext cx="0" cy="0"/>
          <a:chOff x="0" y="0"/>
          <a:chExt cx="0" cy="0"/>
        </a:xfrm>
      </p:grpSpPr>
      <p:sp>
        <p:nvSpPr>
          <p:cNvPr id="4" name="" hidden="0"/>
          <p:cNvSpPr>
            <a:spLocks noGrp="1"/>
          </p:cNvSpPr>
          <p:nvPr isPhoto="0" userDrawn="0">
            <p:ph type="title" hasCustomPrompt="0"/>
          </p:nvPr>
        </p:nvSpPr>
        <p:spPr bwMode="auto">
          <a:xfrm>
            <a:off x="963083" y="4406901"/>
            <a:ext cx="10363199" cy="1362074"/>
          </a:xfrm>
        </p:spPr>
        <p:txBody>
          <a:bodyPr anchor="t"/>
          <a:lstStyle>
            <a:lvl1pPr algn="l">
              <a:defRPr sz="4000" b="1" cap="all"/>
            </a:lvl1pPr>
          </a:lstStyle>
          <a:p>
            <a:pPr>
              <a:defRPr/>
            </a:pPr>
            <a:r>
              <a:rPr lang="ru-RU"/>
              <a:t>Образец заголовка</a:t>
            </a:r>
            <a:endParaRPr lang="ru-RU"/>
          </a:p>
        </p:txBody>
      </p:sp>
      <p:sp>
        <p:nvSpPr>
          <p:cNvPr id="5" name="" hidden="0"/>
          <p:cNvSpPr>
            <a:spLocks noGrp="1"/>
          </p:cNvSpPr>
          <p:nvPr isPhoto="0" userDrawn="0">
            <p:ph type="body" idx="1" hasCustomPrompt="0"/>
          </p:nvPr>
        </p:nvSpPr>
        <p:spPr bwMode="auto">
          <a:xfrm>
            <a:off x="963083" y="2906713"/>
            <a:ext cx="10363199" cy="150018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ru-RU"/>
              <a:t>Образец текста</a:t>
            </a:r>
            <a:endParaRPr/>
          </a:p>
        </p:txBody>
      </p:sp>
      <p:sp>
        <p:nvSpPr>
          <p:cNvPr id="6" name="" hidden="0"/>
          <p:cNvSpPr>
            <a:spLocks noGrp="1"/>
          </p:cNvSpPr>
          <p:nvPr isPhoto="0" userDrawn="0">
            <p:ph type="dt" sz="half" idx="10" hasCustomPrompt="0"/>
          </p:nvPr>
        </p:nvSpPr>
        <p:spPr bwMode="auto"/>
        <p:txBody>
          <a:bodyPr/>
          <a:lstStyle/>
          <a:p>
            <a:pPr>
              <a:defRPr/>
            </a:pPr>
            <a:endParaRPr lang="ru-RU"/>
          </a:p>
        </p:txBody>
      </p:sp>
      <p:sp>
        <p:nvSpPr>
          <p:cNvPr id="7" name="" hidden="0"/>
          <p:cNvSpPr>
            <a:spLocks noGrp="1"/>
          </p:cNvSpPr>
          <p:nvPr isPhoto="0" userDrawn="0">
            <p:ph type="ftr" sz="quarter" idx="11" hasCustomPrompt="0"/>
          </p:nvPr>
        </p:nvSpPr>
        <p:spPr bwMode="auto"/>
        <p:txBody>
          <a:bodyPr/>
          <a:lstStyle/>
          <a:p>
            <a:pPr>
              <a:defRPr/>
            </a:pPr>
            <a:endParaRPr lang="ru-RU"/>
          </a:p>
        </p:txBody>
      </p:sp>
      <p:sp>
        <p:nvSpPr>
          <p:cNvPr id="8" name="" hidden="0"/>
          <p:cNvSpPr>
            <a:spLocks noGrp="1"/>
          </p:cNvSpPr>
          <p:nvPr isPhoto="0" userDrawn="0">
            <p:ph type="sldNum" sz="quarter" idx="12" hasCustomPrompt="0"/>
          </p:nvPr>
        </p:nvSpPr>
        <p:spPr bwMode="auto"/>
        <p:txBody>
          <a:bodyPr/>
          <a:lstStyle/>
          <a:p>
            <a:pPr>
              <a:defRPr/>
            </a:pPr>
            <a:endParaRPr lang="ru-RU"/>
          </a:p>
        </p:txBody>
      </p:sp>
    </p:spTree>
  </p:cSld>
  <p:clrMapOvr>
    <a:masterClrMapping/>
  </p:clrMapOvr>
  <p:hf dt="1" ftr="1" hdr="1" sldNum="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woObj" userDrawn="1">
  <p:cSld name="Two Content">
    <p:spTree>
      <p:nvGrpSpPr>
        <p:cNvPr id="1" name="" hidden="0"/>
        <p:cNvGrpSpPr/>
        <p:nvPr isPhoto="0" userDrawn="0"/>
      </p:nvGrpSpPr>
      <p:grpSpPr bwMode="auto">
        <a:xfrm>
          <a:off x="0" y="0"/>
          <a:ext cx="0" cy="0"/>
          <a:chOff x="0" y="0"/>
          <a:chExt cx="0" cy="0"/>
        </a:xfrm>
      </p:grpSpPr>
      <p:sp>
        <p:nvSpPr>
          <p:cNvPr id="4" name="" hidden="0"/>
          <p:cNvSpPr>
            <a:spLocks noGrp="1"/>
          </p:cNvSpPr>
          <p:nvPr isPhoto="0" userDrawn="0">
            <p:ph type="title" hasCustomPrompt="0"/>
          </p:nvPr>
        </p:nvSpPr>
        <p:spPr bwMode="auto"/>
        <p:txBody>
          <a:bodyPr/>
          <a:lstStyle/>
          <a:p>
            <a:pPr>
              <a:defRPr/>
            </a:pPr>
            <a:r>
              <a:rPr lang="ru-RU"/>
              <a:t>Образец заголовка</a:t>
            </a:r>
            <a:endParaRPr lang="ru-RU"/>
          </a:p>
        </p:txBody>
      </p:sp>
      <p:sp>
        <p:nvSpPr>
          <p:cNvPr id="5" name="" hidden="0"/>
          <p:cNvSpPr>
            <a:spLocks noGrp="1"/>
          </p:cNvSpPr>
          <p:nvPr isPhoto="0" userDrawn="0">
            <p:ph sz="half" idx="1" hasCustomPrompt="0"/>
          </p:nvPr>
        </p:nvSpPr>
        <p:spPr bwMode="auto">
          <a:xfrm>
            <a:off x="609599" y="1600201"/>
            <a:ext cx="5384799"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6" name="" hidden="0"/>
          <p:cNvSpPr>
            <a:spLocks noGrp="1"/>
          </p:cNvSpPr>
          <p:nvPr isPhoto="0" userDrawn="0">
            <p:ph sz="half" idx="2" hasCustomPrompt="0"/>
          </p:nvPr>
        </p:nvSpPr>
        <p:spPr bwMode="auto">
          <a:xfrm>
            <a:off x="6197599" y="1600201"/>
            <a:ext cx="5384799"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7" name="" hidden="0"/>
          <p:cNvSpPr>
            <a:spLocks noGrp="1"/>
          </p:cNvSpPr>
          <p:nvPr isPhoto="0" userDrawn="0">
            <p:ph type="dt" sz="half" idx="10" hasCustomPrompt="0"/>
          </p:nvPr>
        </p:nvSpPr>
        <p:spPr bwMode="auto"/>
        <p:txBody>
          <a:bodyPr/>
          <a:lstStyle/>
          <a:p>
            <a:pPr>
              <a:defRPr/>
            </a:pPr>
            <a:endParaRPr lang="ru-RU"/>
          </a:p>
        </p:txBody>
      </p:sp>
      <p:sp>
        <p:nvSpPr>
          <p:cNvPr id="8" name="" hidden="0"/>
          <p:cNvSpPr>
            <a:spLocks noGrp="1"/>
          </p:cNvSpPr>
          <p:nvPr isPhoto="0" userDrawn="0">
            <p:ph type="ftr" sz="quarter" idx="11" hasCustomPrompt="0"/>
          </p:nvPr>
        </p:nvSpPr>
        <p:spPr bwMode="auto"/>
        <p:txBody>
          <a:bodyPr/>
          <a:lstStyle/>
          <a:p>
            <a:pPr>
              <a:defRPr/>
            </a:pPr>
            <a:endParaRPr lang="ru-RU"/>
          </a:p>
        </p:txBody>
      </p:sp>
      <p:sp>
        <p:nvSpPr>
          <p:cNvPr id="9" name="" hidden="0"/>
          <p:cNvSpPr>
            <a:spLocks noGrp="1"/>
          </p:cNvSpPr>
          <p:nvPr isPhoto="0" userDrawn="0">
            <p:ph type="sldNum" sz="quarter" idx="12" hasCustomPrompt="0"/>
          </p:nvPr>
        </p:nvSpPr>
        <p:spPr bwMode="auto"/>
        <p:txBody>
          <a:bodyPr/>
          <a:lstStyle/>
          <a:p>
            <a:pPr>
              <a:defRPr/>
            </a:pPr>
            <a:endParaRPr lang="ru-RU"/>
          </a:p>
        </p:txBody>
      </p:sp>
    </p:spTree>
  </p:cSld>
  <p:clrMapOvr>
    <a:masterClrMapping/>
  </p:clrMapOvr>
  <p:hf dt="1" ftr="1" hdr="1" sldNum="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woTxTwoObj" userDrawn="1">
  <p:cSld name="Comparison">
    <p:spTree>
      <p:nvGrpSpPr>
        <p:cNvPr id="1" name="" hidden="0"/>
        <p:cNvGrpSpPr/>
        <p:nvPr isPhoto="0" userDrawn="0"/>
      </p:nvGrpSpPr>
      <p:grpSpPr bwMode="auto">
        <a:xfrm>
          <a:off x="0" y="0"/>
          <a:ext cx="0" cy="0"/>
          <a:chOff x="0" y="0"/>
          <a:chExt cx="0" cy="0"/>
        </a:xfrm>
      </p:grpSpPr>
      <p:sp>
        <p:nvSpPr>
          <p:cNvPr id="4" name="" hidden="0"/>
          <p:cNvSpPr>
            <a:spLocks noGrp="1"/>
          </p:cNvSpPr>
          <p:nvPr isPhoto="0" userDrawn="0">
            <p:ph type="title" hasCustomPrompt="0"/>
          </p:nvPr>
        </p:nvSpPr>
        <p:spPr bwMode="auto"/>
        <p:txBody>
          <a:bodyPr/>
          <a:lstStyle>
            <a:lvl1pPr>
              <a:defRPr/>
            </a:lvl1pPr>
          </a:lstStyle>
          <a:p>
            <a:pPr>
              <a:defRPr/>
            </a:pPr>
            <a:r>
              <a:rPr lang="ru-RU"/>
              <a:t>Образец заголовка</a:t>
            </a:r>
            <a:endParaRPr lang="ru-RU"/>
          </a:p>
        </p:txBody>
      </p:sp>
      <p:sp>
        <p:nvSpPr>
          <p:cNvPr id="5" name="" hidden="0"/>
          <p:cNvSpPr>
            <a:spLocks noGrp="1"/>
          </p:cNvSpPr>
          <p:nvPr isPhoto="0" userDrawn="0">
            <p:ph type="body" idx="1" hasCustomPrompt="0"/>
          </p:nvPr>
        </p:nvSpPr>
        <p:spPr bwMode="auto">
          <a:xfrm>
            <a:off x="609599"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6" name="" hidden="0"/>
          <p:cNvSpPr>
            <a:spLocks noGrp="1"/>
          </p:cNvSpPr>
          <p:nvPr isPhoto="0" userDrawn="0">
            <p:ph sz="half" idx="2" hasCustomPrompt="0"/>
          </p:nvPr>
        </p:nvSpPr>
        <p:spPr bwMode="auto">
          <a:xfrm>
            <a:off x="609599" y="2174874"/>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7" name="" hidden="0"/>
          <p:cNvSpPr>
            <a:spLocks noGrp="1"/>
          </p:cNvSpPr>
          <p:nvPr isPhoto="0" userDrawn="0">
            <p:ph type="body" sz="quarter" idx="3" hasCustomPrompt="0"/>
          </p:nvPr>
        </p:nvSpPr>
        <p:spPr bwMode="auto">
          <a:xfrm>
            <a:off x="6193370"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8" name="" hidden="0"/>
          <p:cNvSpPr>
            <a:spLocks noGrp="1"/>
          </p:cNvSpPr>
          <p:nvPr isPhoto="0" userDrawn="0">
            <p:ph sz="quarter" idx="4" hasCustomPrompt="0"/>
          </p:nvPr>
        </p:nvSpPr>
        <p:spPr bwMode="auto">
          <a:xfrm>
            <a:off x="6193370" y="2174874"/>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9" name="" hidden="0"/>
          <p:cNvSpPr>
            <a:spLocks noGrp="1"/>
          </p:cNvSpPr>
          <p:nvPr isPhoto="0" userDrawn="0">
            <p:ph type="dt" sz="half" idx="10" hasCustomPrompt="0"/>
          </p:nvPr>
        </p:nvSpPr>
        <p:spPr bwMode="auto"/>
        <p:txBody>
          <a:bodyPr/>
          <a:lstStyle/>
          <a:p>
            <a:pPr>
              <a:defRPr/>
            </a:pPr>
            <a:endParaRPr lang="ru-RU"/>
          </a:p>
        </p:txBody>
      </p:sp>
      <p:sp>
        <p:nvSpPr>
          <p:cNvPr id="10" name="" hidden="0"/>
          <p:cNvSpPr>
            <a:spLocks noGrp="1"/>
          </p:cNvSpPr>
          <p:nvPr isPhoto="0" userDrawn="0">
            <p:ph type="ftr" sz="quarter" idx="11" hasCustomPrompt="0"/>
          </p:nvPr>
        </p:nvSpPr>
        <p:spPr bwMode="auto"/>
        <p:txBody>
          <a:bodyPr/>
          <a:lstStyle/>
          <a:p>
            <a:pPr>
              <a:defRPr/>
            </a:pPr>
            <a:endParaRPr lang="ru-RU"/>
          </a:p>
        </p:txBody>
      </p:sp>
      <p:sp>
        <p:nvSpPr>
          <p:cNvPr id="11" name="" hidden="0"/>
          <p:cNvSpPr>
            <a:spLocks noGrp="1"/>
          </p:cNvSpPr>
          <p:nvPr isPhoto="0" userDrawn="0">
            <p:ph type="sldNum" sz="quarter" idx="12" hasCustomPrompt="0"/>
          </p:nvPr>
        </p:nvSpPr>
        <p:spPr bwMode="auto"/>
        <p:txBody>
          <a:bodyPr/>
          <a:lstStyle/>
          <a:p>
            <a:pPr>
              <a:defRPr/>
            </a:pPr>
            <a:endParaRPr lang="ru-RU"/>
          </a:p>
        </p:txBody>
      </p:sp>
    </p:spTree>
  </p:cSld>
  <p:clrMapOvr>
    <a:masterClrMapping/>
  </p:clrMapOvr>
  <p:hf dt="1" ftr="1" hdr="1" sldNum="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itleOnly" userDrawn="1">
  <p:cSld name="Title Only">
    <p:spTree>
      <p:nvGrpSpPr>
        <p:cNvPr id="1" name="" hidden="0"/>
        <p:cNvGrpSpPr/>
        <p:nvPr isPhoto="0" userDrawn="0"/>
      </p:nvGrpSpPr>
      <p:grpSpPr bwMode="auto">
        <a:xfrm>
          <a:off x="0" y="0"/>
          <a:ext cx="0" cy="0"/>
          <a:chOff x="0" y="0"/>
          <a:chExt cx="0" cy="0"/>
        </a:xfrm>
      </p:grpSpPr>
      <p:sp>
        <p:nvSpPr>
          <p:cNvPr id="4" name="" hidden="0"/>
          <p:cNvSpPr>
            <a:spLocks noGrp="1"/>
          </p:cNvSpPr>
          <p:nvPr isPhoto="0" userDrawn="0">
            <p:ph type="title" hasCustomPrompt="0"/>
          </p:nvPr>
        </p:nvSpPr>
        <p:spPr bwMode="auto"/>
        <p:txBody>
          <a:bodyPr/>
          <a:lstStyle/>
          <a:p>
            <a:pPr>
              <a:defRPr/>
            </a:pPr>
            <a:r>
              <a:rPr lang="ru-RU"/>
              <a:t>Образец заголовка</a:t>
            </a:r>
            <a:endParaRPr lang="ru-RU"/>
          </a:p>
        </p:txBody>
      </p:sp>
      <p:sp>
        <p:nvSpPr>
          <p:cNvPr id="5" name="" hidden="0"/>
          <p:cNvSpPr>
            <a:spLocks noGrp="1"/>
          </p:cNvSpPr>
          <p:nvPr isPhoto="0" userDrawn="0">
            <p:ph type="dt" sz="half" idx="10" hasCustomPrompt="0"/>
          </p:nvPr>
        </p:nvSpPr>
        <p:spPr bwMode="auto"/>
        <p:txBody>
          <a:bodyPr/>
          <a:lstStyle/>
          <a:p>
            <a:pPr>
              <a:defRPr/>
            </a:pPr>
            <a:endParaRPr lang="ru-RU"/>
          </a:p>
        </p:txBody>
      </p:sp>
      <p:sp>
        <p:nvSpPr>
          <p:cNvPr id="6" name="" hidden="0"/>
          <p:cNvSpPr>
            <a:spLocks noGrp="1"/>
          </p:cNvSpPr>
          <p:nvPr isPhoto="0" userDrawn="0">
            <p:ph type="ftr" sz="quarter" idx="11" hasCustomPrompt="0"/>
          </p:nvPr>
        </p:nvSpPr>
        <p:spPr bwMode="auto"/>
        <p:txBody>
          <a:bodyPr/>
          <a:lstStyle/>
          <a:p>
            <a:pPr>
              <a:defRPr/>
            </a:pPr>
            <a:endParaRPr lang="ru-RU"/>
          </a:p>
        </p:txBody>
      </p:sp>
      <p:sp>
        <p:nvSpPr>
          <p:cNvPr id="7" name="" hidden="0"/>
          <p:cNvSpPr>
            <a:spLocks noGrp="1"/>
          </p:cNvSpPr>
          <p:nvPr isPhoto="0" userDrawn="0">
            <p:ph type="sldNum" sz="quarter" idx="12" hasCustomPrompt="0"/>
          </p:nvPr>
        </p:nvSpPr>
        <p:spPr bwMode="auto"/>
        <p:txBody>
          <a:bodyPr/>
          <a:lstStyle/>
          <a:p>
            <a:pPr>
              <a:defRPr/>
            </a:pPr>
            <a:endParaRPr lang="ru-RU"/>
          </a:p>
        </p:txBody>
      </p:sp>
    </p:spTree>
  </p:cSld>
  <p:clrMapOvr>
    <a:masterClrMapping/>
  </p:clrMapOvr>
  <p:hf dt="1" ftr="1" hdr="1" sldNum="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blank" userDrawn="1">
  <p:cSld name="Blank">
    <p:spTree>
      <p:nvGrpSpPr>
        <p:cNvPr id="1" name="" hidden="0"/>
        <p:cNvGrpSpPr/>
        <p:nvPr isPhoto="0" userDrawn="0"/>
      </p:nvGrpSpPr>
      <p:grpSpPr bwMode="auto">
        <a:xfrm>
          <a:off x="0" y="0"/>
          <a:ext cx="0" cy="0"/>
          <a:chOff x="0" y="0"/>
          <a:chExt cx="0" cy="0"/>
        </a:xfrm>
      </p:grpSpPr>
      <p:sp>
        <p:nvSpPr>
          <p:cNvPr id="4" name="" hidden="0"/>
          <p:cNvSpPr>
            <a:spLocks noGrp="1"/>
          </p:cNvSpPr>
          <p:nvPr isPhoto="0" userDrawn="0">
            <p:ph type="dt" sz="half" idx="10" hasCustomPrompt="0"/>
          </p:nvPr>
        </p:nvSpPr>
        <p:spPr bwMode="auto"/>
        <p:txBody>
          <a:bodyPr/>
          <a:lstStyle/>
          <a:p>
            <a:pPr>
              <a:defRPr/>
            </a:pPr>
            <a:endParaRPr lang="ru-RU"/>
          </a:p>
        </p:txBody>
      </p:sp>
      <p:sp>
        <p:nvSpPr>
          <p:cNvPr id="5" name="" hidden="0"/>
          <p:cNvSpPr>
            <a:spLocks noGrp="1"/>
          </p:cNvSpPr>
          <p:nvPr isPhoto="0" userDrawn="0">
            <p:ph type="ftr" sz="quarter" idx="11" hasCustomPrompt="0"/>
          </p:nvPr>
        </p:nvSpPr>
        <p:spPr bwMode="auto"/>
        <p:txBody>
          <a:bodyPr/>
          <a:lstStyle/>
          <a:p>
            <a:pPr>
              <a:defRPr/>
            </a:pPr>
            <a:endParaRPr lang="ru-RU"/>
          </a:p>
        </p:txBody>
      </p:sp>
      <p:sp>
        <p:nvSpPr>
          <p:cNvPr id="6" name="" hidden="0"/>
          <p:cNvSpPr>
            <a:spLocks noGrp="1"/>
          </p:cNvSpPr>
          <p:nvPr isPhoto="0" userDrawn="0">
            <p:ph type="sldNum" sz="quarter" idx="12" hasCustomPrompt="0"/>
          </p:nvPr>
        </p:nvSpPr>
        <p:spPr bwMode="auto"/>
        <p:txBody>
          <a:bodyPr/>
          <a:lstStyle/>
          <a:p>
            <a:pPr>
              <a:defRPr/>
            </a:pPr>
            <a:endParaRPr lang="ru-RU"/>
          </a:p>
        </p:txBody>
      </p:sp>
    </p:spTree>
  </p:cSld>
  <p:clrMapOvr>
    <a:masterClrMapping/>
  </p:clrMapOvr>
  <p:hf dt="1" ftr="1" hdr="1" sldNum="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objTx" userDrawn="1">
  <p:cSld name="Content with Caption">
    <p:spTree>
      <p:nvGrpSpPr>
        <p:cNvPr id="1" name="" hidden="0"/>
        <p:cNvGrpSpPr/>
        <p:nvPr isPhoto="0" userDrawn="0"/>
      </p:nvGrpSpPr>
      <p:grpSpPr bwMode="auto">
        <a:xfrm>
          <a:off x="0" y="0"/>
          <a:ext cx="0" cy="0"/>
          <a:chOff x="0" y="0"/>
          <a:chExt cx="0" cy="0"/>
        </a:xfrm>
      </p:grpSpPr>
      <p:sp>
        <p:nvSpPr>
          <p:cNvPr id="4" name="" hidden="0"/>
          <p:cNvSpPr>
            <a:spLocks noGrp="1"/>
          </p:cNvSpPr>
          <p:nvPr isPhoto="0" userDrawn="0">
            <p:ph type="title" hasCustomPrompt="0"/>
          </p:nvPr>
        </p:nvSpPr>
        <p:spPr bwMode="auto">
          <a:xfrm>
            <a:off x="609603" y="273049"/>
            <a:ext cx="4011084" cy="1162050"/>
          </a:xfrm>
        </p:spPr>
        <p:txBody>
          <a:bodyPr anchor="b"/>
          <a:lstStyle>
            <a:lvl1pPr algn="l">
              <a:defRPr sz="2000" b="1"/>
            </a:lvl1pPr>
          </a:lstStyle>
          <a:p>
            <a:pPr>
              <a:defRPr/>
            </a:pPr>
            <a:r>
              <a:rPr lang="ru-RU"/>
              <a:t>Образец заголовка</a:t>
            </a:r>
            <a:endParaRPr lang="ru-RU"/>
          </a:p>
        </p:txBody>
      </p:sp>
      <p:sp>
        <p:nvSpPr>
          <p:cNvPr id="5" name="" hidden="0"/>
          <p:cNvSpPr>
            <a:spLocks noGrp="1"/>
          </p:cNvSpPr>
          <p:nvPr isPhoto="0" userDrawn="0">
            <p:ph idx="1" hasCustomPrompt="0"/>
          </p:nvPr>
        </p:nvSpPr>
        <p:spPr bwMode="auto">
          <a:xfrm>
            <a:off x="4766732" y="273051"/>
            <a:ext cx="681566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6" name="" hidden="0"/>
          <p:cNvSpPr>
            <a:spLocks noGrp="1"/>
          </p:cNvSpPr>
          <p:nvPr isPhoto="0" userDrawn="0">
            <p:ph type="body" sz="half" idx="2" hasCustomPrompt="0"/>
          </p:nvPr>
        </p:nvSpPr>
        <p:spPr bwMode="auto">
          <a:xfrm>
            <a:off x="609603" y="1435102"/>
            <a:ext cx="4011084" cy="46910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ru-RU"/>
              <a:t>Образец текста</a:t>
            </a:r>
            <a:endParaRPr/>
          </a:p>
        </p:txBody>
      </p:sp>
      <p:sp>
        <p:nvSpPr>
          <p:cNvPr id="7" name="" hidden="0"/>
          <p:cNvSpPr>
            <a:spLocks noGrp="1"/>
          </p:cNvSpPr>
          <p:nvPr isPhoto="0" userDrawn="0">
            <p:ph type="dt" sz="half" idx="10" hasCustomPrompt="0"/>
          </p:nvPr>
        </p:nvSpPr>
        <p:spPr bwMode="auto"/>
        <p:txBody>
          <a:bodyPr/>
          <a:lstStyle/>
          <a:p>
            <a:pPr>
              <a:defRPr/>
            </a:pPr>
            <a:endParaRPr lang="ru-RU"/>
          </a:p>
        </p:txBody>
      </p:sp>
      <p:sp>
        <p:nvSpPr>
          <p:cNvPr id="8" name="" hidden="0"/>
          <p:cNvSpPr>
            <a:spLocks noGrp="1"/>
          </p:cNvSpPr>
          <p:nvPr isPhoto="0" userDrawn="0">
            <p:ph type="ftr" sz="quarter" idx="11" hasCustomPrompt="0"/>
          </p:nvPr>
        </p:nvSpPr>
        <p:spPr bwMode="auto"/>
        <p:txBody>
          <a:bodyPr/>
          <a:lstStyle/>
          <a:p>
            <a:pPr>
              <a:defRPr/>
            </a:pPr>
            <a:endParaRPr lang="ru-RU"/>
          </a:p>
        </p:txBody>
      </p:sp>
      <p:sp>
        <p:nvSpPr>
          <p:cNvPr id="9" name="" hidden="0"/>
          <p:cNvSpPr>
            <a:spLocks noGrp="1"/>
          </p:cNvSpPr>
          <p:nvPr isPhoto="0" userDrawn="0">
            <p:ph type="sldNum" sz="quarter" idx="12" hasCustomPrompt="0"/>
          </p:nvPr>
        </p:nvSpPr>
        <p:spPr bwMode="auto"/>
        <p:txBody>
          <a:bodyPr/>
          <a:lstStyle/>
          <a:p>
            <a:pPr>
              <a:defRPr/>
            </a:pPr>
            <a:endParaRPr lang="ru-RU"/>
          </a:p>
        </p:txBody>
      </p:sp>
    </p:spTree>
  </p:cSld>
  <p:clrMapOvr>
    <a:masterClrMapping/>
  </p:clrMapOvr>
  <p:hf dt="1" ftr="1" hdr="1" sldNum="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picTx" userDrawn="1">
  <p:cSld name="Picture with Caption">
    <p:spTree>
      <p:nvGrpSpPr>
        <p:cNvPr id="1" name="" hidden="0"/>
        <p:cNvGrpSpPr/>
        <p:nvPr isPhoto="0" userDrawn="0"/>
      </p:nvGrpSpPr>
      <p:grpSpPr bwMode="auto">
        <a:xfrm>
          <a:off x="0" y="0"/>
          <a:ext cx="0" cy="0"/>
          <a:chOff x="0" y="0"/>
          <a:chExt cx="0" cy="0"/>
        </a:xfrm>
      </p:grpSpPr>
      <p:sp>
        <p:nvSpPr>
          <p:cNvPr id="4" name="" hidden="0"/>
          <p:cNvSpPr>
            <a:spLocks noGrp="1"/>
          </p:cNvSpPr>
          <p:nvPr isPhoto="0" userDrawn="0">
            <p:ph type="title" hasCustomPrompt="0"/>
          </p:nvPr>
        </p:nvSpPr>
        <p:spPr bwMode="auto">
          <a:xfrm>
            <a:off x="2389717" y="4800601"/>
            <a:ext cx="7315200" cy="566738"/>
          </a:xfrm>
        </p:spPr>
        <p:txBody>
          <a:bodyPr anchor="b"/>
          <a:lstStyle>
            <a:lvl1pPr algn="l">
              <a:defRPr sz="2000" b="1"/>
            </a:lvl1pPr>
          </a:lstStyle>
          <a:p>
            <a:pPr>
              <a:defRPr/>
            </a:pPr>
            <a:r>
              <a:rPr lang="ru-RU"/>
              <a:t>Образец заголовка</a:t>
            </a:r>
            <a:endParaRPr lang="ru-RU"/>
          </a:p>
        </p:txBody>
      </p:sp>
      <p:sp>
        <p:nvSpPr>
          <p:cNvPr id="5" name="" hidden="0"/>
          <p:cNvSpPr>
            <a:spLocks noGrp="1"/>
          </p:cNvSpPr>
          <p:nvPr isPhoto="0" userDrawn="0">
            <p:ph type="pic" idx="1" hasCustomPrompt="0"/>
          </p:nvPr>
        </p:nvSpPr>
        <p:spPr bwMode="auto">
          <a:xfrm>
            <a:off x="2389717" y="612774"/>
            <a:ext cx="7315200" cy="41147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lang="ru-RU"/>
          </a:p>
        </p:txBody>
      </p:sp>
      <p:sp>
        <p:nvSpPr>
          <p:cNvPr id="6" name="" hidden="0"/>
          <p:cNvSpPr>
            <a:spLocks noGrp="1"/>
          </p:cNvSpPr>
          <p:nvPr isPhoto="0" userDrawn="0">
            <p:ph type="body" sz="half" idx="2" hasCustomPrompt="0"/>
          </p:nvPr>
        </p:nvSpPr>
        <p:spPr bwMode="auto">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ru-RU"/>
              <a:t>Образец текста</a:t>
            </a:r>
            <a:endParaRPr/>
          </a:p>
        </p:txBody>
      </p:sp>
      <p:sp>
        <p:nvSpPr>
          <p:cNvPr id="7" name="" hidden="0"/>
          <p:cNvSpPr>
            <a:spLocks noGrp="1"/>
          </p:cNvSpPr>
          <p:nvPr isPhoto="0" userDrawn="0">
            <p:ph type="dt" sz="half" idx="10" hasCustomPrompt="0"/>
          </p:nvPr>
        </p:nvSpPr>
        <p:spPr bwMode="auto"/>
        <p:txBody>
          <a:bodyPr/>
          <a:lstStyle/>
          <a:p>
            <a:pPr>
              <a:defRPr/>
            </a:pPr>
            <a:endParaRPr lang="ru-RU"/>
          </a:p>
        </p:txBody>
      </p:sp>
      <p:sp>
        <p:nvSpPr>
          <p:cNvPr id="8" name="" hidden="0"/>
          <p:cNvSpPr>
            <a:spLocks noGrp="1"/>
          </p:cNvSpPr>
          <p:nvPr isPhoto="0" userDrawn="0">
            <p:ph type="ftr" sz="quarter" idx="11" hasCustomPrompt="0"/>
          </p:nvPr>
        </p:nvSpPr>
        <p:spPr bwMode="auto"/>
        <p:txBody>
          <a:bodyPr/>
          <a:lstStyle/>
          <a:p>
            <a:pPr>
              <a:defRPr/>
            </a:pPr>
            <a:endParaRPr lang="ru-RU"/>
          </a:p>
        </p:txBody>
      </p:sp>
      <p:sp>
        <p:nvSpPr>
          <p:cNvPr id="9" name="" hidden="0"/>
          <p:cNvSpPr>
            <a:spLocks noGrp="1"/>
          </p:cNvSpPr>
          <p:nvPr isPhoto="0" userDrawn="0">
            <p:ph type="sldNum" sz="quarter" idx="12" hasCustomPrompt="0"/>
          </p:nvPr>
        </p:nvSpPr>
        <p:spPr bwMode="auto"/>
        <p:txBody>
          <a:bodyPr/>
          <a:lstStyle/>
          <a:p>
            <a:pPr>
              <a:defRPr/>
            </a:pPr>
            <a:endParaRPr lang="ru-RU"/>
          </a:p>
        </p:txBody>
      </p:sp>
    </p:spTree>
  </p:cSld>
  <p:clrMapOvr>
    <a:masterClrMapping/>
  </p:clrMapOvr>
  <p:hf dt="1" ftr="1" hdr="1" sldNum="1"/>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hidden="0"/>
        <p:cNvGrpSpPr/>
        <p:nvPr isPhoto="0" userDrawn="0"/>
      </p:nvGrpSpPr>
      <p:grpSpPr bwMode="auto">
        <a:xfrm>
          <a:off x="0" y="0"/>
          <a:ext cx="0" cy="0"/>
          <a:chOff x="0" y="0"/>
          <a:chExt cx="0" cy="0"/>
        </a:xfrm>
      </p:grpSpPr>
      <p:sp>
        <p:nvSpPr>
          <p:cNvPr id="4" name="" hidden="0"/>
          <p:cNvSpPr>
            <a:spLocks noChangeArrowheads="1" noGrp="1"/>
          </p:cNvSpPr>
          <p:nvPr isPhoto="0" userDrawn="1"/>
        </p:nvSpPr>
        <p:spPr bwMode="auto">
          <a:xfrm>
            <a:off x="4976706" y="2"/>
            <a:ext cx="3058159" cy="893790"/>
          </a:xfrm>
          <a:custGeom>
            <a:avLst/>
            <a:gdLst/>
            <a:ahLst/>
            <a:cxnLst/>
            <a:rect l="l" t="t" r="r" b="b"/>
            <a:pathLst>
              <a:path w="43200" h="43200" fill="norm" stroke="0" extrusionOk="0">
                <a:moveTo>
                  <a:pt x="0" y="0"/>
                </a:moveTo>
                <a:lnTo>
                  <a:pt x="0" y="0"/>
                </a:lnTo>
                <a:cubicBezTo>
                  <a:pt x="1690" y="6213"/>
                  <a:pt x="3698" y="13338"/>
                  <a:pt x="6091" y="21902"/>
                </a:cubicBezTo>
                <a:lnTo>
                  <a:pt x="6091" y="21902"/>
                </a:lnTo>
                <a:cubicBezTo>
                  <a:pt x="12043" y="43199"/>
                  <a:pt x="17573" y="35347"/>
                  <a:pt x="23417" y="30579"/>
                </a:cubicBezTo>
                <a:lnTo>
                  <a:pt x="23417" y="30579"/>
                </a:lnTo>
                <a:cubicBezTo>
                  <a:pt x="29984" y="25223"/>
                  <a:pt x="42123" y="14119"/>
                  <a:pt x="42860" y="5640"/>
                </a:cubicBezTo>
                <a:lnTo>
                  <a:pt x="42860" y="5640"/>
                </a:lnTo>
                <a:cubicBezTo>
                  <a:pt x="42960" y="4507"/>
                  <a:pt x="43072" y="2479"/>
                  <a:pt x="43200" y="0"/>
                </a:cubicBezTo>
                <a:lnTo>
                  <a:pt x="0" y="0"/>
                </a:lnTo>
                <a:close/>
              </a:path>
            </a:pathLst>
          </a:custGeom>
          <a:solidFill>
            <a:schemeClr val="bg1">
              <a:lumMod val="85000"/>
            </a:schemeClr>
          </a:solidFill>
          <a:ln w="9524">
            <a:solidFill>
              <a:srgbClr val="000000"/>
            </a:solidFill>
            <a:round/>
            <a:headEnd/>
            <a:tailEnd/>
          </a:ln>
        </p:spPr>
      </p:sp>
      <p:sp>
        <p:nvSpPr>
          <p:cNvPr id="5" name="" hidden="0"/>
          <p:cNvSpPr>
            <a:spLocks noChangeArrowheads="1" noGrp="1"/>
          </p:cNvSpPr>
          <p:nvPr isPhoto="0" userDrawn="1"/>
        </p:nvSpPr>
        <p:spPr bwMode="auto">
          <a:xfrm>
            <a:off x="-24679" y="1"/>
            <a:ext cx="1399539" cy="1797558"/>
          </a:xfrm>
          <a:custGeom>
            <a:avLst/>
            <a:gdLst/>
            <a:ahLst/>
            <a:cxnLst/>
            <a:rect l="l" t="t" r="r" b="b"/>
            <a:pathLst>
              <a:path w="43200" h="43200" fill="norm" stroke="0" extrusionOk="0">
                <a:moveTo>
                  <a:pt x="31743" y="2484"/>
                </a:moveTo>
                <a:lnTo>
                  <a:pt x="31743" y="2484"/>
                </a:lnTo>
                <a:cubicBezTo>
                  <a:pt x="30428" y="1799"/>
                  <a:pt x="28450" y="1080"/>
                  <a:pt x="26054" y="0"/>
                </a:cubicBezTo>
                <a:lnTo>
                  <a:pt x="0" y="0"/>
                </a:lnTo>
                <a:lnTo>
                  <a:pt x="0" y="34200"/>
                </a:lnTo>
                <a:lnTo>
                  <a:pt x="0" y="34200"/>
                </a:lnTo>
                <a:cubicBezTo>
                  <a:pt x="7029" y="37461"/>
                  <a:pt x="14504" y="41491"/>
                  <a:pt x="25070" y="40664"/>
                </a:cubicBezTo>
                <a:lnTo>
                  <a:pt x="25070" y="40664"/>
                </a:lnTo>
                <a:cubicBezTo>
                  <a:pt x="33399" y="40015"/>
                  <a:pt x="43200" y="43200"/>
                  <a:pt x="39593" y="28375"/>
                </a:cubicBezTo>
                <a:lnTo>
                  <a:pt x="39593" y="28375"/>
                </a:lnTo>
                <a:cubicBezTo>
                  <a:pt x="35986" y="13550"/>
                  <a:pt x="38530" y="6023"/>
                  <a:pt x="31743" y="2484"/>
                </a:cubicBezTo>
                <a:close/>
              </a:path>
            </a:pathLst>
          </a:custGeom>
          <a:solidFill>
            <a:schemeClr val="bg1">
              <a:lumMod val="85000"/>
            </a:schemeClr>
          </a:solidFill>
          <a:ln w="9524">
            <a:solidFill>
              <a:srgbClr val="000000"/>
            </a:solidFill>
            <a:round/>
            <a:headEnd/>
            <a:tailEnd/>
          </a:ln>
        </p:spPr>
      </p:sp>
      <p:sp>
        <p:nvSpPr>
          <p:cNvPr id="6" name="" hidden="0"/>
          <p:cNvSpPr>
            <a:spLocks noChangeArrowheads="1" noGrp="1"/>
          </p:cNvSpPr>
          <p:nvPr isPhoto="0" userDrawn="1"/>
        </p:nvSpPr>
        <p:spPr bwMode="auto">
          <a:xfrm>
            <a:off x="1637456" y="1"/>
            <a:ext cx="3839633" cy="2609650"/>
          </a:xfrm>
          <a:custGeom>
            <a:avLst/>
            <a:gdLst/>
            <a:ahLst/>
            <a:cxnLst/>
            <a:rect l="l" t="t" r="r" b="b"/>
            <a:pathLst>
              <a:path w="43200" h="43200" fill="norm" stroke="0" extrusionOk="0">
                <a:moveTo>
                  <a:pt x="32864" y="0"/>
                </a:moveTo>
                <a:lnTo>
                  <a:pt x="10583" y="0"/>
                </a:lnTo>
                <a:lnTo>
                  <a:pt x="10583" y="0"/>
                </a:lnTo>
                <a:cubicBezTo>
                  <a:pt x="9017" y="532"/>
                  <a:pt x="7515" y="1058"/>
                  <a:pt x="6214" y="1509"/>
                </a:cubicBezTo>
                <a:lnTo>
                  <a:pt x="6214" y="1509"/>
                </a:lnTo>
                <a:cubicBezTo>
                  <a:pt x="1428" y="3166"/>
                  <a:pt x="0" y="6109"/>
                  <a:pt x="212" y="8072"/>
                </a:cubicBezTo>
                <a:lnTo>
                  <a:pt x="212" y="8072"/>
                </a:lnTo>
                <a:cubicBezTo>
                  <a:pt x="758" y="13092"/>
                  <a:pt x="1111" y="20742"/>
                  <a:pt x="1212" y="25114"/>
                </a:cubicBezTo>
                <a:lnTo>
                  <a:pt x="1212" y="25114"/>
                </a:lnTo>
                <a:cubicBezTo>
                  <a:pt x="1301" y="28962"/>
                  <a:pt x="4204" y="30446"/>
                  <a:pt x="6906" y="31937"/>
                </a:cubicBezTo>
                <a:lnTo>
                  <a:pt x="6906" y="31937"/>
                </a:lnTo>
                <a:cubicBezTo>
                  <a:pt x="9246" y="33229"/>
                  <a:pt x="19775" y="38395"/>
                  <a:pt x="22112" y="39685"/>
                </a:cubicBezTo>
                <a:lnTo>
                  <a:pt x="22112" y="39685"/>
                </a:lnTo>
                <a:cubicBezTo>
                  <a:pt x="22112" y="39685"/>
                  <a:pt x="27355" y="43200"/>
                  <a:pt x="30298" y="38395"/>
                </a:cubicBezTo>
                <a:lnTo>
                  <a:pt x="30298" y="38395"/>
                </a:lnTo>
                <a:cubicBezTo>
                  <a:pt x="33277" y="33533"/>
                  <a:pt x="36665" y="27667"/>
                  <a:pt x="39367" y="23576"/>
                </a:cubicBezTo>
                <a:lnTo>
                  <a:pt x="39367" y="23576"/>
                </a:lnTo>
                <a:cubicBezTo>
                  <a:pt x="41761" y="19953"/>
                  <a:pt x="43200" y="17587"/>
                  <a:pt x="40977" y="12816"/>
                </a:cubicBezTo>
                <a:lnTo>
                  <a:pt x="40977" y="12816"/>
                </a:lnTo>
                <a:cubicBezTo>
                  <a:pt x="39697" y="10062"/>
                  <a:pt x="35347" y="3936"/>
                  <a:pt x="32864" y="0"/>
                </a:cubicBezTo>
                <a:close/>
              </a:path>
            </a:pathLst>
          </a:custGeom>
          <a:solidFill>
            <a:schemeClr val="bg1">
              <a:lumMod val="85000"/>
            </a:schemeClr>
          </a:solidFill>
          <a:ln w="9524">
            <a:solidFill>
              <a:srgbClr val="000000"/>
            </a:solidFill>
            <a:round/>
            <a:headEnd/>
            <a:tailEnd/>
          </a:ln>
        </p:spPr>
      </p:sp>
      <p:sp>
        <p:nvSpPr>
          <p:cNvPr id="7" name="" hidden="0"/>
          <p:cNvSpPr>
            <a:spLocks noGrp="1"/>
          </p:cNvSpPr>
          <p:nvPr isPhoto="0" userDrawn="0">
            <p:ph type="title" hasCustomPrompt="0"/>
          </p:nvPr>
        </p:nvSpPr>
        <p:spPr bwMode="auto">
          <a:xfrm>
            <a:off x="609599" y="274638"/>
            <a:ext cx="10972800" cy="1143000"/>
          </a:xfrm>
          <a:prstGeom prst="rect">
            <a:avLst/>
          </a:prstGeom>
        </p:spPr>
        <p:txBody>
          <a:bodyPr vert="horz" lIns="91440" tIns="45720" rIns="91440" bIns="45720" rtlCol="0" anchor="ctr">
            <a:normAutofit/>
          </a:bodyPr>
          <a:lstStyle/>
          <a:p>
            <a:pPr>
              <a:defRPr/>
            </a:pPr>
            <a:r>
              <a:rPr lang="ru-RU"/>
              <a:t>Образец заголовка</a:t>
            </a:r>
            <a:endParaRPr lang="ru-RU"/>
          </a:p>
        </p:txBody>
      </p:sp>
      <p:sp>
        <p:nvSpPr>
          <p:cNvPr id="8" name="" hidden="0"/>
          <p:cNvSpPr>
            <a:spLocks noGrp="1"/>
          </p:cNvSpPr>
          <p:nvPr isPhoto="0" userDrawn="0">
            <p:ph type="body" idx="1" hasCustomPrompt="0"/>
          </p:nvPr>
        </p:nvSpPr>
        <p:spPr bwMode="auto">
          <a:xfrm>
            <a:off x="609599" y="1600201"/>
            <a:ext cx="10972800" cy="4525962"/>
          </a:xfrm>
          <a:prstGeom prst="rect">
            <a:avLst/>
          </a:prstGeom>
        </p:spPr>
        <p:txBody>
          <a:bodyPr vert="horz" lIns="91440" tIns="45720" rIns="91440" bIns="45720" rtlCol="0">
            <a:normAutofit/>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9" name="" hidden="0"/>
          <p:cNvSpPr>
            <a:spLocks noGrp="1"/>
          </p:cNvSpPr>
          <p:nvPr isPhoto="0" userDrawn="0">
            <p:ph type="dt" sz="half" idx="2" hasCustomPrompt="0"/>
          </p:nvPr>
        </p:nvSpPr>
        <p:spPr bwMode="auto">
          <a:xfrm>
            <a:off x="609599" y="6356351"/>
            <a:ext cx="2844798"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ru-RU"/>
          </a:p>
        </p:txBody>
      </p:sp>
      <p:sp>
        <p:nvSpPr>
          <p:cNvPr id="10" name="" hidden="0"/>
          <p:cNvSpPr>
            <a:spLocks noGrp="1"/>
          </p:cNvSpPr>
          <p:nvPr isPhoto="0" userDrawn="0">
            <p:ph type="ftr" sz="quarter" idx="3" hasCustomPrompt="0"/>
          </p:nvPr>
        </p:nvSpPr>
        <p:spPr bwMode="auto">
          <a:xfrm>
            <a:off x="4165599" y="6356351"/>
            <a:ext cx="386079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ru-RU"/>
          </a:p>
        </p:txBody>
      </p:sp>
      <p:sp>
        <p:nvSpPr>
          <p:cNvPr id="11" name="" hidden="0"/>
          <p:cNvSpPr>
            <a:spLocks noGrp="1"/>
          </p:cNvSpPr>
          <p:nvPr isPhoto="0" userDrawn="0">
            <p:ph type="sldNum" sz="quarter" idx="4" hasCustomPrompt="0"/>
          </p:nvPr>
        </p:nvSpPr>
        <p:spPr bwMode="auto">
          <a:xfrm>
            <a:off x="8737599" y="6356351"/>
            <a:ext cx="2844798"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endParaRPr lang="ru-RU"/>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1" ftr="1" hdr="1" sldNum="1"/>
  <p:txStyles>
    <p:titleStyle>
      <a:lvl1pPr algn="r" defTabSz="914400">
        <a:spcBef>
          <a:spcPts val="0"/>
        </a:spcBef>
        <a:buNone/>
        <a:defRPr sz="4400">
          <a:solidFill>
            <a:schemeClr val="tx1">
              <a:lumMod val="65000"/>
              <a:lumOff val="35000"/>
            </a:schemeClr>
          </a:solidFill>
          <a:latin typeface="+mj-lt"/>
          <a:ea typeface="+mj-ea"/>
          <a:cs typeface="+mj-cs"/>
        </a:defRPr>
      </a:lvl1pPr>
    </p:titleStyle>
    <p:bodyStyle>
      <a:lvl1pPr marL="342900" indent="-342900" algn="l" defTabSz="914400">
        <a:spcBef>
          <a:spcPts val="0"/>
        </a:spcBef>
        <a:buFont typeface="Arial"/>
        <a:buChar char="•"/>
        <a:defRPr sz="3200">
          <a:solidFill>
            <a:schemeClr val="tx1">
              <a:lumMod val="75000"/>
              <a:lumOff val="25000"/>
            </a:schemeClr>
          </a:solidFill>
          <a:latin typeface="+mn-lt"/>
          <a:ea typeface="+mn-ea"/>
          <a:cs typeface="+mn-cs"/>
        </a:defRPr>
      </a:lvl1pPr>
      <a:lvl2pPr marL="742950" indent="-285750" algn="l" defTabSz="914400">
        <a:spcBef>
          <a:spcPts val="0"/>
        </a:spcBef>
        <a:buFont typeface="Arial"/>
        <a:buChar char="–"/>
        <a:defRPr sz="2800">
          <a:solidFill>
            <a:schemeClr val="tx1">
              <a:lumMod val="75000"/>
              <a:lumOff val="25000"/>
            </a:schemeClr>
          </a:solidFill>
          <a:latin typeface="+mn-lt"/>
          <a:ea typeface="+mn-ea"/>
          <a:cs typeface="+mn-cs"/>
        </a:defRPr>
      </a:lvl2pPr>
      <a:lvl3pPr marL="1143000" indent="-228600" algn="l" defTabSz="914400">
        <a:spcBef>
          <a:spcPts val="0"/>
        </a:spcBef>
        <a:buFont typeface="Arial"/>
        <a:buChar char="•"/>
        <a:defRPr sz="2400">
          <a:solidFill>
            <a:schemeClr val="tx1">
              <a:lumMod val="75000"/>
              <a:lumOff val="25000"/>
            </a:schemeClr>
          </a:solidFill>
          <a:latin typeface="+mn-lt"/>
          <a:ea typeface="+mn-ea"/>
          <a:cs typeface="+mn-cs"/>
        </a:defRPr>
      </a:lvl3pPr>
      <a:lvl4pPr marL="1600200" indent="-228600" algn="l" defTabSz="914400">
        <a:spcBef>
          <a:spcPts val="0"/>
        </a:spcBef>
        <a:buFont typeface="Arial"/>
        <a:buChar char="–"/>
        <a:defRPr sz="2000">
          <a:solidFill>
            <a:schemeClr val="tx1">
              <a:lumMod val="75000"/>
              <a:lumOff val="25000"/>
            </a:schemeClr>
          </a:solidFill>
          <a:latin typeface="+mn-lt"/>
          <a:ea typeface="+mn-ea"/>
          <a:cs typeface="+mn-cs"/>
        </a:defRPr>
      </a:lvl4pPr>
      <a:lvl5pPr marL="2057400" indent="-228600" algn="l" defTabSz="914400">
        <a:spcBef>
          <a:spcPts val="0"/>
        </a:spcBef>
        <a:buFont typeface="Arial"/>
        <a:buChar char="»"/>
        <a:defRPr sz="2000">
          <a:solidFill>
            <a:schemeClr val="tx1">
              <a:lumMod val="75000"/>
              <a:lumOff val="25000"/>
            </a:schemeClr>
          </a:solidFill>
          <a:latin typeface="+mn-lt"/>
          <a:ea typeface="+mn-ea"/>
          <a:cs typeface="+mn-cs"/>
        </a:defRPr>
      </a:lvl5pPr>
      <a:lvl6pPr marL="2514599"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p:bodyStyle>
    <p:other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 hidden="0"/>
          <p:cNvSpPr>
            <a:spLocks noGrp="1"/>
          </p:cNvSpPr>
          <p:nvPr isPhoto="0" userDrawn="0">
            <p:ph type="subTitle" idx="1" hasCustomPrompt="0"/>
          </p:nvPr>
        </p:nvSpPr>
        <p:spPr bwMode="auto">
          <a:xfrm>
            <a:off x="4655839" y="2708919"/>
            <a:ext cx="6720745" cy="720079"/>
          </a:xfrm>
        </p:spPr>
        <p:txBody>
          <a:bodyPr/>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lang="fr-FR" sz="3200" b="0" i="0" u="none" strike="noStrike" cap="none" spc="0">
                <a:solidFill>
                  <a:schemeClr val="tx1">
                    <a:lumMod val="50000"/>
                    <a:lumOff val="50000"/>
                  </a:schemeClr>
                </a:solidFill>
                <a:latin typeface="Arial"/>
                <a:ea typeface="Arial"/>
                <a:cs typeface="Arial"/>
              </a:rPr>
              <a:t>Inference of microbial interactions</a:t>
            </a:r>
            <a:endParaRPr/>
          </a:p>
        </p:txBody>
      </p:sp>
      <p:sp>
        <p:nvSpPr>
          <p:cNvPr id="5" name="" hidden="0"/>
          <p:cNvSpPr>
            <a:spLocks noGrp="1"/>
          </p:cNvSpPr>
          <p:nvPr isPhoto="0" userDrawn="0">
            <p:ph type="title" hasCustomPrompt="0"/>
          </p:nvPr>
        </p:nvSpPr>
        <p:spPr bwMode="auto">
          <a:xfrm>
            <a:off x="4595833" y="1808820"/>
            <a:ext cx="6720745" cy="720079"/>
          </a:xfrm>
        </p:spPr>
        <p:txBody>
          <a:bodyPr/>
          <a:lstStyle>
            <a:lvl1pPr algn="r">
              <a:defRPr/>
            </a:lvl1pPr>
          </a:lstStyle>
          <a:p>
            <a:pPr>
              <a:defRPr/>
            </a:pPr>
            <a:r>
              <a:rPr/>
              <a:t>Project strategy</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 hidden="0"/>
          <p:cNvSpPr>
            <a:spLocks noGrp="1"/>
          </p:cNvSpPr>
          <p:nvPr isPhoto="0" userDrawn="0">
            <p:ph type="title" hasCustomPrompt="0"/>
          </p:nvPr>
        </p:nvSpPr>
        <p:spPr bwMode="auto"/>
        <p:txBody>
          <a:bodyPr/>
          <a:lstStyle/>
          <a:p>
            <a:pPr>
              <a:defRPr/>
            </a:pPr>
            <a:r>
              <a:rPr lang="en-GB"/>
              <a:t>Context</a:t>
            </a:r>
            <a:endParaRPr lang="en-GB"/>
          </a:p>
        </p:txBody>
      </p:sp>
      <p:sp>
        <p:nvSpPr>
          <p:cNvPr id="5" name="" hidden="0"/>
          <p:cNvSpPr>
            <a:spLocks noGrp="1"/>
          </p:cNvSpPr>
          <p:nvPr isPhoto="0" userDrawn="0">
            <p:ph idx="1" hasCustomPrompt="0"/>
          </p:nvPr>
        </p:nvSpPr>
        <p:spPr bwMode="auto">
          <a:xfrm flipH="0" flipV="0">
            <a:off x="609599" y="1600201"/>
            <a:ext cx="10972800" cy="1257298"/>
          </a:xfrm>
        </p:spPr>
        <p:txBody>
          <a:bodyPr/>
          <a:lstStyle/>
          <a:p>
            <a:pPr>
              <a:defRPr/>
            </a:pPr>
            <a:r>
              <a:rPr lang="en-GB" sz="2400"/>
              <a:t>Relations between microbiomes and health are </a:t>
            </a:r>
            <a:r>
              <a:rPr lang="en-GB" sz="2400"/>
              <a:t>increasly </a:t>
            </a:r>
            <a:r>
              <a:rPr lang="en-GB" sz="2400"/>
              <a:t>being studied.</a:t>
            </a:r>
            <a:endParaRPr lang="en-GB" sz="2400"/>
          </a:p>
          <a:p>
            <a:pPr>
              <a:defRPr/>
            </a:pPr>
            <a:endParaRPr lang="en-GB" sz="2400"/>
          </a:p>
          <a:p>
            <a:pPr>
              <a:defRPr/>
            </a:pPr>
            <a:r>
              <a:rPr lang="en-GB" sz="2400" b="0" i="0" u="none" strike="noStrike" cap="none" spc="0">
                <a:solidFill>
                  <a:schemeClr val="tx1">
                    <a:lumMod val="75000"/>
                    <a:lumOff val="25000"/>
                  </a:schemeClr>
                </a:solidFill>
                <a:latin typeface="+mn-lt"/>
                <a:ea typeface="+mn-ea"/>
                <a:cs typeface="+mn-cs"/>
              </a:rPr>
              <a:t>Problem : laboratory </a:t>
            </a:r>
            <a:r>
              <a:rPr lang="en-GB" sz="2400" b="0" i="0" u="none" strike="noStrike" cap="none" spc="0">
                <a:solidFill>
                  <a:schemeClr val="tx1">
                    <a:lumMod val="75000"/>
                    <a:lumOff val="25000"/>
                  </a:schemeClr>
                </a:solidFill>
                <a:latin typeface="+mn-lt"/>
                <a:ea typeface="+mn-ea"/>
                <a:cs typeface="+mn-cs"/>
              </a:rPr>
              <a:t>study </a:t>
            </a:r>
            <a:r>
              <a:rPr lang="en-GB" sz="2400" b="0" i="0" u="none" strike="noStrike" cap="none" spc="0">
                <a:solidFill>
                  <a:schemeClr val="tx1">
                    <a:lumMod val="75000"/>
                    <a:lumOff val="25000"/>
                  </a:schemeClr>
                </a:solidFill>
                <a:latin typeface="+mn-lt"/>
                <a:ea typeface="+mn-ea"/>
                <a:cs typeface="+mn-cs"/>
              </a:rPr>
              <a:t>of</a:t>
            </a:r>
            <a:r>
              <a:rPr lang="en-GB" sz="2400" b="0" i="0" u="none" strike="noStrike" cap="none" spc="0">
                <a:solidFill>
                  <a:schemeClr val="tx1">
                    <a:lumMod val="75000"/>
                    <a:lumOff val="25000"/>
                  </a:schemeClr>
                </a:solidFill>
                <a:latin typeface="+mn-lt"/>
                <a:ea typeface="+mn-ea"/>
                <a:cs typeface="+mn-cs"/>
              </a:rPr>
              <a:t> microorganisms interactions is very difficult.</a:t>
            </a:r>
            <a:endParaRPr lang="en-GB" sz="2400"/>
          </a:p>
          <a:p>
            <a:pPr>
              <a:defRPr/>
            </a:pPr>
            <a:endParaRPr lang="en-GB"/>
          </a:p>
        </p:txBody>
      </p:sp>
      <p:pic>
        <p:nvPicPr>
          <p:cNvPr id="6" name="" hidden="0"/>
          <p:cNvPicPr>
            <a:picLocks noChangeAspect="1"/>
          </p:cNvPicPr>
          <p:nvPr isPhoto="0" userDrawn="0"/>
        </p:nvPicPr>
        <p:blipFill>
          <a:blip r:embed="rId3"/>
          <a:stretch/>
        </p:blipFill>
        <p:spPr bwMode="auto">
          <a:xfrm flipH="0" flipV="0">
            <a:off x="2178982" y="2914650"/>
            <a:ext cx="7186334" cy="3948290"/>
          </a:xfrm>
          <a:prstGeom prst="rect">
            <a:avLst/>
          </a:prstGeom>
        </p:spPr>
      </p:pic>
      <p:sp>
        <p:nvSpPr>
          <p:cNvPr id="7" name="" hidden="0"/>
          <p:cNvSpPr/>
          <p:nvPr isPhoto="0" userDrawn="0"/>
        </p:nvSpPr>
        <p:spPr bwMode="auto">
          <a:xfrm flipH="0" flipV="0">
            <a:off x="971550" y="7034389"/>
            <a:ext cx="10782299" cy="1737396"/>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 hidden="0"/>
          <p:cNvSpPr>
            <a:spLocks noGrp="1"/>
          </p:cNvSpPr>
          <p:nvPr isPhoto="0" userDrawn="0">
            <p:ph type="title" hasCustomPrompt="0"/>
          </p:nvPr>
        </p:nvSpPr>
        <p:spPr bwMode="auto"/>
        <p:txBody>
          <a:bodyPr/>
          <a:lstStyle/>
          <a:p>
            <a:pPr>
              <a:defRPr/>
            </a:pPr>
            <a:r>
              <a:rPr/>
              <a:t>Context</a:t>
            </a:r>
            <a:endParaRPr/>
          </a:p>
        </p:txBody>
      </p:sp>
      <p:sp>
        <p:nvSpPr>
          <p:cNvPr id="5" name="" hidden="0"/>
          <p:cNvSpPr>
            <a:spLocks noGrp="1"/>
          </p:cNvSpPr>
          <p:nvPr isPhoto="0" userDrawn="0">
            <p:ph idx="1" hasCustomPrompt="0"/>
          </p:nvPr>
        </p:nvSpPr>
        <p:spPr bwMode="auto">
          <a:xfrm>
            <a:off x="609599" y="1600201"/>
            <a:ext cx="10972800" cy="4525962"/>
          </a:xfrm>
        </p:spPr>
        <p:txBody>
          <a:bodyPr/>
          <a:lstStyle/>
          <a:p>
            <a:pPr>
              <a:defRPr/>
            </a:pPr>
            <a:endParaRPr lang="en-GB" sz="3200" b="0" i="0" u="none" strike="noStrike" cap="none" spc="0">
              <a:solidFill>
                <a:schemeClr val="tx1">
                  <a:lumMod val="75000"/>
                  <a:lumOff val="25000"/>
                </a:schemeClr>
              </a:solidFill>
              <a:latin typeface="+mn-lt"/>
              <a:ea typeface="+mn-ea"/>
              <a:cs typeface="+mn-cs"/>
            </a:endParaRPr>
          </a:p>
          <a:p>
            <a:pPr>
              <a:defRPr/>
            </a:pPr>
            <a:endParaRPr lang="en-GB" sz="3200" b="0" i="0" u="none" strike="noStrike" cap="none" spc="0">
              <a:solidFill>
                <a:schemeClr val="tx1">
                  <a:lumMod val="75000"/>
                  <a:lumOff val="25000"/>
                </a:schemeClr>
              </a:solidFill>
              <a:latin typeface="Arial"/>
              <a:ea typeface="Arial"/>
              <a:cs typeface="Arial"/>
            </a:endParaRPr>
          </a:p>
          <a:p>
            <a:pPr>
              <a:defRPr/>
            </a:pPr>
            <a:r>
              <a:rPr lang="en-GB" sz="2400" b="0" i="0" u="none" strike="noStrike" cap="none" spc="0">
                <a:solidFill>
                  <a:schemeClr val="tx1">
                    <a:lumMod val="75000"/>
                    <a:lumOff val="25000"/>
                  </a:schemeClr>
                </a:solidFill>
                <a:latin typeface="+mn-lt"/>
                <a:ea typeface="+mn-ea"/>
                <a:cs typeface="+mn-cs"/>
              </a:rPr>
              <a:t>Bioinformatic approach : co-occurrence graphics considering environment factors.</a:t>
            </a:r>
            <a:endParaRPr sz="2400" b="0" i="0" u="none" strike="noStrike" cap="none" spc="0">
              <a:solidFill>
                <a:schemeClr val="tx1">
                  <a:lumMod val="75000"/>
                  <a:lumOff val="25000"/>
                </a:schemeClr>
              </a:solidFill>
              <a:latin typeface="+mn-lt"/>
              <a:ea typeface="+mn-ea"/>
              <a:cs typeface="+mn-cs"/>
            </a:endParaRPr>
          </a:p>
          <a:p>
            <a:pPr>
              <a:defRPr/>
            </a:pPr>
            <a:endParaRPr sz="2400" b="0" i="0" u="none" strike="noStrike" cap="none" spc="0">
              <a:solidFill>
                <a:schemeClr val="tx1">
                  <a:lumMod val="75000"/>
                  <a:lumOff val="25000"/>
                </a:schemeClr>
              </a:solidFill>
              <a:latin typeface="Arial"/>
              <a:ea typeface="Arial"/>
              <a:cs typeface="Arial"/>
            </a:endParaRPr>
          </a:p>
          <a:p>
            <a:pPr>
              <a:defRPr/>
            </a:pPr>
            <a:r>
              <a:rPr lang="en-GB" sz="2400" b="0" i="0" u="none" strike="noStrike" cap="none" spc="0">
                <a:solidFill>
                  <a:schemeClr val="tx1">
                    <a:lumMod val="75000"/>
                    <a:lumOff val="25000"/>
                  </a:schemeClr>
                </a:solidFill>
                <a:latin typeface="+mn-lt"/>
                <a:ea typeface="+mn-ea"/>
                <a:cs typeface="+mn-cs"/>
              </a:rPr>
              <a:t>Refined graphics : inclusion of microorganisms interactions from databases to study metabolic flows.</a:t>
            </a:r>
            <a:endParaRPr sz="2400" b="0" i="0" u="none" strike="noStrike" cap="none" spc="0">
              <a:solidFill>
                <a:schemeClr val="tx1">
                  <a:lumMod val="75000"/>
                  <a:lumOff val="25000"/>
                </a:schemeClr>
              </a:solidFill>
              <a:latin typeface="+mn-lt"/>
              <a:ea typeface="+mn-ea"/>
              <a:cs typeface="+mn-cs"/>
            </a:endParaRPr>
          </a:p>
          <a:p>
            <a:pPr>
              <a:defRPr/>
            </a:pPr>
            <a:endParaRPr sz="2400" b="0" i="0" u="none" strike="noStrike" cap="none" spc="0">
              <a:solidFill>
                <a:schemeClr val="tx1">
                  <a:lumMod val="75000"/>
                  <a:lumOff val="25000"/>
                </a:schemeClr>
              </a:solidFill>
              <a:latin typeface="+mn-lt"/>
              <a:ea typeface="+mn-ea"/>
              <a:cs typeface="+mn-cs"/>
            </a:endParaRPr>
          </a:p>
          <a:p>
            <a:pPr>
              <a:defRPr/>
            </a:pPr>
            <a:r>
              <a:rPr lang="en-GB" sz="2400" b="0" i="0" u="none" strike="noStrike" cap="none" spc="0">
                <a:solidFill>
                  <a:schemeClr val="tx1">
                    <a:lumMod val="75000"/>
                    <a:lumOff val="25000"/>
                  </a:schemeClr>
                </a:solidFill>
                <a:latin typeface="+mn-lt"/>
                <a:ea typeface="+mn-ea"/>
                <a:cs typeface="+mn-cs"/>
              </a:rPr>
              <a:t>Today :</a:t>
            </a:r>
            <a:r>
              <a:rPr lang="en-GB" sz="3200" b="0" i="0" u="none" strike="noStrike" cap="none" spc="0">
                <a:solidFill>
                  <a:schemeClr val="tx1">
                    <a:lumMod val="75000"/>
                    <a:lumOff val="25000"/>
                  </a:schemeClr>
                </a:solidFill>
                <a:latin typeface="+mn-lt"/>
                <a:ea typeface="+mn-ea"/>
                <a:cs typeface="+mn-cs"/>
              </a:rPr>
              <a:t> </a:t>
            </a:r>
            <a:endParaRPr lang="en-GB" sz="3200" b="0" i="0" u="none" strike="noStrike" cap="none" spc="0">
              <a:solidFill>
                <a:schemeClr val="tx1">
                  <a:lumMod val="75000"/>
                  <a:lumOff val="25000"/>
                </a:schemeClr>
              </a:solidFill>
              <a:latin typeface="+mn-lt"/>
              <a:ea typeface="+mn-ea"/>
              <a:cs typeface="+mn-cs"/>
            </a:endParaRPr>
          </a:p>
          <a:p>
            <a:pPr lvl="1">
              <a:defRPr/>
            </a:pPr>
            <a:r>
              <a:rPr lang="en-GB" sz="2200" b="0" i="0" u="none" strike="noStrike" cap="none" spc="0">
                <a:solidFill>
                  <a:schemeClr val="tx1">
                    <a:lumMod val="75000"/>
                    <a:lumOff val="25000"/>
                  </a:schemeClr>
                </a:solidFill>
                <a:latin typeface="Arial"/>
                <a:ea typeface="Arial"/>
                <a:cs typeface="Arial"/>
              </a:rPr>
              <a:t>Metabolic networks concern only a few species.</a:t>
            </a:r>
            <a:endParaRPr sz="2200" b="0" i="0" u="none" strike="noStrike" cap="none" spc="0">
              <a:solidFill>
                <a:schemeClr val="tx1">
                  <a:lumMod val="75000"/>
                  <a:lumOff val="25000"/>
                </a:schemeClr>
              </a:solidFill>
              <a:latin typeface="Arial"/>
              <a:ea typeface="Arial"/>
              <a:cs typeface="Arial"/>
            </a:endParaRPr>
          </a:p>
          <a:p>
            <a:pPr lvl="1">
              <a:defRPr/>
            </a:pPr>
            <a:r>
              <a:rPr lang="en-GB" sz="2200" b="0" i="0" u="none" strike="noStrike" cap="none" spc="0">
                <a:solidFill>
                  <a:schemeClr val="tx1">
                    <a:lumMod val="75000"/>
                    <a:lumOff val="25000"/>
                  </a:schemeClr>
                </a:solidFill>
                <a:latin typeface="Arial"/>
                <a:ea typeface="Arial"/>
                <a:cs typeface="Arial"/>
              </a:rPr>
              <a:t>Simulation studies only on simplified microbiome models.</a:t>
            </a:r>
            <a:endParaRPr sz="2200" b="0" i="0" u="none" strike="noStrike" cap="none" spc="0">
              <a:solidFill>
                <a:schemeClr val="tx1">
                  <a:lumMod val="75000"/>
                  <a:lumOff val="25000"/>
                </a:schemeClr>
              </a:solidFill>
              <a:latin typeface="Arial"/>
              <a:ea typeface="Arial"/>
              <a:cs typeface="Arial"/>
            </a:endParaRPr>
          </a:p>
        </p:txBody>
      </p:sp>
      <p:sp>
        <p:nvSpPr>
          <p:cNvPr id="6" name="" hidden="0"/>
          <p:cNvSpPr/>
          <p:nvPr isPhoto="0" userDrawn="0"/>
        </p:nvSpPr>
        <p:spPr bwMode="auto">
          <a:xfrm flipH="0" flipV="0">
            <a:off x="57150" y="6126163"/>
            <a:ext cx="13963648" cy="3657635"/>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p>
            <a:pPr lvl="2" algn="r">
              <a:defRPr/>
            </a:pPr>
            <a:r>
              <a:rPr lang="en-US" sz="4400" b="0" i="0" u="none" strike="noStrike" cap="none" spc="0">
                <a:solidFill>
                  <a:schemeClr val="tx1">
                    <a:lumMod val="65000"/>
                    <a:lumOff val="35000"/>
                  </a:schemeClr>
                </a:solidFill>
                <a:latin typeface="+mj-lt"/>
                <a:ea typeface="+mj-lt"/>
                <a:cs typeface="+mj-lt"/>
              </a:rPr>
              <a:t>Data integration with </a:t>
            </a:r>
            <a:r>
              <a:rPr lang="fr-FR" sz="4400" b="0" i="0" u="none" strike="noStrike" cap="none" spc="0">
                <a:solidFill>
                  <a:schemeClr val="tx1">
                    <a:lumMod val="65000"/>
                    <a:lumOff val="35000"/>
                  </a:schemeClr>
                </a:solidFill>
                <a:latin typeface="+mj-lt"/>
                <a:ea typeface="+mj-lt"/>
                <a:cs typeface="+mj-lt"/>
              </a:rPr>
              <a:t>Flashweave </a:t>
            </a:r>
            <a:endParaRPr lang="fr-FR" sz="4400" b="0" i="0" u="none" strike="noStrike" cap="none" spc="0">
              <a:solidFill>
                <a:schemeClr val="tx1">
                  <a:lumMod val="65000"/>
                  <a:lumOff val="35000"/>
                </a:schemeClr>
              </a:solidFill>
              <a:latin typeface="+mj-lt"/>
              <a:ea typeface="+mj-lt"/>
              <a:cs typeface="+mj-lt"/>
            </a:endParaRPr>
          </a:p>
        </p:txBody>
      </p:sp>
      <p:sp>
        <p:nvSpPr>
          <p:cNvPr id="5" name="Объект 2" hidden="0"/>
          <p:cNvSpPr>
            <a:spLocks noGrp="1"/>
          </p:cNvSpPr>
          <p:nvPr isPhoto="0" userDrawn="0">
            <p:ph idx="1" hasCustomPrompt="0"/>
          </p:nvPr>
        </p:nvSpPr>
        <p:spPr bwMode="auto"/>
        <p:txBody>
          <a:bodyPr/>
          <a:lstStyle/>
          <a:p>
            <a:pPr marL="0" indent="0">
              <a:buNone/>
              <a:defRPr/>
            </a:pPr>
            <a:r>
              <a:rPr lang="en-GB" sz="2400"/>
              <a:t>I</a:t>
            </a:r>
            <a:r>
              <a:rPr lang="en-GB" sz="2400" b="0" i="0" u="none" strike="noStrike" cap="none" spc="0">
                <a:solidFill>
                  <a:schemeClr val="tx1">
                    <a:lumMod val="75000"/>
                    <a:lumOff val="25000"/>
                  </a:schemeClr>
                </a:solidFill>
                <a:latin typeface="Arial"/>
                <a:ea typeface="Arial"/>
                <a:cs typeface="Arial"/>
              </a:rPr>
              <a:t>t's a new approach based on a flexible Probabilistic Graphical Models</a:t>
            </a:r>
            <a:endParaRPr sz="2400" b="0" i="0" u="none" strike="noStrike" cap="none" spc="0">
              <a:solidFill>
                <a:schemeClr val="tx1">
                  <a:lumMod val="75000"/>
                  <a:lumOff val="25000"/>
                </a:schemeClr>
              </a:solidFill>
              <a:latin typeface="Arial"/>
              <a:ea typeface="Arial"/>
              <a:cs typeface="Arial"/>
            </a:endParaRPr>
          </a:p>
          <a:p>
            <a:pPr marL="0" indent="0">
              <a:buNone/>
              <a:defRPr/>
            </a:pPr>
            <a:r>
              <a:rPr lang="en-GB" sz="2400" b="0" i="0" u="none" strike="noStrike" cap="none" spc="0">
                <a:solidFill>
                  <a:schemeClr val="tx1">
                    <a:lumMod val="75000"/>
                    <a:lumOff val="25000"/>
                  </a:schemeClr>
                </a:solidFill>
                <a:latin typeface="Arial"/>
                <a:ea typeface="Arial"/>
                <a:cs typeface="Arial"/>
              </a:rPr>
              <a:t>FlashWeave is actually the fastest method.</a:t>
            </a:r>
            <a:endParaRPr sz="2400" b="0" i="0" u="none" strike="noStrike" cap="none" spc="0">
              <a:solidFill>
                <a:schemeClr val="tx1">
                  <a:lumMod val="75000"/>
                  <a:lumOff val="25000"/>
                </a:schemeClr>
              </a:solidFill>
              <a:latin typeface="Arial"/>
              <a:ea typeface="Arial"/>
              <a:cs typeface="Arial"/>
            </a:endParaRPr>
          </a:p>
          <a:p>
            <a:pPr>
              <a:defRPr/>
            </a:pPr>
            <a:endParaRPr sz="2400" b="0" i="0" u="none" strike="noStrike" cap="none" spc="0">
              <a:solidFill>
                <a:schemeClr val="tx1">
                  <a:lumMod val="75000"/>
                  <a:lumOff val="25000"/>
                </a:schemeClr>
              </a:solidFill>
              <a:latin typeface="Arial"/>
              <a:ea typeface="Arial"/>
              <a:cs typeface="Arial"/>
            </a:endParaRPr>
          </a:p>
          <a:p>
            <a:pPr marL="0" indent="0">
              <a:buNone/>
              <a:defRPr/>
            </a:pPr>
            <a:r>
              <a:rPr lang="en-GB" sz="2400" b="0" i="0" u="none" strike="noStrike" cap="none" spc="0">
                <a:solidFill>
                  <a:schemeClr val="tx1">
                    <a:lumMod val="75000"/>
                    <a:lumOff val="25000"/>
                  </a:schemeClr>
                </a:solidFill>
                <a:latin typeface="Arial"/>
                <a:ea typeface="Arial"/>
                <a:cs typeface="Arial"/>
              </a:rPr>
              <a:t>Two different modes: </a:t>
            </a:r>
            <a:endParaRPr sz="2400" b="0" i="0" u="none" strike="noStrike" cap="none" spc="0">
              <a:solidFill>
                <a:schemeClr val="tx1">
                  <a:lumMod val="75000"/>
                  <a:lumOff val="25000"/>
                </a:schemeClr>
              </a:solidFill>
              <a:latin typeface="Arial"/>
              <a:ea typeface="Arial"/>
              <a:cs typeface="Arial"/>
            </a:endParaRPr>
          </a:p>
          <a:p>
            <a:pPr>
              <a:defRPr/>
            </a:pPr>
            <a:endParaRPr sz="2400" b="0" i="0" u="none" strike="noStrike" cap="none" spc="0">
              <a:solidFill>
                <a:schemeClr val="tx1">
                  <a:lumMod val="75000"/>
                  <a:lumOff val="25000"/>
                </a:schemeClr>
              </a:solidFill>
              <a:latin typeface="Arial"/>
              <a:ea typeface="Arial"/>
              <a:cs typeface="Arial"/>
            </a:endParaRPr>
          </a:p>
          <a:p>
            <a:pPr marL="0" indent="0">
              <a:buNone/>
              <a:defRPr/>
            </a:pPr>
            <a:r>
              <a:rPr lang="en-GB" sz="2400" b="0" i="0" u="none" strike="noStrike" cap="none" spc="0">
                <a:solidFill>
                  <a:schemeClr val="tx1">
                    <a:lumMod val="75000"/>
                    <a:lumOff val="25000"/>
                  </a:schemeClr>
                </a:solidFill>
                <a:latin typeface="Arial"/>
                <a:ea typeface="Arial"/>
                <a:cs typeface="Arial"/>
              </a:rPr>
              <a:t>	-Homogeneous data: (better statistical power, lower speed) (few hours)</a:t>
            </a:r>
            <a:endParaRPr sz="2400" b="0" i="0" u="none" strike="noStrike" cap="none" spc="0">
              <a:solidFill>
                <a:schemeClr val="tx1">
                  <a:lumMod val="75000"/>
                  <a:lumOff val="25000"/>
                </a:schemeClr>
              </a:solidFill>
              <a:latin typeface="Arial"/>
              <a:ea typeface="Arial"/>
              <a:cs typeface="Arial"/>
            </a:endParaRPr>
          </a:p>
          <a:p>
            <a:pPr>
              <a:defRPr/>
            </a:pPr>
            <a:endParaRPr sz="2400" b="0" i="0" u="none" strike="noStrike" cap="none" spc="0">
              <a:solidFill>
                <a:schemeClr val="tx1">
                  <a:lumMod val="75000"/>
                  <a:lumOff val="25000"/>
                </a:schemeClr>
              </a:solidFill>
              <a:latin typeface="Arial"/>
              <a:ea typeface="Arial"/>
              <a:cs typeface="Arial"/>
            </a:endParaRPr>
          </a:p>
          <a:p>
            <a:pPr marL="0" indent="0">
              <a:buNone/>
              <a:defRPr/>
            </a:pPr>
            <a:r>
              <a:rPr lang="en-GB" sz="2400" b="0" i="0" u="none" strike="noStrike" cap="none" spc="0">
                <a:solidFill>
                  <a:schemeClr val="tx1">
                    <a:lumMod val="75000"/>
                    <a:lumOff val="25000"/>
                  </a:schemeClr>
                </a:solidFill>
                <a:latin typeface="Arial"/>
                <a:ea typeface="Arial"/>
                <a:cs typeface="Arial"/>
              </a:rPr>
              <a:t>	-Heterogeneous data: (lower statistical power, higher speed) (few minutes)</a:t>
            </a:r>
            <a:endParaRPr sz="2400" b="0" i="0" u="none" strike="noStrike" cap="none" spc="0">
              <a:solidFill>
                <a:schemeClr val="tx1">
                  <a:lumMod val="75000"/>
                  <a:lumOff val="25000"/>
                </a:schemeClr>
              </a:solidFill>
              <a:latin typeface="Arial"/>
              <a:ea typeface="Arial"/>
              <a:cs typeface="Arial"/>
            </a:endParaRPr>
          </a:p>
          <a:p>
            <a:pPr marL="0" indent="0">
              <a:buNone/>
              <a:defRPr/>
            </a:pPr>
            <a:endParaRPr sz="2400" b="0" i="0" u="none" strike="noStrike" cap="none" spc="0">
              <a:solidFill>
                <a:schemeClr val="tx1">
                  <a:lumMod val="75000"/>
                  <a:lumOff val="25000"/>
                </a:schemeClr>
              </a:solidFill>
              <a:latin typeface="Arial"/>
              <a:ea typeface="Arial"/>
              <a:cs typeface="Arial"/>
            </a:endParaRPr>
          </a:p>
          <a:p>
            <a:pPr>
              <a:defRPr/>
            </a:pPr>
            <a:endParaRPr sz="2400" b="0" i="0" u="none" strike="noStrike" cap="none" spc="0">
              <a:solidFill>
                <a:schemeClr val="tx1">
                  <a:lumMod val="75000"/>
                  <a:lumOff val="25000"/>
                </a:schemeClr>
              </a:solidFill>
              <a:latin typeface="Arial"/>
              <a:ea typeface="Arial"/>
              <a:cs typeface="Arial"/>
            </a:endParaRPr>
          </a:p>
          <a:p>
            <a:pPr>
              <a:defRPr/>
            </a:pPr>
            <a:r>
              <a:rPr lang="en-GB" sz="1800" b="0" i="0" u="none" strike="noStrike" cap="none" spc="0">
                <a:solidFill>
                  <a:schemeClr val="tx1">
                    <a:lumMod val="75000"/>
                    <a:lumOff val="25000"/>
                  </a:schemeClr>
                </a:solidFill>
                <a:latin typeface="Arial"/>
                <a:ea typeface="Arial"/>
                <a:cs typeface="Arial"/>
              </a:rPr>
              <a:t>Article: Rapid inference of direct interactions in large-scale ecological networks from heterogeneous microbial sequencing data</a:t>
            </a:r>
            <a:endParaRPr sz="1800" b="0" i="0" u="none" strike="noStrike" cap="none" spc="0">
              <a:solidFill>
                <a:schemeClr val="tx1">
                  <a:lumMod val="75000"/>
                  <a:lumOff val="25000"/>
                </a:schemeClr>
              </a:solidFill>
              <a:latin typeface="Arial"/>
              <a:ea typeface="Arial"/>
              <a:cs typeface="Arial"/>
            </a:endParaRPr>
          </a:p>
          <a:p>
            <a:pPr>
              <a:defRPr/>
            </a:pPr>
            <a:endParaRPr sz="1800" b="0" i="0" u="none" strike="noStrike" cap="none" spc="0">
              <a:solidFill>
                <a:schemeClr val="tx1">
                  <a:lumMod val="75000"/>
                  <a:lumOff val="25000"/>
                </a:schemeClr>
              </a:solidFill>
              <a:latin typeface="Arial"/>
              <a:ea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lgn="r">
              <a:defRPr/>
            </a:pPr>
            <a:r>
              <a:rPr/>
              <a:t>FBA</a:t>
            </a:r>
            <a:endParaRPr/>
          </a:p>
        </p:txBody>
      </p:sp>
      <p:sp>
        <p:nvSpPr>
          <p:cNvPr id="5" name="Content Placeholder 2" hidden="0"/>
          <p:cNvSpPr>
            <a:spLocks noGrp="1"/>
          </p:cNvSpPr>
          <p:nvPr isPhoto="0" userDrawn="0">
            <p:ph idx="1" hasCustomPrompt="0"/>
          </p:nvPr>
        </p:nvSpPr>
        <p:spPr bwMode="auto">
          <a:xfrm flipH="0" flipV="0">
            <a:off x="681486" y="1417638"/>
            <a:ext cx="11433277" cy="4525962"/>
          </a:xfrm>
        </p:spPr>
        <p:txBody>
          <a:bodyPr/>
          <a:lstStyle/>
          <a:p>
            <a:pPr>
              <a:defRPr/>
            </a:pPr>
            <a:r>
              <a:rPr lang="en-GB" sz="2400" b="0" i="0" u="none" strike="noStrike" cap="none" spc="0">
                <a:solidFill>
                  <a:schemeClr val="tx1">
                    <a:lumMod val="75000"/>
                    <a:lumOff val="25000"/>
                  </a:schemeClr>
                </a:solidFill>
                <a:latin typeface="Arial"/>
                <a:ea typeface="Arial"/>
                <a:cs typeface="Arial"/>
              </a:rPr>
              <a:t>Flux Balance Analysis: analyse the flow of metabolites through a metabolite network.</a:t>
            </a:r>
            <a:endParaRPr sz="2400" b="0" i="0" u="none" strike="noStrike" cap="none" spc="0">
              <a:solidFill>
                <a:schemeClr val="tx1">
                  <a:lumMod val="75000"/>
                  <a:lumOff val="25000"/>
                </a:schemeClr>
              </a:solidFill>
              <a:latin typeface="Arial"/>
              <a:ea typeface="Arial"/>
              <a:cs typeface="Arial"/>
            </a:endParaRPr>
          </a:p>
          <a:p>
            <a:pPr>
              <a:defRPr/>
            </a:pPr>
            <a:endParaRPr sz="2400" b="0" i="0" u="none" strike="noStrike" cap="none" spc="0">
              <a:solidFill>
                <a:schemeClr val="tx1">
                  <a:lumMod val="75000"/>
                  <a:lumOff val="25000"/>
                </a:schemeClr>
              </a:solidFill>
              <a:latin typeface="Arial"/>
              <a:ea typeface="Arial"/>
              <a:cs typeface="Arial"/>
            </a:endParaRPr>
          </a:p>
          <a:p>
            <a:pPr>
              <a:defRPr/>
            </a:pPr>
            <a:r>
              <a:rPr lang="en-GB" sz="2400" b="0" i="0" u="none" strike="noStrike" cap="none" spc="0">
                <a:solidFill>
                  <a:schemeClr val="tx1">
                    <a:lumMod val="75000"/>
                    <a:lumOff val="25000"/>
                  </a:schemeClr>
                </a:solidFill>
                <a:latin typeface="Arial"/>
                <a:ea typeface="Arial"/>
                <a:cs typeface="Arial"/>
              </a:rPr>
              <a:t>FBA build a numerical matrix of the stoichiometric(constraints) coefficients of each reaction. </a:t>
            </a:r>
            <a:endParaRPr sz="2400" b="0" i="0" u="none" strike="noStrike" cap="none" spc="0">
              <a:solidFill>
                <a:schemeClr val="tx1">
                  <a:lumMod val="75000"/>
                  <a:lumOff val="25000"/>
                </a:schemeClr>
              </a:solidFill>
              <a:latin typeface="Arial"/>
              <a:ea typeface="Arial"/>
              <a:cs typeface="Arial"/>
            </a:endParaRPr>
          </a:p>
          <a:p>
            <a:pPr>
              <a:defRPr/>
            </a:pPr>
            <a:endParaRPr sz="2400" b="0" i="0" u="none" strike="noStrike" cap="none" spc="0">
              <a:solidFill>
                <a:schemeClr val="tx1">
                  <a:lumMod val="75000"/>
                  <a:lumOff val="25000"/>
                </a:schemeClr>
              </a:solidFill>
              <a:latin typeface="Arial"/>
              <a:ea typeface="Arial"/>
              <a:cs typeface="Arial"/>
            </a:endParaRPr>
          </a:p>
          <a:p>
            <a:pPr>
              <a:defRPr/>
            </a:pPr>
            <a:r>
              <a:rPr lang="en-GB" sz="2400" b="0" i="0" u="none" strike="noStrike" cap="none" spc="0">
                <a:solidFill>
                  <a:schemeClr val="tx1">
                    <a:lumMod val="75000"/>
                    <a:lumOff val="25000"/>
                  </a:schemeClr>
                </a:solidFill>
                <a:latin typeface="Arial"/>
                <a:ea typeface="Arial"/>
                <a:cs typeface="Arial"/>
              </a:rPr>
              <a:t>FBA use an "objective function" made by the user .</a:t>
            </a:r>
            <a:endParaRPr sz="2400" b="0" i="0" u="none" strike="noStrike" cap="none" spc="0">
              <a:solidFill>
                <a:schemeClr val="tx1">
                  <a:lumMod val="75000"/>
                  <a:lumOff val="25000"/>
                </a:schemeClr>
              </a:solidFill>
              <a:latin typeface="Arial"/>
              <a:ea typeface="Arial"/>
              <a:cs typeface="Arial"/>
            </a:endParaRPr>
          </a:p>
          <a:p>
            <a:pPr>
              <a:defRPr/>
            </a:pPr>
            <a:endParaRPr sz="2400" b="0" i="0" u="none" strike="noStrike" cap="none" spc="0">
              <a:solidFill>
                <a:schemeClr val="tx1">
                  <a:lumMod val="75000"/>
                  <a:lumOff val="25000"/>
                </a:schemeClr>
              </a:solidFill>
              <a:latin typeface="Arial"/>
              <a:ea typeface="Arial"/>
              <a:cs typeface="Arial"/>
            </a:endParaRPr>
          </a:p>
          <a:p>
            <a:pPr>
              <a:defRPr/>
            </a:pPr>
            <a:r>
              <a:rPr lang="en-GB" sz="2400" b="0" i="0" u="none" strike="noStrike" cap="none" spc="0">
                <a:solidFill>
                  <a:schemeClr val="tx1">
                    <a:lumMod val="75000"/>
                    <a:lumOff val="25000"/>
                  </a:schemeClr>
                </a:solidFill>
                <a:latin typeface="Arial"/>
                <a:ea typeface="Arial"/>
                <a:cs typeface="Arial"/>
              </a:rPr>
              <a:t>FBA  can be computed very quickly even for large networks.</a:t>
            </a:r>
            <a:endParaRPr sz="2400" b="0" i="0" u="none" strike="noStrike" cap="none" spc="0">
              <a:solidFill>
                <a:schemeClr val="tx1">
                  <a:lumMod val="75000"/>
                  <a:lumOff val="25000"/>
                </a:schemeClr>
              </a:solidFill>
              <a:latin typeface="Arial"/>
              <a:ea typeface="Arial"/>
              <a:cs typeface="Arial"/>
            </a:endParaRPr>
          </a:p>
          <a:p>
            <a:pPr>
              <a:defRPr/>
            </a:pPr>
            <a:endParaRPr sz="2400" b="0" i="0" u="none" strike="noStrike" cap="none" spc="0">
              <a:solidFill>
                <a:schemeClr val="tx1">
                  <a:lumMod val="75000"/>
                  <a:lumOff val="25000"/>
                </a:schemeClr>
              </a:solidFill>
              <a:latin typeface="Arial"/>
              <a:ea typeface="Arial"/>
              <a:cs typeface="Arial"/>
            </a:endParaRPr>
          </a:p>
          <a:p>
            <a:pPr>
              <a:defRPr/>
            </a:pPr>
            <a:r>
              <a:rPr lang="en-GB" sz="2400" b="0" i="0" u="none" strike="noStrike" cap="none" spc="0">
                <a:solidFill>
                  <a:schemeClr val="tx1">
                    <a:lumMod val="75000"/>
                    <a:lumOff val="25000"/>
                  </a:schemeClr>
                </a:solidFill>
                <a:latin typeface="Arial"/>
                <a:ea typeface="Arial"/>
                <a:cs typeface="Arial"/>
              </a:rPr>
              <a:t>FBA limitations: cannot predict metabolites concentration, no dynamic flux study</a:t>
            </a:r>
            <a:endParaRPr sz="2400" b="0" i="0" u="none" strike="noStrike" cap="none" spc="0">
              <a:solidFill>
                <a:schemeClr val="tx1">
                  <a:lumMod val="75000"/>
                  <a:lumOff val="25000"/>
                </a:schemeClr>
              </a:solidFill>
              <a:latin typeface="Arial"/>
              <a:ea typeface="Arial"/>
              <a:cs typeface="Arial"/>
            </a:endParaRPr>
          </a:p>
          <a:p>
            <a:pPr>
              <a:defRPr/>
            </a:pPr>
            <a:endParaRPr sz="2400" b="0" i="0" u="none" strike="noStrike" cap="none" spc="0">
              <a:solidFill>
                <a:schemeClr val="tx1">
                  <a:lumMod val="75000"/>
                  <a:lumOff val="25000"/>
                </a:schemeClr>
              </a:solidFill>
              <a:latin typeface="Arial"/>
              <a:ea typeface="Arial"/>
              <a:cs typeface="Arial"/>
            </a:endParaRPr>
          </a:p>
          <a:p>
            <a:pPr>
              <a:defRPr/>
            </a:pPr>
            <a:r>
              <a:rPr lang="en-GB" sz="1800" b="0" i="0" u="none" strike="noStrike" cap="none" spc="0">
                <a:solidFill>
                  <a:schemeClr val="tx1">
                    <a:lumMod val="75000"/>
                    <a:lumOff val="25000"/>
                  </a:schemeClr>
                </a:solidFill>
                <a:latin typeface="Arial"/>
                <a:ea typeface="Arial"/>
                <a:cs typeface="Arial"/>
              </a:rPr>
              <a:t>Article: https://www.ncbi.nlm.nih.gov/pmc/articles/PMC3108565/</a:t>
            </a:r>
            <a:endParaRPr sz="1800" b="0" i="0" u="none" strike="noStrike" cap="none" spc="0">
              <a:solidFill>
                <a:schemeClr val="tx1">
                  <a:lumMod val="75000"/>
                  <a:lumOff val="25000"/>
                </a:schemeClr>
              </a:solidFill>
              <a:latin typeface="Arial"/>
              <a:ea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 hidden="0"/>
          <p:cNvSpPr>
            <a:spLocks noGrp="1"/>
          </p:cNvSpPr>
          <p:nvPr isPhoto="0" userDrawn="0">
            <p:ph type="title" hasCustomPrompt="0"/>
          </p:nvPr>
        </p:nvSpPr>
        <p:spPr bwMode="auto"/>
        <p:txBody>
          <a:bodyPr/>
          <a:lstStyle/>
          <a:p>
            <a:pPr>
              <a:defRPr/>
            </a:pPr>
            <a:r>
              <a:rPr/>
              <a:t>Workflow</a:t>
            </a:r>
            <a:endParaRPr/>
          </a:p>
        </p:txBody>
      </p:sp>
      <p:pic>
        <p:nvPicPr>
          <p:cNvPr id="5" name="" hidden="0"/>
          <p:cNvPicPr>
            <a:picLocks noChangeAspect="1"/>
          </p:cNvPicPr>
          <p:nvPr isPhoto="0" userDrawn="0"/>
        </p:nvPicPr>
        <p:blipFill>
          <a:blip r:embed="rId3"/>
          <a:stretch/>
        </p:blipFill>
        <p:spPr bwMode="auto">
          <a:xfrm>
            <a:off x="0" y="587573"/>
            <a:ext cx="12191999" cy="601130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 hidden="0"/>
          <p:cNvSpPr>
            <a:spLocks noGrp="1"/>
          </p:cNvSpPr>
          <p:nvPr isPhoto="0" userDrawn="0">
            <p:ph type="title" hasCustomPrompt="0"/>
          </p:nvPr>
        </p:nvSpPr>
        <p:spPr bwMode="auto"/>
        <p:txBody>
          <a:bodyPr/>
          <a:lstStyle/>
          <a:p>
            <a:pPr>
              <a:defRPr/>
            </a:pPr>
            <a:r>
              <a:rPr/>
              <a:t>Output</a:t>
            </a:r>
            <a:endParaRPr/>
          </a:p>
        </p:txBody>
      </p:sp>
      <p:pic>
        <p:nvPicPr>
          <p:cNvPr id="5" name="" hidden="0"/>
          <p:cNvPicPr>
            <a:picLocks noChangeAspect="1"/>
          </p:cNvPicPr>
          <p:nvPr isPhoto="0" userDrawn="0"/>
        </p:nvPicPr>
        <p:blipFill>
          <a:blip r:embed="rId3"/>
          <a:stretch/>
        </p:blipFill>
        <p:spPr bwMode="auto">
          <a:xfrm>
            <a:off x="0" y="1643683"/>
            <a:ext cx="12191999" cy="518808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p>
            <a:pPr>
              <a:defRPr/>
            </a:pPr>
            <a:r>
              <a:rPr lang="fr-FR" sz="4400" b="0" i="0" u="none" strike="noStrike" cap="none" spc="0">
                <a:solidFill>
                  <a:schemeClr val="tx1">
                    <a:lumMod val="65000"/>
                    <a:lumOff val="35000"/>
                  </a:schemeClr>
                </a:solidFill>
                <a:latin typeface="Arial"/>
                <a:ea typeface="Arial"/>
                <a:cs typeface="Arial"/>
              </a:rPr>
              <a:t>Specify the method</a:t>
            </a:r>
            <a:endParaRPr/>
          </a:p>
        </p:txBody>
      </p:sp>
      <p:sp>
        <p:nvSpPr>
          <p:cNvPr id="5" name="Объект 2" hidden="0"/>
          <p:cNvSpPr>
            <a:spLocks noGrp="1"/>
          </p:cNvSpPr>
          <p:nvPr isPhoto="0" userDrawn="0">
            <p:ph idx="1" hasCustomPrompt="0"/>
          </p:nvPr>
        </p:nvSpPr>
        <p:spPr bwMode="auto">
          <a:xfrm>
            <a:off x="609598" y="1417637"/>
            <a:ext cx="10972800" cy="4525961"/>
          </a:xfrm>
        </p:spPr>
        <p:txBody>
          <a:bodyPr/>
          <a:lstStyle/>
          <a:p>
            <a:pPr>
              <a:defRPr/>
            </a:pPr>
            <a:r>
              <a:rPr lang="fr-FR" sz="2400" b="0" i="0" u="none" strike="noStrike" cap="none" spc="0">
                <a:solidFill>
                  <a:schemeClr val="tx1">
                    <a:lumMod val="75000"/>
                    <a:lumOff val="25000"/>
                  </a:schemeClr>
                </a:solidFill>
                <a:latin typeface="Arial"/>
                <a:ea typeface="Arial"/>
                <a:cs typeface="Arial"/>
              </a:rPr>
              <a:t>Main issues:</a:t>
            </a:r>
            <a:endParaRPr lang="fr-FR" sz="2400" b="0" i="0" u="none" strike="noStrike" cap="none" spc="0">
              <a:solidFill>
                <a:schemeClr val="tx1">
                  <a:lumMod val="75000"/>
                  <a:lumOff val="25000"/>
                </a:schemeClr>
              </a:solidFill>
              <a:latin typeface="Arial"/>
              <a:ea typeface="Arial"/>
              <a:cs typeface="Arial"/>
            </a:endParaRPr>
          </a:p>
          <a:p>
            <a:pPr>
              <a:defRPr/>
            </a:pPr>
            <a:endParaRPr sz="2400" b="0" i="0" u="none" strike="noStrike" cap="none" spc="0">
              <a:solidFill>
                <a:schemeClr val="tx1">
                  <a:lumMod val="75000"/>
                  <a:lumOff val="25000"/>
                </a:schemeClr>
              </a:solidFill>
              <a:latin typeface="Arial"/>
              <a:ea typeface="Arial"/>
              <a:cs typeface="Arial"/>
            </a:endParaRPr>
          </a:p>
          <a:p>
            <a:pPr marL="0" indent="0">
              <a:buNone/>
              <a:defRPr/>
            </a:pPr>
            <a:r>
              <a:rPr lang="fr-FR" sz="2400" b="0" i="0" u="none" strike="noStrike" cap="none" spc="0">
                <a:solidFill>
                  <a:schemeClr val="tx1">
                    <a:lumMod val="75000"/>
                    <a:lumOff val="25000"/>
                  </a:schemeClr>
                </a:solidFill>
                <a:latin typeface="Arial"/>
                <a:ea typeface="Arial"/>
                <a:cs typeface="Arial"/>
              </a:rPr>
              <a:t> 	1.Many tools</a:t>
            </a:r>
            <a:endParaRPr lang="fr-FR" sz="2400" b="0" i="0" u="none" strike="noStrike" cap="none" spc="0">
              <a:solidFill>
                <a:schemeClr val="tx1">
                  <a:lumMod val="75000"/>
                  <a:lumOff val="25000"/>
                </a:schemeClr>
              </a:solidFill>
              <a:latin typeface="Arial"/>
              <a:ea typeface="Arial"/>
              <a:cs typeface="Arial"/>
            </a:endParaRPr>
          </a:p>
          <a:p>
            <a:pPr marL="572400" indent="-572400">
              <a:buAutoNum type="arabicPeriod" startAt="1"/>
              <a:defRPr/>
            </a:pPr>
            <a:endParaRPr lang="fr-FR" sz="2400" b="0" i="0" u="none" strike="noStrike" cap="none" spc="0">
              <a:solidFill>
                <a:schemeClr val="tx1">
                  <a:lumMod val="75000"/>
                  <a:lumOff val="25000"/>
                </a:schemeClr>
              </a:solidFill>
              <a:latin typeface="Arial"/>
              <a:ea typeface="Arial"/>
              <a:cs typeface="Arial"/>
            </a:endParaRPr>
          </a:p>
          <a:p>
            <a:pPr marL="0" indent="0">
              <a:buNone/>
              <a:defRPr/>
            </a:pPr>
            <a:r>
              <a:rPr lang="fr-FR" sz="2400" b="0" i="0" u="none" strike="noStrike" cap="none" spc="0">
                <a:solidFill>
                  <a:schemeClr val="tx1">
                    <a:lumMod val="75000"/>
                    <a:lumOff val="25000"/>
                  </a:schemeClr>
                </a:solidFill>
                <a:latin typeface="Arial"/>
                <a:ea typeface="Arial"/>
                <a:cs typeface="Arial"/>
              </a:rPr>
              <a:t>	2.Parsing results </a:t>
            </a:r>
            <a:endParaRPr lang="fr-FR" sz="2400" b="0" i="0" u="none" strike="noStrike" cap="none" spc="0">
              <a:solidFill>
                <a:schemeClr val="tx1">
                  <a:lumMod val="75000"/>
                  <a:lumOff val="25000"/>
                </a:schemeClr>
              </a:solidFill>
              <a:latin typeface="Arial"/>
              <a:ea typeface="Arial"/>
              <a:cs typeface="Arial"/>
            </a:endParaRPr>
          </a:p>
          <a:p>
            <a:pPr marL="572400" indent="-572400">
              <a:buAutoNum type="arabicPeriod" startAt="1"/>
              <a:defRPr/>
            </a:pPr>
            <a:endParaRPr sz="2400" b="0" i="0" u="none" strike="noStrike" cap="none" spc="0">
              <a:solidFill>
                <a:schemeClr val="tx1">
                  <a:lumMod val="75000"/>
                  <a:lumOff val="25000"/>
                </a:schemeClr>
              </a:solidFill>
              <a:latin typeface="Arial"/>
              <a:ea typeface="Arial"/>
              <a:cs typeface="Arial"/>
            </a:endParaRPr>
          </a:p>
          <a:p>
            <a:pPr>
              <a:defRPr/>
            </a:pPr>
            <a:r>
              <a:rPr lang="fr-FR" sz="2400" b="0" i="0" u="none" strike="noStrike" cap="none" spc="0">
                <a:solidFill>
                  <a:schemeClr val="tx1">
                    <a:lumMod val="75000"/>
                    <a:lumOff val="25000"/>
                  </a:schemeClr>
                </a:solidFill>
                <a:latin typeface="Arial"/>
                <a:ea typeface="Arial"/>
                <a:cs typeface="Arial"/>
              </a:rPr>
              <a:t>Processing time</a:t>
            </a:r>
            <a:endParaRPr lang="fr-FR" sz="2400" b="0" i="0" u="none" strike="noStrike" cap="none" spc="0">
              <a:solidFill>
                <a:schemeClr val="tx1">
                  <a:lumMod val="75000"/>
                  <a:lumOff val="25000"/>
                </a:schemeClr>
              </a:solidFill>
              <a:latin typeface="Arial"/>
              <a:ea typeface="Arial"/>
              <a:cs typeface="Arial"/>
            </a:endParaRPr>
          </a:p>
          <a:p>
            <a:pPr>
              <a:defRPr/>
            </a:pPr>
            <a:endParaRPr lang="fr-FR" sz="2400" b="0" i="0" u="none" strike="noStrike" cap="none" spc="0">
              <a:solidFill>
                <a:schemeClr val="tx1">
                  <a:lumMod val="75000"/>
                  <a:lumOff val="25000"/>
                </a:schemeClr>
              </a:solidFill>
              <a:latin typeface="Arial"/>
              <a:ea typeface="Arial"/>
              <a:cs typeface="Arial"/>
            </a:endParaRPr>
          </a:p>
          <a:p>
            <a:pPr>
              <a:defRPr/>
            </a:pPr>
            <a:r>
              <a:rPr lang="fr-FR" sz="2400" b="0" i="0" u="none" strike="noStrike" cap="none" spc="0">
                <a:solidFill>
                  <a:schemeClr val="tx1">
                    <a:lumMod val="75000"/>
                    <a:lumOff val="25000"/>
                  </a:schemeClr>
                </a:solidFill>
                <a:latin typeface="Arial"/>
                <a:ea typeface="Arial"/>
                <a:cs typeface="Arial"/>
              </a:rPr>
              <a:t>chosen method</a:t>
            </a:r>
            <a:endParaRPr lang="fr-FR" sz="2400" b="0" i="0" u="none" strike="noStrike" cap="none" spc="0">
              <a:solidFill>
                <a:schemeClr val="tx1">
                  <a:lumMod val="75000"/>
                  <a:lumOff val="25000"/>
                </a:schemeClr>
              </a:solidFill>
              <a:latin typeface="Arial"/>
              <a:ea typeface="Arial"/>
              <a:cs typeface="Arial"/>
            </a:endParaRPr>
          </a:p>
          <a:p>
            <a:pPr marL="0" indent="0">
              <a:buNone/>
              <a:defRPr/>
            </a:pPr>
            <a:endParaRPr sz="2400" b="0" i="0" u="none" strike="noStrike" cap="none" spc="0">
              <a:solidFill>
                <a:schemeClr val="tx1">
                  <a:lumMod val="75000"/>
                  <a:lumOff val="25000"/>
                </a:schemeClr>
              </a:solidFill>
              <a:latin typeface="Arial"/>
              <a:ea typeface="Arial"/>
              <a:cs typeface="Arial"/>
            </a:endParaRPr>
          </a:p>
          <a:p>
            <a:pPr>
              <a:defRPr/>
            </a:pPr>
            <a:r>
              <a:rPr lang="fr-FR" sz="2400" b="0" i="0" u="none" strike="noStrike" cap="none" spc="0">
                <a:solidFill>
                  <a:schemeClr val="tx1">
                    <a:lumMod val="75000"/>
                    <a:lumOff val="25000"/>
                  </a:schemeClr>
                </a:solidFill>
                <a:latin typeface="Arial"/>
                <a:ea typeface="Arial"/>
                <a:cs typeface="Arial"/>
              </a:rPr>
              <a:t>Originality: </a:t>
            </a:r>
            <a:r>
              <a:rPr lang="fr-FR" sz="2400" b="0" i="0" u="none" strike="noStrike" cap="none" spc="0">
                <a:solidFill>
                  <a:schemeClr val="tx1">
                    <a:lumMod val="75000"/>
                    <a:lumOff val="25000"/>
                  </a:schemeClr>
                </a:solidFill>
                <a:latin typeface="Arial"/>
                <a:ea typeface="Arial"/>
                <a:cs typeface="Arial"/>
              </a:rPr>
              <a:t>combine two new methods</a:t>
            </a:r>
            <a:endParaRPr lang="fr-FR" sz="2400" b="0" i="0" u="none" strike="noStrike" cap="none" spc="0">
              <a:solidFill>
                <a:schemeClr val="tx1">
                  <a:lumMod val="75000"/>
                  <a:lumOff val="25000"/>
                </a:schemeClr>
              </a:solidFill>
              <a:latin typeface="Arial"/>
              <a:ea typeface="Arial"/>
              <a:cs typeface="Arial"/>
            </a:endParaRPr>
          </a:p>
          <a:p>
            <a:pPr>
              <a:defRPr/>
            </a:pPr>
            <a:endParaRPr lang="fr-FR" sz="2400" b="0" i="0" u="none" strike="noStrike" cap="none" spc="0">
              <a:solidFill>
                <a:schemeClr val="tx1">
                  <a:lumMod val="75000"/>
                  <a:lumOff val="25000"/>
                </a:schemeClr>
              </a:solidFill>
              <a:latin typeface="Arial"/>
              <a:ea typeface="Arial"/>
              <a:cs typeface="Arial"/>
            </a:endParaRPr>
          </a:p>
          <a:p>
            <a:pPr>
              <a:defRPr/>
            </a:pPr>
            <a:endParaRPr lang="fr-FR" sz="2400" b="0" i="0" u="none" strike="noStrike" cap="none" spc="0">
              <a:solidFill>
                <a:schemeClr val="tx1">
                  <a:lumMod val="75000"/>
                  <a:lumOff val="25000"/>
                </a:schemeClr>
              </a:solidFill>
              <a:latin typeface="Arial"/>
              <a:ea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 hidden="0"/>
          <p:cNvSpPr>
            <a:spLocks noGrp="1"/>
          </p:cNvSpPr>
          <p:nvPr isPhoto="0" userDrawn="0">
            <p:ph type="title" hasCustomPrompt="0"/>
          </p:nvPr>
        </p:nvSpPr>
        <p:spPr bwMode="auto"/>
        <p:txBody>
          <a:bodyPr/>
          <a:lstStyle/>
          <a:p>
            <a:pPr>
              <a:defRPr/>
            </a:pPr>
            <a:r>
              <a:rPr/>
              <a:t>G</a:t>
            </a:r>
            <a:r>
              <a:rPr lang="en-GB" sz="4400" b="0" i="0" u="none" strike="noStrike" cap="none" spc="0">
                <a:solidFill>
                  <a:schemeClr val="tx1">
                    <a:lumMod val="65000"/>
                    <a:lumOff val="35000"/>
                  </a:schemeClr>
                </a:solidFill>
                <a:latin typeface="Arial"/>
                <a:ea typeface="Arial"/>
                <a:cs typeface="Arial"/>
              </a:rPr>
              <a:t>antt diagram</a:t>
            </a:r>
            <a:endParaRPr/>
          </a:p>
        </p:txBody>
      </p:sp>
      <p:pic>
        <p:nvPicPr>
          <p:cNvPr id="5" name="" hidden="0"/>
          <p:cNvPicPr>
            <a:picLocks noChangeAspect="1"/>
          </p:cNvPicPr>
          <p:nvPr isPhoto="0" userDrawn="0"/>
        </p:nvPicPr>
        <p:blipFill>
          <a:blip r:embed="rId2"/>
          <a:stretch/>
        </p:blipFill>
        <p:spPr bwMode="auto">
          <a:xfrm>
            <a:off x="0" y="2515217"/>
            <a:ext cx="12191999" cy="350396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Testudines">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
      <a:majorFont>
        <a:latin typeface="Arial"/>
        <a:ea typeface="Arial"/>
        <a:cs typeface="Arial"/>
      </a:majorFont>
      <a:minorFont>
        <a:latin typeface="Arial"/>
        <a:ea typeface="Arial"/>
        <a:cs typeface="Arial"/>
      </a:minorFont>
    </a:fontScheme>
    <a:fmtScheme name="Стандартная">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otalTime>0</TotalTime>
  <Words>0</Words>
  <Application>ONLYOFFICE/2.4.527.0</Application>
  <PresentationFormat>On-screen Show (4:3)</PresentationFormat>
  <Paragraphs>0</Paragraphs>
  <Slides>9</Slides>
  <Notes>9</Notes>
  <HiddenSlides>0</HiddenSlides>
  <MMClips>2</MMClips>
  <ScaleCrop>0</ScaleCrop>
  <HeadingPairs>
    <vt:vector size="4" baseType="variant">
      <vt:variant>
        <vt:lpstr>Theme</vt:lpstr>
      </vt:variant>
      <vt:variant>
        <vt:i4>1</vt:i4>
      </vt:variant>
      <vt:variant>
        <vt:lpstr>Slide Titles</vt:lpstr>
      </vt:variant>
      <vt:variant>
        <vt:i4>9</vt:i4>
      </vt:variant>
    </vt:vector>
  </HeadingPairs>
  <TitlesOfParts>
    <vt:vector size="10" baseType="lpstr">
      <vt:lpstr>Theme 1</vt:lpstr>
      <vt:lpstr>Slide 1</vt:lpstr>
      <vt:lpstr>Slide 2</vt:lpstr>
      <vt:lpstr>Slide 3</vt:lpstr>
      <vt:lpstr>Slide 4</vt:lpstr>
      <vt:lpstr>Slide 5</vt:lpstr>
      <vt:lpstr>Slide 6</vt:lpstr>
      <vt:lpstr>Slide 7</vt:lpstr>
      <vt:lpstr>Slide 8</vt:lpstr>
      <vt:lpstr>Slide 9</vt:lpstr>
    </vt:vector>
  </TitlesOfParts>
  <LinksUpToDate>0</LinksUpToDate>
  <SharedDoc>0</SharedDoc>
  <HyperlinksChanged>0</HyperlinksChanged>
</Properties>
</file>

<file path=docProps/core.xml><?xml version="1.0" encoding="utf-8"?>
<cp:coreProperties xmlns:cp="http://schemas.openxmlformats.org/package/2006/metadata/core-properties" xmlns:dc="http://purl.org/dc/elements/1.1/" xmlns:dcterms="http://purl.org/dc/terms/" xmlns:xsi="http://www.w3.org/2001/XMLSchema-instance">
  <dc:creator/>
  <cp:lastModifiedBy/>
</cp:coreProperties>
</file>