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1" r:id="rId10"/>
    <p:sldId id="292" r:id="rId11"/>
    <p:sldId id="293" r:id="rId12"/>
    <p:sldId id="294" r:id="rId13"/>
    <p:sldId id="295" r:id="rId14"/>
    <p:sldId id="296" r:id="rId15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htash Behin-Aein" initials="BB" lastIdx="1" clrIdx="0">
    <p:extLst>
      <p:ext uri="{19B8F6BF-5375-455C-9EA6-DF929625EA0E}">
        <p15:presenceInfo xmlns:p15="http://schemas.microsoft.com/office/powerpoint/2012/main" userId="59e5e346f7bd8c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633D5-7F0E-429B-B2F1-978D1AA288E8}">
  <a:tblStyle styleId="{2D5633D5-7F0E-429B-B2F1-978D1AA28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496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14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17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55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13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7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4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51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51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8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44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89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6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c1634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c1634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52FD8-FD85-4B8F-B483-311A1060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44"/>
            <a:ext cx="9144000" cy="4346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EACB8-F77E-400F-B5D7-34B4364EFA74}"/>
              </a:ext>
            </a:extLst>
          </p:cNvPr>
          <p:cNvSpPr txBox="1"/>
          <p:nvPr/>
        </p:nvSpPr>
        <p:spPr>
          <a:xfrm>
            <a:off x="2941250" y="4502579"/>
            <a:ext cx="3028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Nature,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DAD8-0B2D-4686-A26D-30C8B768486A}"/>
              </a:ext>
            </a:extLst>
          </p:cNvPr>
          <p:cNvSpPr/>
          <p:nvPr/>
        </p:nvSpPr>
        <p:spPr>
          <a:xfrm>
            <a:off x="2591399" y="2387600"/>
            <a:ext cx="4742851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Integer Factorization</a:t>
            </a:r>
          </a:p>
        </p:txBody>
      </p:sp>
    </p:spTree>
    <p:extLst>
      <p:ext uri="{BB962C8B-B14F-4D97-AF65-F5344CB8AC3E}">
        <p14:creationId xmlns:p14="http://schemas.microsoft.com/office/powerpoint/2010/main" val="7287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1A7D62-0DFA-46E3-895D-49D5A786C291}"/>
              </a:ext>
            </a:extLst>
          </p:cNvPr>
          <p:cNvGrpSpPr/>
          <p:nvPr/>
        </p:nvGrpSpPr>
        <p:grpSpPr>
          <a:xfrm>
            <a:off x="3077484" y="842199"/>
            <a:ext cx="2535916" cy="2313751"/>
            <a:chOff x="1771155" y="3445679"/>
            <a:chExt cx="2025753" cy="16906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7C9B15-23C6-402F-9E4A-14A8166C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155" y="3445679"/>
              <a:ext cx="2009774" cy="169068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C78AE7-B49A-4E8D-81FC-5ADC98AB4757}"/>
                </a:ext>
              </a:extLst>
            </p:cNvPr>
            <p:cNvSpPr/>
            <p:nvPr/>
          </p:nvSpPr>
          <p:spPr>
            <a:xfrm>
              <a:off x="3701470" y="3445679"/>
              <a:ext cx="95438" cy="1011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EB53F9-2B8D-4F2C-8C1D-A97CA4B1A121}"/>
              </a:ext>
            </a:extLst>
          </p:cNvPr>
          <p:cNvSpPr txBox="1"/>
          <p:nvPr/>
        </p:nvSpPr>
        <p:spPr>
          <a:xfrm>
            <a:off x="3170360" y="3054350"/>
            <a:ext cx="2507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IEEE Magnetics Letters,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811EF-BE69-4B33-B14F-402AD8B28FAB}"/>
              </a:ext>
            </a:extLst>
          </p:cNvPr>
          <p:cNvSpPr/>
          <p:nvPr/>
        </p:nvSpPr>
        <p:spPr>
          <a:xfrm>
            <a:off x="3800807" y="2052582"/>
            <a:ext cx="1247443" cy="385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Barrier Magnet Design</a:t>
            </a:r>
          </a:p>
        </p:txBody>
      </p:sp>
    </p:spTree>
    <p:extLst>
      <p:ext uri="{BB962C8B-B14F-4D97-AF65-F5344CB8AC3E}">
        <p14:creationId xmlns:p14="http://schemas.microsoft.com/office/powerpoint/2010/main" val="36570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AD867-5E80-47CC-B2E1-3D2C4596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1" y="751409"/>
            <a:ext cx="3689460" cy="278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CF5D2-91BA-4510-811F-D64ABC2FCC63}"/>
              </a:ext>
            </a:extLst>
          </p:cNvPr>
          <p:cNvSpPr txBox="1"/>
          <p:nvPr/>
        </p:nvSpPr>
        <p:spPr>
          <a:xfrm>
            <a:off x="2439944" y="3441700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Nature Nanotechnology, 2010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96DE-FF7C-4323-AC0F-45871776713D}"/>
              </a:ext>
            </a:extLst>
          </p:cNvPr>
          <p:cNvSpPr/>
          <p:nvPr/>
        </p:nvSpPr>
        <p:spPr>
          <a:xfrm>
            <a:off x="3474609" y="1528374"/>
            <a:ext cx="1376791" cy="452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Fluctuations</a:t>
            </a:r>
          </a:p>
        </p:txBody>
      </p:sp>
    </p:spTree>
    <p:extLst>
      <p:ext uri="{BB962C8B-B14F-4D97-AF65-F5344CB8AC3E}">
        <p14:creationId xmlns:p14="http://schemas.microsoft.com/office/powerpoint/2010/main" val="267689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ABF663-B0E1-4E9A-A682-A13DD3CE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047751"/>
            <a:ext cx="5480377" cy="2727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B7EF5-5401-4BAE-84C0-B2AC9BAF39A7}"/>
              </a:ext>
            </a:extLst>
          </p:cNvPr>
          <p:cNvSpPr txBox="1"/>
          <p:nvPr/>
        </p:nvSpPr>
        <p:spPr>
          <a:xfrm>
            <a:off x="2375414" y="3471475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IEEE Access,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493E7-CBEA-4E8C-8A69-977AD98B77FD}"/>
              </a:ext>
            </a:extLst>
          </p:cNvPr>
          <p:cNvSpPr/>
          <p:nvPr/>
        </p:nvSpPr>
        <p:spPr>
          <a:xfrm>
            <a:off x="2650031" y="2098888"/>
            <a:ext cx="4233369" cy="631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Cloud Accessible FPGA-based Emulation of the P-Computer</a:t>
            </a:r>
          </a:p>
        </p:txBody>
      </p:sp>
    </p:spTree>
    <p:extLst>
      <p:ext uri="{BB962C8B-B14F-4D97-AF65-F5344CB8AC3E}">
        <p14:creationId xmlns:p14="http://schemas.microsoft.com/office/powerpoint/2010/main" val="297482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5DC54-65F8-4036-8239-76B061A2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0"/>
          <a:stretch/>
        </p:blipFill>
        <p:spPr>
          <a:xfrm>
            <a:off x="2291873" y="273050"/>
            <a:ext cx="4344099" cy="424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8FB42-95BD-41D8-8D0B-9DB9CA247856}"/>
              </a:ext>
            </a:extLst>
          </p:cNvPr>
          <p:cNvSpPr/>
          <p:nvPr/>
        </p:nvSpPr>
        <p:spPr>
          <a:xfrm>
            <a:off x="3350076" y="1426774"/>
            <a:ext cx="2659491" cy="452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P-bit Characteristic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A382D-85AD-4F44-9B76-B02DB3D8E0C0}"/>
              </a:ext>
            </a:extLst>
          </p:cNvPr>
          <p:cNvSpPr txBox="1"/>
          <p:nvPr/>
        </p:nvSpPr>
        <p:spPr>
          <a:xfrm>
            <a:off x="3268216" y="4404925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IEEE EDL, 2017</a:t>
            </a:r>
          </a:p>
        </p:txBody>
      </p:sp>
    </p:spTree>
    <p:extLst>
      <p:ext uri="{BB962C8B-B14F-4D97-AF65-F5344CB8AC3E}">
        <p14:creationId xmlns:p14="http://schemas.microsoft.com/office/powerpoint/2010/main" val="20186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C0069-C439-44AB-B147-A57DDA6A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81" y="80962"/>
            <a:ext cx="3162300" cy="4791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2262B-DEFE-4B92-A8F5-6EB5A44EA273}"/>
              </a:ext>
            </a:extLst>
          </p:cNvPr>
          <p:cNvSpPr txBox="1"/>
          <p:nvPr/>
        </p:nvSpPr>
        <p:spPr>
          <a:xfrm>
            <a:off x="3508628" y="4708723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IEEE Access,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E6206-939B-42A8-82FA-06AB362DAB3D}"/>
              </a:ext>
            </a:extLst>
          </p:cNvPr>
          <p:cNvSpPr/>
          <p:nvPr/>
        </p:nvSpPr>
        <p:spPr>
          <a:xfrm>
            <a:off x="3851574" y="2244593"/>
            <a:ext cx="1504351" cy="463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Combinatorial </a:t>
            </a:r>
          </a:p>
          <a:p>
            <a:pPr algn="ctr"/>
            <a:r>
              <a:rPr lang="en-US" sz="16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9258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0D3F2-F775-4A87-A7CA-DEC56F68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9099"/>
            <a:ext cx="3533843" cy="324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A3C2F-C150-460A-8F75-8AC7DCF3599C}"/>
              </a:ext>
            </a:extLst>
          </p:cNvPr>
          <p:cNvSpPr txBox="1"/>
          <p:nvPr/>
        </p:nvSpPr>
        <p:spPr>
          <a:xfrm>
            <a:off x="3408263" y="360997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US Patent,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40EE3-E7E9-4A5B-AC26-F0375C0C9115}"/>
              </a:ext>
            </a:extLst>
          </p:cNvPr>
          <p:cNvSpPr/>
          <p:nvPr/>
        </p:nvSpPr>
        <p:spPr>
          <a:xfrm>
            <a:off x="4081142" y="2393690"/>
            <a:ext cx="725807" cy="228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P-bit</a:t>
            </a:r>
          </a:p>
        </p:txBody>
      </p:sp>
    </p:spTree>
    <p:extLst>
      <p:ext uri="{BB962C8B-B14F-4D97-AF65-F5344CB8AC3E}">
        <p14:creationId xmlns:p14="http://schemas.microsoft.com/office/powerpoint/2010/main" val="39494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E4735-4574-426D-AD6C-9D5F0CDA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85737"/>
            <a:ext cx="8172450" cy="4467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882908-0C74-48C2-A656-EC9A4E34BC6D}"/>
              </a:ext>
            </a:extLst>
          </p:cNvPr>
          <p:cNvSpPr/>
          <p:nvPr/>
        </p:nvSpPr>
        <p:spPr>
          <a:xfrm>
            <a:off x="2886374" y="1898650"/>
            <a:ext cx="3371251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Invertible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F84E6-8E3C-4724-8804-2CE467069D27}"/>
              </a:ext>
            </a:extLst>
          </p:cNvPr>
          <p:cNvSpPr txBox="1"/>
          <p:nvPr/>
        </p:nvSpPr>
        <p:spPr>
          <a:xfrm>
            <a:off x="2741513" y="4498974"/>
            <a:ext cx="4087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Phys Rev. X, 2017</a:t>
            </a:r>
          </a:p>
        </p:txBody>
      </p:sp>
    </p:spTree>
    <p:extLst>
      <p:ext uri="{BB962C8B-B14F-4D97-AF65-F5344CB8AC3E}">
        <p14:creationId xmlns:p14="http://schemas.microsoft.com/office/powerpoint/2010/main" val="33847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47649-0144-4169-8B11-C55FE12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25412"/>
            <a:ext cx="7181850" cy="4257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16D867-42AE-46A3-BA2F-929B7A3CA33A}"/>
              </a:ext>
            </a:extLst>
          </p:cNvPr>
          <p:cNvSpPr/>
          <p:nvPr/>
        </p:nvSpPr>
        <p:spPr>
          <a:xfrm>
            <a:off x="2983062" y="1908043"/>
            <a:ext cx="3462188" cy="463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Machine</a:t>
            </a:r>
            <a:r>
              <a:rPr lang="en-US" sz="2800" dirty="0"/>
              <a:t>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0C293-2F0E-40FF-B134-77EAD43439AF}"/>
              </a:ext>
            </a:extLst>
          </p:cNvPr>
          <p:cNvSpPr txBox="1"/>
          <p:nvPr/>
        </p:nvSpPr>
        <p:spPr>
          <a:xfrm>
            <a:off x="1798250" y="4248579"/>
            <a:ext cx="55835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Front. in Neuroscience, 2020</a:t>
            </a:r>
          </a:p>
        </p:txBody>
      </p:sp>
    </p:spTree>
    <p:extLst>
      <p:ext uri="{BB962C8B-B14F-4D97-AF65-F5344CB8AC3E}">
        <p14:creationId xmlns:p14="http://schemas.microsoft.com/office/powerpoint/2010/main" val="320029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40DE1-644C-4CA2-A262-7227AAFF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866775"/>
            <a:ext cx="3590925" cy="3409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344A5-0106-4A60-96CC-9AA4C605E9D5}"/>
              </a:ext>
            </a:extLst>
          </p:cNvPr>
          <p:cNvSpPr txBox="1"/>
          <p:nvPr/>
        </p:nvSpPr>
        <p:spPr>
          <a:xfrm>
            <a:off x="5354250" y="2819829"/>
            <a:ext cx="149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AIP </a:t>
            </a:r>
          </a:p>
          <a:p>
            <a:r>
              <a:rPr lang="en-US" sz="18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Advances </a:t>
            </a:r>
          </a:p>
          <a:p>
            <a:r>
              <a:rPr lang="en-US" sz="18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3C686-D187-41EF-BCB2-565386CD3848}"/>
              </a:ext>
            </a:extLst>
          </p:cNvPr>
          <p:cNvSpPr/>
          <p:nvPr/>
        </p:nvSpPr>
        <p:spPr>
          <a:xfrm>
            <a:off x="3154512" y="1860550"/>
            <a:ext cx="2687488" cy="37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112385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33CAC-30B9-4FB2-AE8A-EFDA85C7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13" y="1530350"/>
            <a:ext cx="2055268" cy="1555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657F55-5FA2-4A07-B6F4-675943F4AD6E}"/>
              </a:ext>
            </a:extLst>
          </p:cNvPr>
          <p:cNvSpPr/>
          <p:nvPr/>
        </p:nvSpPr>
        <p:spPr>
          <a:xfrm>
            <a:off x="3269086" y="2057400"/>
            <a:ext cx="1635322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Magnetic Networks for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E52A2-6B33-4F38-A8CF-6A13531B2BC2}"/>
              </a:ext>
            </a:extLst>
          </p:cNvPr>
          <p:cNvSpPr txBox="1"/>
          <p:nvPr/>
        </p:nvSpPr>
        <p:spPr>
          <a:xfrm>
            <a:off x="3413362" y="3022600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US Patent, 2014</a:t>
            </a:r>
          </a:p>
        </p:txBody>
      </p:sp>
    </p:spTree>
    <p:extLst>
      <p:ext uri="{BB962C8B-B14F-4D97-AF65-F5344CB8AC3E}">
        <p14:creationId xmlns:p14="http://schemas.microsoft.com/office/powerpoint/2010/main" val="32236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6EA1B0-3873-41AE-8F83-36733E15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99" y="920092"/>
            <a:ext cx="2603796" cy="2381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429BA1-52C8-4A5E-A70B-8615DB675ACF}"/>
              </a:ext>
            </a:extLst>
          </p:cNvPr>
          <p:cNvSpPr txBox="1"/>
          <p:nvPr/>
        </p:nvSpPr>
        <p:spPr>
          <a:xfrm>
            <a:off x="3235562" y="3232150"/>
            <a:ext cx="22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Scientific Reports, 2017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7C4E0-1A19-4CE8-A394-2FE259E09C51}"/>
              </a:ext>
            </a:extLst>
          </p:cNvPr>
          <p:cNvSpPr/>
          <p:nvPr/>
        </p:nvSpPr>
        <p:spPr>
          <a:xfrm>
            <a:off x="3568517" y="2301098"/>
            <a:ext cx="1586629" cy="27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Probabilistic Circuits</a:t>
            </a:r>
          </a:p>
        </p:txBody>
      </p:sp>
    </p:spTree>
    <p:extLst>
      <p:ext uri="{BB962C8B-B14F-4D97-AF65-F5344CB8AC3E}">
        <p14:creationId xmlns:p14="http://schemas.microsoft.com/office/powerpoint/2010/main" val="108823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5CA71-AE19-44DF-A3C9-3F98FEF0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14" y="1268446"/>
            <a:ext cx="3206287" cy="2395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6646C-1EEA-4DA2-B8D6-004C49B47FC4}"/>
              </a:ext>
            </a:extLst>
          </p:cNvPr>
          <p:cNvSpPr txBox="1"/>
          <p:nvPr/>
        </p:nvSpPr>
        <p:spPr>
          <a:xfrm>
            <a:off x="3400662" y="3598055"/>
            <a:ext cx="22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76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Scientific Reports, 2016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276DD-FA62-4311-A692-A259AC383B3E}"/>
              </a:ext>
            </a:extLst>
          </p:cNvPr>
          <p:cNvSpPr/>
          <p:nvPr/>
        </p:nvSpPr>
        <p:spPr>
          <a:xfrm>
            <a:off x="3750007" y="2212199"/>
            <a:ext cx="1501443" cy="34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Probability as it Occurs in Nature </a:t>
            </a:r>
          </a:p>
        </p:txBody>
      </p:sp>
    </p:spTree>
    <p:extLst>
      <p:ext uri="{BB962C8B-B14F-4D97-AF65-F5344CB8AC3E}">
        <p14:creationId xmlns:p14="http://schemas.microsoft.com/office/powerpoint/2010/main" val="38232183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17387</TotalTime>
  <Words>93</Words>
  <Application>Microsoft Office PowerPoint</Application>
  <PresentationFormat>On-screen Show (16:9)</PresentationFormat>
  <Paragraphs>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Verdana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Spintronics Computing</dc:title>
  <dc:creator>Behtash Behin-Aein</dc:creator>
  <cp:lastModifiedBy>Behtash Behin-Aein</cp:lastModifiedBy>
  <cp:revision>251</cp:revision>
  <dcterms:modified xsi:type="dcterms:W3CDTF">2021-01-05T20:43:38Z</dcterms:modified>
</cp:coreProperties>
</file>