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7DFA-F6B6-4DB2-8A7C-6D8A8E3063F1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D1F4-7DD7-4A78-937C-AF60974E5D0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7DFA-F6B6-4DB2-8A7C-6D8A8E3063F1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D1F4-7DD7-4A78-937C-AF60974E5D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7DFA-F6B6-4DB2-8A7C-6D8A8E3063F1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D1F4-7DD7-4A78-937C-AF60974E5D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7DFA-F6B6-4DB2-8A7C-6D8A8E3063F1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D1F4-7DD7-4A78-937C-AF60974E5D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7DFA-F6B6-4DB2-8A7C-6D8A8E3063F1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D1F4-7DD7-4A78-937C-AF60974E5D0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7DFA-F6B6-4DB2-8A7C-6D8A8E3063F1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D1F4-7DD7-4A78-937C-AF60974E5D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7DFA-F6B6-4DB2-8A7C-6D8A8E3063F1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D1F4-7DD7-4A78-937C-AF60974E5D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7DFA-F6B6-4DB2-8A7C-6D8A8E3063F1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D1F4-7DD7-4A78-937C-AF60974E5D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7DFA-F6B6-4DB2-8A7C-6D8A8E3063F1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D1F4-7DD7-4A78-937C-AF60974E5D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7DFA-F6B6-4DB2-8A7C-6D8A8E3063F1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D1F4-7DD7-4A78-937C-AF60974E5D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7DFA-F6B6-4DB2-8A7C-6D8A8E3063F1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81CD1F4-7DD7-4A78-937C-AF60974E5D0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D27DFA-F6B6-4DB2-8A7C-6D8A8E3063F1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81CD1F4-7DD7-4A78-937C-AF60974E5D0B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b="1" i="1" dirty="0" smtClean="0">
                <a:latin typeface="Papyrus" pitchFamily="66" charset="0"/>
              </a:rPr>
              <a:t>The Ice Cream Shop</a:t>
            </a:r>
            <a:endParaRPr lang="en-US" b="1" i="1" dirty="0">
              <a:latin typeface="Papyrus" pitchFamily="66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-Paul Albrick Coronia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-IT2C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22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i="1" dirty="0" smtClean="0">
                <a:latin typeface="Papyrus" pitchFamily="66" charset="0"/>
              </a:rPr>
              <a:t>Main Features</a:t>
            </a:r>
            <a:endParaRPr lang="en-US" b="1" i="1" dirty="0">
              <a:latin typeface="Papyru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Performs a simple multiple ice cream selling</a:t>
            </a:r>
          </a:p>
          <a:p>
            <a:r>
              <a:rPr lang="en-US" dirty="0" smtClean="0"/>
              <a:t>Performs a simple ice cream stock handling</a:t>
            </a:r>
          </a:p>
          <a:p>
            <a:r>
              <a:rPr lang="en-US" dirty="0" smtClean="0"/>
              <a:t>Simple list manipulation for brand, variety, and flavor</a:t>
            </a:r>
          </a:p>
          <a:p>
            <a:r>
              <a:rPr lang="en-US" dirty="0"/>
              <a:t>Easy and convenient transaction history viewer</a:t>
            </a:r>
          </a:p>
          <a:p>
            <a:r>
              <a:rPr lang="en-US" dirty="0" smtClean="0"/>
              <a:t>Simple design </a:t>
            </a:r>
          </a:p>
          <a:p>
            <a:r>
              <a:rPr lang="en-US" dirty="0" smtClean="0"/>
              <a:t>Background image and color are customizable for user’s satisfaction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84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/>
              <a:t>Success/Failures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operations affects the availability counters and balance</a:t>
            </a:r>
          </a:p>
          <a:p>
            <a:r>
              <a:rPr lang="en-US" dirty="0" smtClean="0"/>
              <a:t>Stocks list updates when there are changes</a:t>
            </a:r>
            <a:endParaRPr lang="en-US" dirty="0"/>
          </a:p>
          <a:p>
            <a:r>
              <a:rPr lang="en-US" dirty="0" smtClean="0"/>
              <a:t>Transaction history updates when there are changes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Transaction history viewer has not yet implemented</a:t>
            </a:r>
          </a:p>
          <a:p>
            <a:r>
              <a:rPr lang="en-US" dirty="0" smtClean="0"/>
              <a:t>Removing unwanted stocks has not yet implemented</a:t>
            </a:r>
          </a:p>
          <a:p>
            <a:r>
              <a:rPr lang="en-US" dirty="0" smtClean="0"/>
              <a:t>No sorting in sell, add ice cream and stocks</a:t>
            </a:r>
          </a:p>
        </p:txBody>
      </p:sp>
    </p:spTree>
    <p:extLst>
      <p:ext uri="{BB962C8B-B14F-4D97-AF65-F5344CB8AC3E}">
        <p14:creationId xmlns:p14="http://schemas.microsoft.com/office/powerpoint/2010/main" val="3175742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313</TotalTime>
  <Words>100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Flow</vt:lpstr>
      <vt:lpstr>The Ice Cream Shop</vt:lpstr>
      <vt:lpstr>Main Features</vt:lpstr>
      <vt:lpstr>Success/Failures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Ice Cream Shop</dc:title>
  <dc:creator>nYTskYz</dc:creator>
  <cp:lastModifiedBy>nYTskYz</cp:lastModifiedBy>
  <cp:revision>9</cp:revision>
  <dcterms:created xsi:type="dcterms:W3CDTF">2013-10-17T03:59:38Z</dcterms:created>
  <dcterms:modified xsi:type="dcterms:W3CDTF">2013-10-17T09:13:11Z</dcterms:modified>
</cp:coreProperties>
</file>