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95673"/>
  </p:normalViewPr>
  <p:slideViewPr>
    <p:cSldViewPr snapToGrid="0" snapToObjects="1">
      <p:cViewPr>
        <p:scale>
          <a:sx n="96" d="100"/>
          <a:sy n="96" d="100"/>
        </p:scale>
        <p:origin x="-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F3C6-7DE9-0845-9093-50B66B4BEBA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2"/>
          <p:cNvSpPr/>
          <p:nvPr/>
        </p:nvSpPr>
        <p:spPr>
          <a:xfrm rot="10800000">
            <a:off x="9155026" y="758883"/>
            <a:ext cx="304530" cy="2980780"/>
          </a:xfrm>
          <a:prstGeom prst="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 rot="10800000">
            <a:off x="8633010" y="1772328"/>
            <a:ext cx="251141" cy="1735867"/>
          </a:xfrm>
          <a:prstGeom prst="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 rot="10800000">
            <a:off x="7879570" y="753949"/>
            <a:ext cx="371846" cy="393252"/>
          </a:xfrm>
          <a:prstGeom prst="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 rot="10800000">
            <a:off x="7853580" y="1780252"/>
            <a:ext cx="371846" cy="393252"/>
          </a:xfrm>
          <a:prstGeom prst="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 rot="10800000">
            <a:off x="7906412" y="2776092"/>
            <a:ext cx="227314" cy="810641"/>
          </a:xfrm>
          <a:prstGeom prst="downArrow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>
            <a:off x="3161486" y="5398507"/>
            <a:ext cx="1264660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-Right Arrow 68"/>
          <p:cNvSpPr/>
          <p:nvPr/>
        </p:nvSpPr>
        <p:spPr>
          <a:xfrm>
            <a:off x="3434177" y="3295386"/>
            <a:ext cx="953677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-Right Arrow 67"/>
          <p:cNvSpPr/>
          <p:nvPr/>
        </p:nvSpPr>
        <p:spPr>
          <a:xfrm rot="3061521">
            <a:off x="2767082" y="4354540"/>
            <a:ext cx="2030870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-Right Arrow 66"/>
          <p:cNvSpPr/>
          <p:nvPr/>
        </p:nvSpPr>
        <p:spPr>
          <a:xfrm rot="18631219">
            <a:off x="2815986" y="4440611"/>
            <a:ext cx="2029888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-Right Arrow 84"/>
          <p:cNvSpPr/>
          <p:nvPr/>
        </p:nvSpPr>
        <p:spPr>
          <a:xfrm>
            <a:off x="6135145" y="4365225"/>
            <a:ext cx="871916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Up Arrow 60"/>
          <p:cNvSpPr/>
          <p:nvPr/>
        </p:nvSpPr>
        <p:spPr>
          <a:xfrm>
            <a:off x="9525343" y="2780440"/>
            <a:ext cx="1070341" cy="2194997"/>
          </a:xfrm>
          <a:prstGeom prst="leftUpArrow">
            <a:avLst>
              <a:gd name="adj1" fmla="val 14473"/>
              <a:gd name="adj2" fmla="val 18159"/>
              <a:gd name="adj3" fmla="val 16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Up Arrow 16"/>
          <p:cNvSpPr/>
          <p:nvPr/>
        </p:nvSpPr>
        <p:spPr>
          <a:xfrm rot="16200000">
            <a:off x="8519239" y="1255500"/>
            <a:ext cx="3072649" cy="1056332"/>
          </a:xfrm>
          <a:prstGeom prst="leftUpArrow">
            <a:avLst>
              <a:gd name="adj1" fmla="val 15196"/>
              <a:gd name="adj2" fmla="val 18159"/>
              <a:gd name="adj3" fmla="val 30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64608" y="4662597"/>
            <a:ext cx="2129318" cy="1444166"/>
            <a:chOff x="2170191" y="4166438"/>
            <a:chExt cx="2448732" cy="1472339"/>
          </a:xfrm>
        </p:grpSpPr>
        <p:sp>
          <p:nvSpPr>
            <p:cNvPr id="7" name="Cloud 6"/>
            <p:cNvSpPr/>
            <p:nvPr/>
          </p:nvSpPr>
          <p:spPr>
            <a:xfrm>
              <a:off x="2170191" y="4166438"/>
              <a:ext cx="2448732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Silo 1</a:t>
              </a:r>
            </a:p>
          </p:txBody>
        </p:sp>
        <p:sp>
          <p:nvSpPr>
            <p:cNvPr id="10" name="Can 9"/>
            <p:cNvSpPr/>
            <p:nvPr/>
          </p:nvSpPr>
          <p:spPr>
            <a:xfrm>
              <a:off x="2797407" y="4497067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3275270" y="4525482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3833214" y="457197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91306" y="3068272"/>
            <a:ext cx="2449817" cy="1482933"/>
            <a:chOff x="5375289" y="4166438"/>
            <a:chExt cx="2586873" cy="1472339"/>
          </a:xfrm>
        </p:grpSpPr>
        <p:sp>
          <p:nvSpPr>
            <p:cNvPr id="8" name="Cloud 7"/>
            <p:cNvSpPr/>
            <p:nvPr/>
          </p:nvSpPr>
          <p:spPr>
            <a:xfrm>
              <a:off x="5375289" y="4166438"/>
              <a:ext cx="2586873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Silo 2</a:t>
              </a:r>
              <a:endParaRPr lang="en-US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5829916" y="452831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6307779" y="455672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6865723" y="4603221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n 23"/>
          <p:cNvSpPr/>
          <p:nvPr/>
        </p:nvSpPr>
        <p:spPr>
          <a:xfrm>
            <a:off x="7008612" y="3341715"/>
            <a:ext cx="2526224" cy="281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 Graph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685360" y="4592908"/>
            <a:ext cx="1595787" cy="865322"/>
            <a:chOff x="8384583" y="604434"/>
            <a:chExt cx="1595787" cy="865322"/>
          </a:xfrm>
        </p:grpSpPr>
        <p:sp>
          <p:nvSpPr>
            <p:cNvPr id="25" name="Oval 24"/>
            <p:cNvSpPr/>
            <p:nvPr/>
          </p:nvSpPr>
          <p:spPr>
            <a:xfrm>
              <a:off x="8384583" y="604434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34" idx="2"/>
            </p:cNvCxnSpPr>
            <p:nvPr/>
          </p:nvCxnSpPr>
          <p:spPr>
            <a:xfrm>
              <a:off x="8503405" y="836908"/>
              <a:ext cx="508858" cy="5166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450835" y="870726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42726" y="1125803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937353" y="697425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012263" y="1237282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/>
            <p:cNvCxnSpPr>
              <a:stCxn id="25" idx="6"/>
              <a:endCxn id="31" idx="2"/>
            </p:cNvCxnSpPr>
            <p:nvPr/>
          </p:nvCxnSpPr>
          <p:spPr>
            <a:xfrm>
              <a:off x="8622227" y="720671"/>
              <a:ext cx="315126" cy="929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34" idx="0"/>
            </p:cNvCxnSpPr>
            <p:nvPr/>
          </p:nvCxnSpPr>
          <p:spPr>
            <a:xfrm flipH="1">
              <a:off x="9131085" y="895854"/>
              <a:ext cx="9110" cy="3414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4"/>
              <a:endCxn id="30" idx="5"/>
            </p:cNvCxnSpPr>
            <p:nvPr/>
          </p:nvCxnSpPr>
          <p:spPr>
            <a:xfrm>
              <a:off x="9569657" y="1103200"/>
              <a:ext cx="375911" cy="221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2184399" y="6146181"/>
            <a:ext cx="7240261" cy="431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Polystore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BigDawg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Left-Right Arrow 27"/>
          <p:cNvSpPr/>
          <p:nvPr/>
        </p:nvSpPr>
        <p:spPr>
          <a:xfrm rot="20853075">
            <a:off x="4377637" y="556133"/>
            <a:ext cx="2899412" cy="316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399809" y="3199536"/>
            <a:ext cx="2033398" cy="637549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Profiler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426146" y="4222809"/>
            <a:ext cx="1998596" cy="662676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722268" y="2716488"/>
            <a:ext cx="1640738" cy="603504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 Orchestrator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408484" y="5286549"/>
            <a:ext cx="2007061" cy="6431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Cleanliness Estimator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19" y="568009"/>
            <a:ext cx="1906435" cy="1506319"/>
          </a:xfrm>
          <a:prstGeom prst="rect">
            <a:avLst/>
          </a:prstGeom>
        </p:spPr>
      </p:pic>
      <p:sp>
        <p:nvSpPr>
          <p:cNvPr id="49" name="Left-Right Arrow 48"/>
          <p:cNvSpPr/>
          <p:nvPr/>
        </p:nvSpPr>
        <p:spPr>
          <a:xfrm rot="496385">
            <a:off x="4261146" y="1798945"/>
            <a:ext cx="3004463" cy="3016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900018" y="3017209"/>
            <a:ext cx="11370365" cy="198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400" y="1403129"/>
            <a:ext cx="115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Online</a:t>
            </a:r>
            <a:endParaRPr lang="en-US" sz="2800" b="1" i="1" dirty="0"/>
          </a:p>
        </p:txBody>
      </p:sp>
      <p:sp>
        <p:nvSpPr>
          <p:cNvPr id="54" name="Left-Right Arrow 53"/>
          <p:cNvSpPr/>
          <p:nvPr/>
        </p:nvSpPr>
        <p:spPr>
          <a:xfrm>
            <a:off x="4353400" y="1271543"/>
            <a:ext cx="2896053" cy="3384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269693" y="1142703"/>
            <a:ext cx="1828943" cy="637549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Path Selection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7308641" y="2105123"/>
            <a:ext cx="1242043" cy="662676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Discovery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261001" y="117759"/>
            <a:ext cx="2273835" cy="6431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Data in View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8071" y="4456707"/>
            <a:ext cx="115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Offline</a:t>
            </a:r>
            <a:endParaRPr lang="en-US" sz="2400" b="1" i="1" dirty="0"/>
          </a:p>
        </p:txBody>
      </p:sp>
      <p:sp>
        <p:nvSpPr>
          <p:cNvPr id="26" name="Down Arrow 25"/>
          <p:cNvSpPr/>
          <p:nvPr/>
        </p:nvSpPr>
        <p:spPr>
          <a:xfrm>
            <a:off x="5210186" y="3838679"/>
            <a:ext cx="371846" cy="416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5254745" y="4884328"/>
            <a:ext cx="371846" cy="393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9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cp:lastPrinted>2016-08-16T15:17:53Z</cp:lastPrinted>
  <dcterms:created xsi:type="dcterms:W3CDTF">2016-07-12T21:10:01Z</dcterms:created>
  <dcterms:modified xsi:type="dcterms:W3CDTF">2016-08-16T15:19:22Z</dcterms:modified>
</cp:coreProperties>
</file>