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1"/>
    <p:restoredTop sz="94805"/>
  </p:normalViewPr>
  <p:slideViewPr>
    <p:cSldViewPr snapToGrid="0" snapToObjects="1">
      <p:cViewPr varScale="1">
        <p:scale>
          <a:sx n="112" d="100"/>
          <a:sy n="112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3C6-7DE9-0845-9093-50B66B4BEBAB}" type="datetimeFigureOut">
              <a:rPr lang="en-US" smtClean="0"/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B002-CD47-524E-88CE-9C141FF1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3260" y="3385088"/>
            <a:ext cx="4174601" cy="1124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Discovery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3223260" y="2129725"/>
            <a:ext cx="4174600" cy="1104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</a:t>
            </a:r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1316751" y="5260828"/>
            <a:ext cx="2448732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Silo 1</a:t>
            </a:r>
          </a:p>
        </p:txBody>
      </p:sp>
      <p:sp>
        <p:nvSpPr>
          <p:cNvPr id="8" name="Cloud 7"/>
          <p:cNvSpPr/>
          <p:nvPr/>
        </p:nvSpPr>
        <p:spPr>
          <a:xfrm>
            <a:off x="4521849" y="5260828"/>
            <a:ext cx="2586873" cy="14723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Silo 2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943967" y="5591457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2421830" y="5619872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2979774" y="5666365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976476" y="5622703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5454339" y="5651118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6012283" y="5697611"/>
            <a:ext cx="387458" cy="54244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8071226" y="2019706"/>
            <a:ext cx="2526224" cy="28109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Linkage Graph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01134" y="3262443"/>
            <a:ext cx="1595787" cy="865322"/>
            <a:chOff x="8384583" y="604434"/>
            <a:chExt cx="1595787" cy="865322"/>
          </a:xfrm>
        </p:grpSpPr>
        <p:sp>
          <p:nvSpPr>
            <p:cNvPr id="25" name="Oval 24"/>
            <p:cNvSpPr/>
            <p:nvPr/>
          </p:nvSpPr>
          <p:spPr>
            <a:xfrm>
              <a:off x="8384583" y="604434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4"/>
              <a:endCxn id="34" idx="2"/>
            </p:cNvCxnSpPr>
            <p:nvPr/>
          </p:nvCxnSpPr>
          <p:spPr>
            <a:xfrm>
              <a:off x="8503405" y="836908"/>
              <a:ext cx="508858" cy="5166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9450835" y="870726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9742726" y="1125803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937353" y="697425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012263" y="1237282"/>
              <a:ext cx="237644" cy="23247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cxnSp>
          <p:nvCxnSpPr>
            <p:cNvPr id="38" name="Straight Connector 37"/>
            <p:cNvCxnSpPr>
              <a:stCxn id="25" idx="6"/>
              <a:endCxn id="31" idx="2"/>
            </p:cNvCxnSpPr>
            <p:nvPr/>
          </p:nvCxnSpPr>
          <p:spPr>
            <a:xfrm>
              <a:off x="8622227" y="720671"/>
              <a:ext cx="315126" cy="929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5"/>
              <a:endCxn id="34" idx="0"/>
            </p:cNvCxnSpPr>
            <p:nvPr/>
          </p:nvCxnSpPr>
          <p:spPr>
            <a:xfrm flipH="1">
              <a:off x="9131085" y="895854"/>
              <a:ext cx="9110" cy="34142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9" idx="4"/>
              <a:endCxn id="30" idx="5"/>
            </p:cNvCxnSpPr>
            <p:nvPr/>
          </p:nvCxnSpPr>
          <p:spPr>
            <a:xfrm>
              <a:off x="9569657" y="1103200"/>
              <a:ext cx="375911" cy="221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Left-Right Arrow 54"/>
          <p:cNvSpPr/>
          <p:nvPr/>
        </p:nvSpPr>
        <p:spPr>
          <a:xfrm>
            <a:off x="7397860" y="2743200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79714" y="2087751"/>
            <a:ext cx="2024440" cy="26007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Plystore</a:t>
            </a:r>
            <a:endParaRPr lang="en-US" sz="2400" dirty="0" smtClean="0"/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BigDawg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1077132" y="930931"/>
            <a:ext cx="6307810" cy="1074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Query Processing</a:t>
            </a:r>
            <a:endParaRPr lang="en-US" sz="2400" dirty="0"/>
          </a:p>
        </p:txBody>
      </p:sp>
      <p:sp>
        <p:nvSpPr>
          <p:cNvPr id="58" name="Left-Up Arrow 57"/>
          <p:cNvSpPr/>
          <p:nvPr/>
        </p:nvSpPr>
        <p:spPr>
          <a:xfrm rot="16200000">
            <a:off x="7970109" y="575945"/>
            <a:ext cx="903745" cy="1991083"/>
          </a:xfrm>
          <a:prstGeom prst="leftUpArrow">
            <a:avLst>
              <a:gd name="adj1" fmla="val 1763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7397322" y="3751065"/>
            <a:ext cx="673904" cy="3719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7132" y="4630697"/>
            <a:ext cx="6307810" cy="5564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25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2016-07-14T13:31:00Z</cp:lastPrinted>
  <dcterms:created xsi:type="dcterms:W3CDTF">2016-07-12T21:10:01Z</dcterms:created>
  <dcterms:modified xsi:type="dcterms:W3CDTF">2016-07-14T13:42:00Z</dcterms:modified>
</cp:coreProperties>
</file>