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9"/>
    <p:restoredTop sz="94821"/>
  </p:normalViewPr>
  <p:slideViewPr>
    <p:cSldViewPr snapToGrid="0" snapToObjects="1">
      <p:cViewPr varScale="1">
        <p:scale>
          <a:sx n="90" d="100"/>
          <a:sy n="90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F3C6-7DE9-0845-9093-50B66B4BEBAB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3260" y="3385088"/>
            <a:ext cx="4174601" cy="1124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Discovery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223260" y="2129725"/>
            <a:ext cx="4174600" cy="110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</a:t>
            </a:r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1316751" y="5260828"/>
            <a:ext cx="2448732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Silo 1</a:t>
            </a:r>
          </a:p>
        </p:txBody>
      </p:sp>
      <p:sp>
        <p:nvSpPr>
          <p:cNvPr id="8" name="Cloud 7"/>
          <p:cNvSpPr/>
          <p:nvPr/>
        </p:nvSpPr>
        <p:spPr>
          <a:xfrm>
            <a:off x="4521849" y="5260828"/>
            <a:ext cx="2586873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Silo 2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943967" y="5591457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2421830" y="5619872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2979774" y="5666365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4976476" y="5622703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5454339" y="5651118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6012283" y="5697611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8071226" y="2019706"/>
            <a:ext cx="2526224" cy="281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 Graph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501134" y="3262443"/>
            <a:ext cx="1595787" cy="865322"/>
            <a:chOff x="8384583" y="604434"/>
            <a:chExt cx="1595787" cy="865322"/>
          </a:xfrm>
        </p:grpSpPr>
        <p:sp>
          <p:nvSpPr>
            <p:cNvPr id="25" name="Oval 24"/>
            <p:cNvSpPr/>
            <p:nvPr/>
          </p:nvSpPr>
          <p:spPr>
            <a:xfrm>
              <a:off x="8384583" y="604434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34" idx="2"/>
            </p:cNvCxnSpPr>
            <p:nvPr/>
          </p:nvCxnSpPr>
          <p:spPr>
            <a:xfrm>
              <a:off x="8503405" y="836908"/>
              <a:ext cx="508858" cy="5166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450835" y="870726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742726" y="1125803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937353" y="697425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012263" y="1237282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/>
            <p:cNvCxnSpPr>
              <a:stCxn id="25" idx="6"/>
              <a:endCxn id="31" idx="2"/>
            </p:cNvCxnSpPr>
            <p:nvPr/>
          </p:nvCxnSpPr>
          <p:spPr>
            <a:xfrm>
              <a:off x="8622227" y="720671"/>
              <a:ext cx="315126" cy="929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34" idx="0"/>
            </p:cNvCxnSpPr>
            <p:nvPr/>
          </p:nvCxnSpPr>
          <p:spPr>
            <a:xfrm flipH="1">
              <a:off x="9131085" y="895854"/>
              <a:ext cx="9110" cy="34142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4"/>
              <a:endCxn id="30" idx="5"/>
            </p:cNvCxnSpPr>
            <p:nvPr/>
          </p:nvCxnSpPr>
          <p:spPr>
            <a:xfrm>
              <a:off x="9569657" y="1103200"/>
              <a:ext cx="375911" cy="221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Left-Right Arrow 54"/>
          <p:cNvSpPr/>
          <p:nvPr/>
        </p:nvSpPr>
        <p:spPr>
          <a:xfrm>
            <a:off x="7397860" y="2743200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79714" y="2087751"/>
            <a:ext cx="2024440" cy="2600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Plystore</a:t>
            </a:r>
            <a:endParaRPr lang="en-US" sz="2400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BigDawg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1077132" y="930931"/>
            <a:ext cx="6307810" cy="1074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Query Processing</a:t>
            </a:r>
            <a:endParaRPr lang="en-US" sz="2400" dirty="0"/>
          </a:p>
        </p:txBody>
      </p:sp>
      <p:sp>
        <p:nvSpPr>
          <p:cNvPr id="58" name="Left-Up Arrow 57"/>
          <p:cNvSpPr/>
          <p:nvPr/>
        </p:nvSpPr>
        <p:spPr>
          <a:xfrm rot="16200000">
            <a:off x="7970109" y="575945"/>
            <a:ext cx="903745" cy="1991083"/>
          </a:xfrm>
          <a:prstGeom prst="leftUpArrow">
            <a:avLst>
              <a:gd name="adj1" fmla="val 1763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7397322" y="3751065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7132" y="4630697"/>
            <a:ext cx="6307810" cy="556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2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77132" y="558596"/>
            <a:ext cx="9520318" cy="6174571"/>
            <a:chOff x="1077132" y="558596"/>
            <a:chExt cx="9520318" cy="6174571"/>
          </a:xfrm>
        </p:grpSpPr>
        <p:sp>
          <p:nvSpPr>
            <p:cNvPr id="4" name="Rectangle 3"/>
            <p:cNvSpPr/>
            <p:nvPr/>
          </p:nvSpPr>
          <p:spPr>
            <a:xfrm>
              <a:off x="2809288" y="2125848"/>
              <a:ext cx="4588572" cy="2384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05840" rtlCol="0" anchor="ctr"/>
            <a:lstStyle/>
            <a:p>
              <a:pPr algn="ctr"/>
              <a:r>
                <a:rPr lang="en-US" sz="2400" smtClean="0"/>
                <a:t>Discovery</a:t>
              </a:r>
              <a:endParaRPr lang="en-US" sz="2400"/>
            </a:p>
          </p:txBody>
        </p:sp>
        <p:sp>
          <p:nvSpPr>
            <p:cNvPr id="7" name="Cloud 6"/>
            <p:cNvSpPr/>
            <p:nvPr/>
          </p:nvSpPr>
          <p:spPr>
            <a:xfrm>
              <a:off x="1316751" y="5260828"/>
              <a:ext cx="2448732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Silo 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4521849" y="5260828"/>
              <a:ext cx="2586873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Silo 2</a:t>
              </a:r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1943967" y="5591457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2421830" y="5619872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2979774" y="5666365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n 12"/>
            <p:cNvSpPr/>
            <p:nvPr/>
          </p:nvSpPr>
          <p:spPr>
            <a:xfrm>
              <a:off x="4976476" y="5622703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5454339" y="5651118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6012283" y="5697611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>
              <a:off x="8071226" y="2019706"/>
              <a:ext cx="2526224" cy="28109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Linkage Graph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501134" y="3262443"/>
              <a:ext cx="1595787" cy="865322"/>
              <a:chOff x="8384583" y="604434"/>
              <a:chExt cx="1595787" cy="86532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8384583" y="604434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4"/>
                <a:endCxn id="34" idx="2"/>
              </p:cNvCxnSpPr>
              <p:nvPr/>
            </p:nvCxnSpPr>
            <p:spPr>
              <a:xfrm>
                <a:off x="8503405" y="836908"/>
                <a:ext cx="508858" cy="51661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9450835" y="870726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742726" y="1125803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937353" y="697425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012263" y="1237282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5" idx="6"/>
                <a:endCxn id="31" idx="2"/>
              </p:cNvCxnSpPr>
              <p:nvPr/>
            </p:nvCxnSpPr>
            <p:spPr>
              <a:xfrm>
                <a:off x="8622227" y="720671"/>
                <a:ext cx="315126" cy="929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1" idx="5"/>
                <a:endCxn id="34" idx="0"/>
              </p:cNvCxnSpPr>
              <p:nvPr/>
            </p:nvCxnSpPr>
            <p:spPr>
              <a:xfrm flipH="1">
                <a:off x="9131085" y="895854"/>
                <a:ext cx="9110" cy="34142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9" idx="4"/>
                <a:endCxn id="30" idx="5"/>
              </p:cNvCxnSpPr>
              <p:nvPr/>
            </p:nvCxnSpPr>
            <p:spPr>
              <a:xfrm>
                <a:off x="9569657" y="1103200"/>
                <a:ext cx="375911" cy="22103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1079714" y="2125847"/>
              <a:ext cx="1650727" cy="25626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Plystore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(</a:t>
              </a:r>
              <a:r>
                <a:rPr lang="en-US" sz="2400" dirty="0" err="1" smtClean="0"/>
                <a:t>BigDawg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7132" y="558596"/>
              <a:ext cx="6307810" cy="14465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457200" rtlCol="0" anchor="ctr"/>
            <a:lstStyle/>
            <a:p>
              <a:pPr algn="ctr"/>
              <a:r>
                <a:rPr lang="en-US" sz="2400" dirty="0" smtClean="0"/>
                <a:t>Query Processing</a:t>
              </a:r>
              <a:endParaRPr lang="en-US" sz="2400" dirty="0"/>
            </a:p>
          </p:txBody>
        </p:sp>
        <p:sp>
          <p:nvSpPr>
            <p:cNvPr id="58" name="Left-Up Arrow 57"/>
            <p:cNvSpPr/>
            <p:nvPr/>
          </p:nvSpPr>
          <p:spPr>
            <a:xfrm rot="16200000">
              <a:off x="7970109" y="575945"/>
              <a:ext cx="903745" cy="1991083"/>
            </a:xfrm>
            <a:prstGeom prst="leftUpArrow">
              <a:avLst>
                <a:gd name="adj1" fmla="val 17633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-Right Arrow 27"/>
            <p:cNvSpPr/>
            <p:nvPr/>
          </p:nvSpPr>
          <p:spPr>
            <a:xfrm>
              <a:off x="7397322" y="3751065"/>
              <a:ext cx="673904" cy="37195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7132" y="4630697"/>
              <a:ext cx="6307810" cy="5564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472507" y="1299734"/>
              <a:ext cx="1814362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</a:t>
              </a:r>
            </a:p>
            <a:p>
              <a:pPr algn="ctr"/>
              <a:r>
                <a:rPr lang="en-US" dirty="0" err="1" smtClean="0"/>
                <a:t>Stitcher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938292" y="3096303"/>
              <a:ext cx="1343959" cy="1100740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Cleanliness Estimator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353545" y="3090672"/>
              <a:ext cx="1465313" cy="1100740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Profiler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73249" y="3061932"/>
              <a:ext cx="1465313" cy="1129479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 Builder</a:t>
              </a:r>
              <a:endParaRPr lang="en-US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150382" y="1299734"/>
              <a:ext cx="1829392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 Optimizer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348707" y="1321867"/>
              <a:ext cx="1754867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Cleaning</a:t>
              </a:r>
            </a:p>
            <a:p>
              <a:pPr algn="ctr"/>
              <a:r>
                <a:rPr lang="en-US" dirty="0" smtClean="0"/>
                <a:t>Modules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67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77132" y="558596"/>
            <a:ext cx="9520318" cy="6174571"/>
            <a:chOff x="1077132" y="558596"/>
            <a:chExt cx="9520318" cy="6174571"/>
          </a:xfrm>
        </p:grpSpPr>
        <p:sp>
          <p:nvSpPr>
            <p:cNvPr id="4" name="Rectangle 3"/>
            <p:cNvSpPr/>
            <p:nvPr/>
          </p:nvSpPr>
          <p:spPr>
            <a:xfrm>
              <a:off x="2809288" y="3374805"/>
              <a:ext cx="4588572" cy="1135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05840" rtlCol="0" anchor="ctr"/>
            <a:lstStyle/>
            <a:p>
              <a:pPr algn="ctr"/>
              <a:endParaRPr lang="en-US" sz="2400" dirty="0" smtClean="0"/>
            </a:p>
            <a:p>
              <a:pPr algn="ctr"/>
              <a:r>
                <a:rPr lang="en-US" sz="2400" dirty="0" smtClean="0"/>
                <a:t>Discovery</a:t>
              </a:r>
              <a:endParaRPr lang="en-US" sz="2400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1316751" y="5260828"/>
              <a:ext cx="2448732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Silo 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4521849" y="5260828"/>
              <a:ext cx="2586873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Silo 2</a:t>
              </a:r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1943967" y="5591457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2421830" y="5619872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2979774" y="5666365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n 12"/>
            <p:cNvSpPr/>
            <p:nvPr/>
          </p:nvSpPr>
          <p:spPr>
            <a:xfrm>
              <a:off x="4976476" y="5622703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5454339" y="5651118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6012283" y="5697611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>
              <a:off x="8071226" y="2019706"/>
              <a:ext cx="2526224" cy="28109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Linkage Graph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501134" y="3262443"/>
              <a:ext cx="1595787" cy="865322"/>
              <a:chOff x="8384583" y="604434"/>
              <a:chExt cx="1595787" cy="86532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8384583" y="604434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4"/>
                <a:endCxn id="34" idx="2"/>
              </p:cNvCxnSpPr>
              <p:nvPr/>
            </p:nvCxnSpPr>
            <p:spPr>
              <a:xfrm>
                <a:off x="8503405" y="836908"/>
                <a:ext cx="508858" cy="51661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9450835" y="870726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742726" y="1125803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937353" y="697425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012263" y="1237282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5" idx="6"/>
                <a:endCxn id="31" idx="2"/>
              </p:cNvCxnSpPr>
              <p:nvPr/>
            </p:nvCxnSpPr>
            <p:spPr>
              <a:xfrm>
                <a:off x="8622227" y="720671"/>
                <a:ext cx="315126" cy="929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1" idx="5"/>
                <a:endCxn id="34" idx="0"/>
              </p:cNvCxnSpPr>
              <p:nvPr/>
            </p:nvCxnSpPr>
            <p:spPr>
              <a:xfrm flipH="1">
                <a:off x="9131085" y="895854"/>
                <a:ext cx="9110" cy="34142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9" idx="4"/>
                <a:endCxn id="30" idx="5"/>
              </p:cNvCxnSpPr>
              <p:nvPr/>
            </p:nvCxnSpPr>
            <p:spPr>
              <a:xfrm>
                <a:off x="9569657" y="1103200"/>
                <a:ext cx="375911" cy="22103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1079714" y="2125847"/>
              <a:ext cx="1650727" cy="25626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Polystore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(</a:t>
              </a:r>
              <a:r>
                <a:rPr lang="en-US" sz="2400" dirty="0" err="1" smtClean="0"/>
                <a:t>BigDawg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7132" y="558596"/>
              <a:ext cx="6307810" cy="14465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457200" rtlCol="0" anchor="ctr"/>
            <a:lstStyle/>
            <a:p>
              <a:pPr algn="ctr"/>
              <a:r>
                <a:rPr lang="en-US" sz="2400" dirty="0" smtClean="0"/>
                <a:t>Query Processing</a:t>
              </a:r>
              <a:endParaRPr lang="en-US" sz="2400" dirty="0"/>
            </a:p>
          </p:txBody>
        </p:sp>
        <p:sp>
          <p:nvSpPr>
            <p:cNvPr id="58" name="Left-Up Arrow 57"/>
            <p:cNvSpPr/>
            <p:nvPr/>
          </p:nvSpPr>
          <p:spPr>
            <a:xfrm rot="16200000">
              <a:off x="7970109" y="575945"/>
              <a:ext cx="903745" cy="1991083"/>
            </a:xfrm>
            <a:prstGeom prst="leftUpArrow">
              <a:avLst>
                <a:gd name="adj1" fmla="val 17633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-Right Arrow 27"/>
            <p:cNvSpPr/>
            <p:nvPr/>
          </p:nvSpPr>
          <p:spPr>
            <a:xfrm>
              <a:off x="7397322" y="3751065"/>
              <a:ext cx="673904" cy="37195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7132" y="4630697"/>
              <a:ext cx="6307810" cy="5564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903510" y="3799115"/>
              <a:ext cx="1911147" cy="637549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Profiler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959151" y="3800202"/>
              <a:ext cx="2349832" cy="662676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 Builder</a:t>
              </a:r>
              <a:endParaRPr lang="en-US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178958" y="1299734"/>
              <a:ext cx="1829392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 </a:t>
              </a:r>
              <a:r>
                <a:rPr lang="en-US" dirty="0" smtClean="0"/>
                <a:t>Orchestrator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809288" y="2128160"/>
            <a:ext cx="4588572" cy="1135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05840"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Linkage</a:t>
            </a:r>
            <a:endParaRPr lang="en-US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5186919" y="2557430"/>
            <a:ext cx="2038185" cy="6431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FK-PK Refiner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2938291" y="2557430"/>
            <a:ext cx="1876366" cy="6431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Cleanliness Estimator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3270325" y="1299734"/>
            <a:ext cx="1829392" cy="603504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</a:p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5322194" y="1299734"/>
            <a:ext cx="1829392" cy="603504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Controller</a:t>
            </a:r>
            <a:endParaRPr lang="en-US" dirty="0"/>
          </a:p>
        </p:txBody>
      </p:sp>
      <p:sp>
        <p:nvSpPr>
          <p:cNvPr id="85" name="Left-Right Arrow 84"/>
          <p:cNvSpPr/>
          <p:nvPr/>
        </p:nvSpPr>
        <p:spPr>
          <a:xfrm>
            <a:off x="7404594" y="2551492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65</Words>
  <Application>Microsoft Macintosh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Raul Castro Fernandez</cp:lastModifiedBy>
  <cp:revision>14</cp:revision>
  <cp:lastPrinted>2016-07-29T15:54:05Z</cp:lastPrinted>
  <dcterms:created xsi:type="dcterms:W3CDTF">2016-07-12T21:10:01Z</dcterms:created>
  <dcterms:modified xsi:type="dcterms:W3CDTF">2016-07-29T21:17:26Z</dcterms:modified>
</cp:coreProperties>
</file>