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9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226" y="2019706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7970109" y="5759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2125848"/>
              <a:ext cx="4588572" cy="2384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r>
                <a:rPr lang="en-US" sz="2400" smtClean="0"/>
                <a:t>Discovery</a:t>
              </a:r>
              <a:endParaRPr lang="en-US" sz="240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72507" y="1299734"/>
              <a:ext cx="181436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err="1" smtClean="0"/>
                <a:t>Stitcher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38292" y="3096303"/>
              <a:ext cx="1343959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Cleanliness Estimator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353545" y="3090672"/>
              <a:ext cx="1465313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73249" y="3061932"/>
              <a:ext cx="1465313" cy="112947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50382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Optimizer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48707" y="1321867"/>
              <a:ext cx="1754867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Cleaning</a:t>
              </a:r>
            </a:p>
            <a:p>
              <a:pPr algn="ctr"/>
              <a:r>
                <a:rPr lang="en-US" dirty="0" smtClean="0"/>
                <a:t>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6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3374805"/>
              <a:ext cx="4588572" cy="1135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Discovery</a:t>
              </a:r>
              <a:endParaRPr lang="en-US" sz="2400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03510" y="3799115"/>
              <a:ext cx="1911147" cy="63754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59151" y="3800202"/>
              <a:ext cx="2349832" cy="662676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78958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Optimizer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809288" y="2128160"/>
            <a:ext cx="4588572" cy="1135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05840"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86919" y="2557430"/>
            <a:ext cx="2038185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FK-PK Refiner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2938291" y="2557430"/>
            <a:ext cx="1876366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Cleanliness Estimator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270325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5322194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Controller</a:t>
            </a:r>
            <a:endParaRPr lang="en-US" dirty="0"/>
          </a:p>
        </p:txBody>
      </p:sp>
      <p:sp>
        <p:nvSpPr>
          <p:cNvPr id="85" name="Left-Right Arrow 84"/>
          <p:cNvSpPr/>
          <p:nvPr/>
        </p:nvSpPr>
        <p:spPr>
          <a:xfrm>
            <a:off x="7404594" y="2551492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Macintosh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Raul Castro Fernandez</cp:lastModifiedBy>
  <cp:revision>12</cp:revision>
  <cp:lastPrinted>2016-07-14T13:31:00Z</cp:lastPrinted>
  <dcterms:created xsi:type="dcterms:W3CDTF">2016-07-12T21:10:01Z</dcterms:created>
  <dcterms:modified xsi:type="dcterms:W3CDTF">2016-07-29T15:53:30Z</dcterms:modified>
</cp:coreProperties>
</file>