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8"/>
    <p:restoredTop sz="95718"/>
  </p:normalViewPr>
  <p:slideViewPr>
    <p:cSldViewPr snapToGrid="0" snapToObjects="1">
      <p:cViewPr>
        <p:scale>
          <a:sx n="96" d="100"/>
          <a:sy n="96" d="100"/>
        </p:scale>
        <p:origin x="1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900018" y="3017209"/>
            <a:ext cx="11370365" cy="19878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 rot="10800000">
            <a:off x="7879570" y="753949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0800000">
            <a:off x="7853580" y="1780252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025807" y="5398507"/>
            <a:ext cx="1400339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>
            <a:off x="3434177" y="3295386"/>
            <a:ext cx="953677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 rot="3061521">
            <a:off x="2767082" y="4354540"/>
            <a:ext cx="203087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8631219">
            <a:off x="2815986" y="4440611"/>
            <a:ext cx="2029888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6135145" y="4365225"/>
            <a:ext cx="871916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>
            <a:off x="9525343" y="2780440"/>
            <a:ext cx="1070341" cy="2194997"/>
          </a:xfrm>
          <a:prstGeom prst="leftUpArrow">
            <a:avLst>
              <a:gd name="adj1" fmla="val 14473"/>
              <a:gd name="adj2" fmla="val 18159"/>
              <a:gd name="adj3" fmla="val 16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8519239" y="1255500"/>
            <a:ext cx="3072649" cy="1056332"/>
          </a:xfrm>
          <a:prstGeom prst="leftUpArrow">
            <a:avLst>
              <a:gd name="adj1" fmla="val 15196"/>
              <a:gd name="adj2" fmla="val 18159"/>
              <a:gd name="adj3" fmla="val 3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91306" y="3068272"/>
            <a:ext cx="2449817" cy="1482933"/>
            <a:chOff x="5375289" y="4166438"/>
            <a:chExt cx="2586873" cy="1472339"/>
          </a:xfrm>
        </p:grpSpPr>
        <p:sp>
          <p:nvSpPr>
            <p:cNvPr id="8" name="Cloud 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 smtClean="0"/>
                <a:t>Silo 2</a:t>
              </a:r>
              <a:endParaRPr lang="en-US" sz="2000" b="1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639173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949684" y="453743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>
            <a:off x="7008612" y="3461370"/>
            <a:ext cx="2526224" cy="256857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Linkage </a:t>
            </a:r>
            <a:r>
              <a:rPr lang="en-US" sz="2400" b="1" dirty="0" smtClean="0"/>
              <a:t>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85360" y="4592908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84399" y="6106425"/>
            <a:ext cx="7340944" cy="503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Polystore</a:t>
            </a:r>
            <a:r>
              <a:rPr lang="en-US" sz="2400" b="1" dirty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BigDawg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8" name="Left-Right Arrow 27"/>
          <p:cNvSpPr/>
          <p:nvPr/>
        </p:nvSpPr>
        <p:spPr>
          <a:xfrm rot="20853075">
            <a:off x="4377637" y="556133"/>
            <a:ext cx="2899412" cy="316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99809" y="3199536"/>
            <a:ext cx="2033398" cy="63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Profiler</a:t>
            </a:r>
            <a:endParaRPr lang="en-US" sz="20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4426146" y="4222809"/>
            <a:ext cx="1998596" cy="662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Builder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9722268" y="2637183"/>
            <a:ext cx="1640738" cy="682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Workflow Orchestrator</a:t>
            </a:r>
            <a:endParaRPr lang="en-US" sz="20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4408484" y="5286549"/>
            <a:ext cx="2007061" cy="643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Cleanliness Estimator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19" y="568009"/>
            <a:ext cx="1906435" cy="1506319"/>
          </a:xfrm>
          <a:prstGeom prst="rect">
            <a:avLst/>
          </a:prstGeom>
        </p:spPr>
      </p:pic>
      <p:sp>
        <p:nvSpPr>
          <p:cNvPr id="49" name="Left-Right Arrow 48"/>
          <p:cNvSpPr/>
          <p:nvPr/>
        </p:nvSpPr>
        <p:spPr>
          <a:xfrm rot="496385">
            <a:off x="4261146" y="1798945"/>
            <a:ext cx="3004463" cy="301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900" y="1373269"/>
            <a:ext cx="143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Online</a:t>
            </a:r>
            <a:endParaRPr lang="en-US" sz="2800" b="1" i="1" dirty="0"/>
          </a:p>
        </p:txBody>
      </p:sp>
      <p:sp>
        <p:nvSpPr>
          <p:cNvPr id="54" name="Left-Right Arrow 53"/>
          <p:cNvSpPr/>
          <p:nvPr/>
        </p:nvSpPr>
        <p:spPr>
          <a:xfrm>
            <a:off x="4353400" y="1271543"/>
            <a:ext cx="2896053" cy="338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69693" y="1142703"/>
            <a:ext cx="1828943" cy="637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Join Path Selection</a:t>
            </a:r>
            <a:endParaRPr lang="en-US" sz="20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7308641" y="2105123"/>
            <a:ext cx="1375476" cy="662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Discovery</a:t>
            </a:r>
            <a:endParaRPr lang="en-US" sz="20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261001" y="117759"/>
            <a:ext cx="2273835" cy="6431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Clean Data in View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8901" y="4255098"/>
            <a:ext cx="11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Offline</a:t>
            </a:r>
            <a:endParaRPr lang="en-US" sz="2400" b="1" i="1" dirty="0"/>
          </a:p>
        </p:txBody>
      </p:sp>
      <p:sp>
        <p:nvSpPr>
          <p:cNvPr id="26" name="Down Arrow 25"/>
          <p:cNvSpPr/>
          <p:nvPr/>
        </p:nvSpPr>
        <p:spPr>
          <a:xfrm>
            <a:off x="5210186" y="3838679"/>
            <a:ext cx="371846" cy="41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5254745" y="4884328"/>
            <a:ext cx="371846" cy="39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-Down Arrow 3"/>
          <p:cNvSpPr/>
          <p:nvPr/>
        </p:nvSpPr>
        <p:spPr>
          <a:xfrm>
            <a:off x="7887740" y="2762172"/>
            <a:ext cx="281107" cy="699254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8696071" y="1775726"/>
            <a:ext cx="320127" cy="1732472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9104533" y="775768"/>
            <a:ext cx="320127" cy="2858350"/>
          </a:xfrm>
          <a:prstGeom prst="up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120875" y="4610747"/>
            <a:ext cx="2449817" cy="1482933"/>
            <a:chOff x="5375289" y="4166438"/>
            <a:chExt cx="2586873" cy="1472339"/>
          </a:xfrm>
        </p:grpSpPr>
        <p:sp>
          <p:nvSpPr>
            <p:cNvPr id="58" name="Cloud 5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 smtClean="0"/>
                <a:t>Silo </a:t>
              </a:r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66" name="Can 65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an 70"/>
            <p:cNvSpPr/>
            <p:nvPr/>
          </p:nvSpPr>
          <p:spPr>
            <a:xfrm>
              <a:off x="639173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an 71"/>
            <p:cNvSpPr/>
            <p:nvPr/>
          </p:nvSpPr>
          <p:spPr>
            <a:xfrm>
              <a:off x="6949684" y="453743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6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Mourad</cp:lastModifiedBy>
  <cp:revision>30</cp:revision>
  <cp:lastPrinted>2016-08-16T15:17:53Z</cp:lastPrinted>
  <dcterms:created xsi:type="dcterms:W3CDTF">2016-07-12T21:10:01Z</dcterms:created>
  <dcterms:modified xsi:type="dcterms:W3CDTF">2016-08-17T06:05:19Z</dcterms:modified>
</cp:coreProperties>
</file>