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7"/>
    <p:restoredTop sz="94792"/>
  </p:normalViewPr>
  <p:slideViewPr>
    <p:cSldViewPr snapToGrid="0" snapToObjects="1">
      <p:cViewPr varScale="1">
        <p:scale>
          <a:sx n="70" d="100"/>
          <a:sy n="7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226" y="2019706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7970109" y="5759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2125848"/>
              <a:ext cx="4588572" cy="2384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r>
                <a:rPr lang="en-US" sz="2400" smtClean="0"/>
                <a:t>Discovery</a:t>
              </a:r>
              <a:endParaRPr lang="en-US" sz="240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72507" y="1299734"/>
              <a:ext cx="181436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err="1" smtClean="0"/>
                <a:t>Stitcher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38292" y="3096303"/>
              <a:ext cx="1343959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Cleanliness Estimator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353545" y="3090672"/>
              <a:ext cx="1465313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73249" y="3061932"/>
              <a:ext cx="1465313" cy="112947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50382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Optimizer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48707" y="1321867"/>
              <a:ext cx="1754867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Cleaning</a:t>
              </a:r>
            </a:p>
            <a:p>
              <a:pPr algn="ctr"/>
              <a:r>
                <a:rPr lang="en-US" dirty="0" smtClean="0"/>
                <a:t>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67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2016-07-14T13:31:00Z</cp:lastPrinted>
  <dcterms:created xsi:type="dcterms:W3CDTF">2016-07-12T21:10:01Z</dcterms:created>
  <dcterms:modified xsi:type="dcterms:W3CDTF">2016-07-17T18:57:16Z</dcterms:modified>
</cp:coreProperties>
</file>