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225" d="100"/>
          <a:sy n="225" d="100"/>
        </p:scale>
        <p:origin x="-3272" y="-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3C16-D0D4-B041-9864-F4F480F7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21A51-DD14-784B-81F0-C34CC75E7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E98B-A579-6F41-AC33-A3F76160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9B33-A3F9-2649-909E-F7C0A641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2C5B-EC3A-D243-8189-7FDDFF2F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49303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9A5F-63BF-4C4F-81A4-85E1F482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46A12-51C2-EC45-A8BC-41FD25624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088-8B32-A34C-A534-FE4DE41E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6B72-4154-1E4F-880A-FF05B7E4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BA41-95F5-084E-A584-D636F4B0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83081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060C0-0D35-884B-ABE0-806213127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C58E1-DFF2-A044-8047-F6F41258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829CD-F11E-4042-A16D-B1531ABC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4310-C188-9A4D-AC63-330A44BF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752C-2FEB-FC44-B110-6CE7B9B4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401939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7B0A-D288-2E4A-A400-304A6A47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CDA6-32D6-E542-B06D-33B443E4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2A3B-271E-F849-81CB-A91AF5EB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21A8-16CB-E649-B9D3-73850305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CED9-F893-254C-9484-76BDE44F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78803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F991-F2B2-6442-B60A-07AE95E2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C975-53A2-0648-918B-8E7801F4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D17A-BCCF-6B4E-BD37-209D7C13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8C9C-6378-9743-8F72-8FBCBDBF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2602-5770-C643-8A35-7D3E8C86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32216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AB49-F4D5-CC46-AD40-BD9D7862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93A0-78B2-884E-B3D5-FAB7A94C3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1038B-8A7F-3242-BE9F-5B24FCD04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6C95F-927A-AD44-BA4E-70AD34C6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B7AF-3EE9-C54D-BB43-8B023E58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609B6-FAA9-2944-815E-FF032DF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46236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AE2E-250D-2E46-AE99-FDE914BD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F55FF-9F52-9746-B9A1-079D7511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C538F-AC3F-DB47-85F1-564186FC3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8B58-D83A-C942-A7E3-21EBE075A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80F8B-DC25-B04F-8748-9947CCF67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B031C-5948-0048-A45D-981D37F1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6BFCF-7E37-AC48-846D-9CAA037A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A43AA-C884-F443-A982-C96A0022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0530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DC1F-EDA0-8A46-B635-6D803FBE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D3484-E55C-B545-BC6E-063A91BD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40C67-14FB-7F4F-9698-BB9A3BEF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CCD45-1C03-E44C-A5E9-F73F13D4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20817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0FB69-B49F-A543-88AF-2D2C28F1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F0B24-D2E4-3147-AC38-AA1D4000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EE4A4-0715-0646-9DE6-449AF3C0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92842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DCD-8EF9-1C4A-8BA4-EE474A2B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09FA-F6F8-7949-8CE6-06707983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D5C7-0219-0548-B888-E4BAD957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3AAC8-B621-D64C-B449-A202EF56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C499D-9CEC-6042-B078-170C042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D728B-4D92-F748-94E7-DA12951D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9352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2599-E0C5-9C4E-872F-5B6AF69A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87B17-783B-A24B-8DB0-F201D2471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A940-C14D-9C4F-A8AC-4656969C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6D3E-DD75-AF43-A975-99FC0D34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85B9-2D5F-DA40-AB27-8F312C9B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0F99A-9287-4446-BF6D-7B4417A8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51676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0B0D8-E695-B44E-AAEF-CA8BEE6B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92A13-35D6-F149-859C-50683CBF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E98A-048B-D348-9C78-5E8820754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22A0-BA54-7543-88F2-508E0F179F83}" type="datetimeFigureOut">
              <a:rPr lang="en-QA" smtClean="0"/>
              <a:t>07/04/2021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2A11-176A-F245-8509-7909DC11E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DA6B-2567-8840-956D-32FBB791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6B5-4E81-964D-A154-9BAF61411234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8450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1D6CDFF-A297-0345-9D28-82DE47A206D6}"/>
              </a:ext>
            </a:extLst>
          </p:cNvPr>
          <p:cNvGrpSpPr/>
          <p:nvPr/>
        </p:nvGrpSpPr>
        <p:grpSpPr>
          <a:xfrm>
            <a:off x="3365500" y="2787650"/>
            <a:ext cx="5461000" cy="1282700"/>
            <a:chOff x="3365500" y="2787650"/>
            <a:chExt cx="5461000" cy="1282700"/>
          </a:xfrm>
        </p:grpSpPr>
        <p:pic>
          <p:nvPicPr>
            <p:cNvPr id="5" name="Picture 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B3E560CA-2A3C-1044-843E-D7EB6041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5500" y="2787650"/>
              <a:ext cx="5461000" cy="1282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759BDE-1402-0941-BE7B-757F9575E35A}"/>
                </a:ext>
              </a:extLst>
            </p:cNvPr>
            <p:cNvSpPr txBox="1"/>
            <p:nvPr/>
          </p:nvSpPr>
          <p:spPr>
            <a:xfrm>
              <a:off x="3509319" y="3262184"/>
              <a:ext cx="568411" cy="6672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Q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9893F7-9CFE-6946-95F8-2C535535FCB9}"/>
                </a:ext>
              </a:extLst>
            </p:cNvPr>
            <p:cNvSpPr txBox="1"/>
            <p:nvPr/>
          </p:nvSpPr>
          <p:spPr>
            <a:xfrm>
              <a:off x="4928706" y="3262184"/>
              <a:ext cx="568411" cy="6672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Q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2DAADE-ECAC-0E45-AED6-AC912D1E9417}"/>
                </a:ext>
              </a:extLst>
            </p:cNvPr>
            <p:cNvSpPr txBox="1"/>
            <p:nvPr/>
          </p:nvSpPr>
          <p:spPr>
            <a:xfrm>
              <a:off x="6309192" y="3262184"/>
              <a:ext cx="568411" cy="6672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Q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14D6D9-7257-9F43-9A81-EB1B66D888E5}"/>
                </a:ext>
              </a:extLst>
            </p:cNvPr>
            <p:cNvSpPr txBox="1"/>
            <p:nvPr/>
          </p:nvSpPr>
          <p:spPr>
            <a:xfrm>
              <a:off x="7689678" y="3294472"/>
              <a:ext cx="568411" cy="6672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Q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AE54B7-5DD8-304C-8F44-EFCDB43F302C}"/>
                </a:ext>
              </a:extLst>
            </p:cNvPr>
            <p:cNvSpPr txBox="1"/>
            <p:nvPr/>
          </p:nvSpPr>
          <p:spPr>
            <a:xfrm>
              <a:off x="3512043" y="3180317"/>
              <a:ext cx="5811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QA" sz="4800" dirty="0"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280D37-9D39-4043-84AB-5C402A3BE71E}"/>
                </a:ext>
              </a:extLst>
            </p:cNvPr>
            <p:cNvSpPr txBox="1"/>
            <p:nvPr/>
          </p:nvSpPr>
          <p:spPr>
            <a:xfrm>
              <a:off x="4971326" y="3180317"/>
              <a:ext cx="5811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QA" sz="4800" dirty="0">
                  <a:latin typeface="Lato" panose="020F0502020204030203" pitchFamily="34" charset="77"/>
                </a:rPr>
                <a:t>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31ED8D-37E3-A74D-AC27-D36CFB24CB06}"/>
                </a:ext>
              </a:extLst>
            </p:cNvPr>
            <p:cNvSpPr txBox="1"/>
            <p:nvPr/>
          </p:nvSpPr>
          <p:spPr>
            <a:xfrm>
              <a:off x="6364588" y="3180317"/>
              <a:ext cx="5811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QA" sz="4800" dirty="0">
                  <a:latin typeface="Lato" panose="020F0502020204030203" pitchFamily="34" charset="77"/>
                </a:rPr>
                <a:t>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5BE08A-911E-BC4A-9C88-18F3BC8DD2E9}"/>
                </a:ext>
              </a:extLst>
            </p:cNvPr>
            <p:cNvSpPr txBox="1"/>
            <p:nvPr/>
          </p:nvSpPr>
          <p:spPr>
            <a:xfrm>
              <a:off x="7689678" y="3180317"/>
              <a:ext cx="5811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QA" sz="4800" dirty="0">
                  <a:latin typeface="Lato" panose="020F0502020204030203" pitchFamily="34" charset="77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72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Yazan Boshmaf</dc:creator>
  <cp:lastModifiedBy>Dr. Yazan Boshmaf</cp:lastModifiedBy>
  <cp:revision>2</cp:revision>
  <dcterms:created xsi:type="dcterms:W3CDTF">2021-04-07T15:04:18Z</dcterms:created>
  <dcterms:modified xsi:type="dcterms:W3CDTF">2021-04-07T15:42:36Z</dcterms:modified>
</cp:coreProperties>
</file>