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6" d="100"/>
          <a:sy n="66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6" y="108737"/>
            <a:ext cx="98415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6" y="108737"/>
            <a:ext cx="984154" cy="9514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娟</cp:lastModifiedBy>
  <cp:revision>19</cp:revision>
  <dcterms:created xsi:type="dcterms:W3CDTF">2015-11-30T05:59:50Z</dcterms:created>
  <dcterms:modified xsi:type="dcterms:W3CDTF">2015-12-21T04:53:09Z</dcterms:modified>
</cp:coreProperties>
</file>