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3"/>
  </p:notesMasterIdLst>
  <p:sldIdLst>
    <p:sldId id="256" r:id="rId2"/>
    <p:sldId id="258" r:id="rId3"/>
    <p:sldId id="261" r:id="rId4"/>
    <p:sldId id="312" r:id="rId5"/>
    <p:sldId id="265" r:id="rId6"/>
    <p:sldId id="318" r:id="rId7"/>
    <p:sldId id="315" r:id="rId8"/>
    <p:sldId id="317" r:id="rId9"/>
    <p:sldId id="316" r:id="rId10"/>
    <p:sldId id="319" r:id="rId11"/>
    <p:sldId id="259" r:id="rId12"/>
  </p:sldIdLst>
  <p:sldSz cx="9144000" cy="5143500" type="screen16x9"/>
  <p:notesSz cx="10234613" cy="7104063"/>
  <p:embeddedFontLst>
    <p:embeddedFont>
      <p:font typeface="Bebas Neue" panose="020B0606020202050201" pitchFamily="34" charset="0"/>
      <p:regular r:id="rId14"/>
    </p:embeddedFont>
    <p:embeddedFont>
      <p:font typeface="Consolas" panose="020B0609020204030204" pitchFamily="49" charset="0"/>
      <p:regular r:id="rId15"/>
      <p:bold r:id="rId16"/>
      <p:italic r:id="rId17"/>
      <p:boldItalic r:id="rId18"/>
    </p:embeddedFont>
    <p:embeddedFont>
      <p:font typeface="Roboto" panose="02000000000000000000" pitchFamily="2" charset="0"/>
      <p:regular r:id="rId19"/>
      <p:bold r:id="rId20"/>
      <p:italic r:id="rId21"/>
      <p:boldItalic r:id="rId22"/>
    </p:embeddedFont>
    <p:embeddedFont>
      <p:font typeface="ZCOOL QingKe HuangYou" panose="020B0604020202020204"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3523D5-853C-4C3D-8307-751176CFF3FA}">
  <a:tblStyle styleId="{F63523D5-853C-4C3D-8307-751176CFF3F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882"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751138" y="533400"/>
            <a:ext cx="4735512" cy="26638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023462" y="3374430"/>
            <a:ext cx="8187690" cy="3196828"/>
          </a:xfrm>
          <a:prstGeom prst="rect">
            <a:avLst/>
          </a:prstGeom>
          <a:noFill/>
          <a:ln>
            <a:noFill/>
          </a:ln>
        </p:spPr>
        <p:txBody>
          <a:bodyPr spcFirstLastPara="1" wrap="square" lIns="99059" tIns="99059" rIns="99059" bIns="99059"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notes"/>
          <p:cNvSpPr>
            <a:spLocks noGrp="1" noRot="1" noChangeAspect="1"/>
          </p:cNvSpPr>
          <p:nvPr>
            <p:ph type="sldImg" idx="2"/>
          </p:nvPr>
        </p:nvSpPr>
        <p:spPr>
          <a:xfrm>
            <a:off x="2749550" y="533400"/>
            <a:ext cx="4735513" cy="26638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p:notes"/>
          <p:cNvSpPr txBox="1">
            <a:spLocks noGrp="1"/>
          </p:cNvSpPr>
          <p:nvPr>
            <p:ph type="body" idx="1"/>
          </p:nvPr>
        </p:nvSpPr>
        <p:spPr>
          <a:xfrm>
            <a:off x="1023462" y="3374430"/>
            <a:ext cx="8187690" cy="3196828"/>
          </a:xfrm>
          <a:prstGeom prst="rect">
            <a:avLst/>
          </a:prstGeom>
        </p:spPr>
        <p:txBody>
          <a:bodyPr spcFirstLastPara="1" wrap="square" lIns="99059" tIns="99059" rIns="99059" bIns="99059" anchor="t" anchorCtr="0">
            <a:noAutofit/>
          </a:bodyPr>
          <a:lstStyle/>
          <a:p>
            <a:pPr marL="0" indent="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5a6e65aa92_0_101:notes"/>
          <p:cNvSpPr>
            <a:spLocks noGrp="1" noRot="1" noChangeAspect="1"/>
          </p:cNvSpPr>
          <p:nvPr>
            <p:ph type="sldImg" idx="2"/>
          </p:nvPr>
        </p:nvSpPr>
        <p:spPr>
          <a:xfrm>
            <a:off x="2749550" y="533400"/>
            <a:ext cx="4735513" cy="26638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15a6e65aa92_0_101:notes"/>
          <p:cNvSpPr txBox="1">
            <a:spLocks noGrp="1"/>
          </p:cNvSpPr>
          <p:nvPr>
            <p:ph type="body" idx="1"/>
          </p:nvPr>
        </p:nvSpPr>
        <p:spPr>
          <a:xfrm>
            <a:off x="1023462" y="3374430"/>
            <a:ext cx="8187690" cy="3196828"/>
          </a:xfrm>
          <a:prstGeom prst="rect">
            <a:avLst/>
          </a:prstGeom>
        </p:spPr>
        <p:txBody>
          <a:bodyPr spcFirstLastPara="1" wrap="square" lIns="99059" tIns="99059" rIns="99059" bIns="99059" anchor="t" anchorCtr="0">
            <a:noAutofit/>
          </a:bodyPr>
          <a:lstStyle/>
          <a:p>
            <a:pPr marL="0" indent="0">
              <a:buNone/>
            </a:pPr>
            <a:endParaRPr/>
          </a:p>
        </p:txBody>
      </p:sp>
    </p:spTree>
    <p:extLst>
      <p:ext uri="{BB962C8B-B14F-4D97-AF65-F5344CB8AC3E}">
        <p14:creationId xmlns:p14="http://schemas.microsoft.com/office/powerpoint/2010/main" val="2201660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5a6e65aa92_0_70:notes"/>
          <p:cNvSpPr>
            <a:spLocks noGrp="1" noRot="1" noChangeAspect="1"/>
          </p:cNvSpPr>
          <p:nvPr>
            <p:ph type="sldImg" idx="2"/>
          </p:nvPr>
        </p:nvSpPr>
        <p:spPr>
          <a:xfrm>
            <a:off x="2749550" y="533400"/>
            <a:ext cx="4735513" cy="26638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5a6e65aa92_0_70:notes"/>
          <p:cNvSpPr txBox="1">
            <a:spLocks noGrp="1"/>
          </p:cNvSpPr>
          <p:nvPr>
            <p:ph type="body" idx="1"/>
          </p:nvPr>
        </p:nvSpPr>
        <p:spPr>
          <a:xfrm>
            <a:off x="1023462" y="3374430"/>
            <a:ext cx="8187690" cy="3196828"/>
          </a:xfrm>
          <a:prstGeom prst="rect">
            <a:avLst/>
          </a:prstGeom>
        </p:spPr>
        <p:txBody>
          <a:bodyPr spcFirstLastPara="1" wrap="square" lIns="99059" tIns="99059" rIns="99059" bIns="99059" anchor="t" anchorCtr="0">
            <a:noAutofit/>
          </a:bodyPr>
          <a:lstStyle/>
          <a:p>
            <a:pPr marL="0" indent="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57e3a29812_0_69:notes"/>
          <p:cNvSpPr>
            <a:spLocks noGrp="1" noRot="1" noChangeAspect="1"/>
          </p:cNvSpPr>
          <p:nvPr>
            <p:ph type="sldImg" idx="2"/>
          </p:nvPr>
        </p:nvSpPr>
        <p:spPr>
          <a:xfrm>
            <a:off x="2749550" y="533400"/>
            <a:ext cx="4735513" cy="26638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57e3a29812_0_69:notes"/>
          <p:cNvSpPr txBox="1">
            <a:spLocks noGrp="1"/>
          </p:cNvSpPr>
          <p:nvPr>
            <p:ph type="body" idx="1"/>
          </p:nvPr>
        </p:nvSpPr>
        <p:spPr>
          <a:xfrm>
            <a:off x="1023462" y="3374430"/>
            <a:ext cx="8187690" cy="3196828"/>
          </a:xfrm>
          <a:prstGeom prst="rect">
            <a:avLst/>
          </a:prstGeom>
        </p:spPr>
        <p:txBody>
          <a:bodyPr spcFirstLastPara="1" wrap="square" lIns="99059" tIns="99059" rIns="99059" bIns="99059" anchor="t" anchorCtr="0">
            <a:noAutofit/>
          </a:bodyPr>
          <a:lstStyle/>
          <a:p>
            <a:pPr marL="0" indent="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5a6e65aa92_0_101:notes"/>
          <p:cNvSpPr>
            <a:spLocks noGrp="1" noRot="1" noChangeAspect="1"/>
          </p:cNvSpPr>
          <p:nvPr>
            <p:ph type="sldImg" idx="2"/>
          </p:nvPr>
        </p:nvSpPr>
        <p:spPr>
          <a:xfrm>
            <a:off x="2749550" y="533400"/>
            <a:ext cx="4735513" cy="26638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15a6e65aa92_0_101:notes"/>
          <p:cNvSpPr txBox="1">
            <a:spLocks noGrp="1"/>
          </p:cNvSpPr>
          <p:nvPr>
            <p:ph type="body" idx="1"/>
          </p:nvPr>
        </p:nvSpPr>
        <p:spPr>
          <a:xfrm>
            <a:off x="1023462" y="3374430"/>
            <a:ext cx="8187690" cy="3196828"/>
          </a:xfrm>
          <a:prstGeom prst="rect">
            <a:avLst/>
          </a:prstGeom>
        </p:spPr>
        <p:txBody>
          <a:bodyPr spcFirstLastPara="1" wrap="square" lIns="99059" tIns="99059" rIns="99059" bIns="99059" anchor="t" anchorCtr="0">
            <a:noAutofit/>
          </a:bodyPr>
          <a:lstStyle/>
          <a:p>
            <a:pPr marL="0" indent="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5a6e65aa92_0_101:notes"/>
          <p:cNvSpPr>
            <a:spLocks noGrp="1" noRot="1" noChangeAspect="1"/>
          </p:cNvSpPr>
          <p:nvPr>
            <p:ph type="sldImg" idx="2"/>
          </p:nvPr>
        </p:nvSpPr>
        <p:spPr>
          <a:xfrm>
            <a:off x="2749550" y="533400"/>
            <a:ext cx="4735513" cy="26638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15a6e65aa92_0_101:notes"/>
          <p:cNvSpPr txBox="1">
            <a:spLocks noGrp="1"/>
          </p:cNvSpPr>
          <p:nvPr>
            <p:ph type="body" idx="1"/>
          </p:nvPr>
        </p:nvSpPr>
        <p:spPr>
          <a:xfrm>
            <a:off x="1023462" y="3374430"/>
            <a:ext cx="8187690" cy="3196828"/>
          </a:xfrm>
          <a:prstGeom prst="rect">
            <a:avLst/>
          </a:prstGeom>
        </p:spPr>
        <p:txBody>
          <a:bodyPr spcFirstLastPara="1" wrap="square" lIns="99059" tIns="99059" rIns="99059" bIns="99059" anchor="t" anchorCtr="0">
            <a:noAutofit/>
          </a:bodyPr>
          <a:lstStyle/>
          <a:p>
            <a:pPr marL="0" indent="0">
              <a:buNone/>
            </a:pPr>
            <a:endParaRPr/>
          </a:p>
        </p:txBody>
      </p:sp>
    </p:spTree>
    <p:extLst>
      <p:ext uri="{BB962C8B-B14F-4D97-AF65-F5344CB8AC3E}">
        <p14:creationId xmlns:p14="http://schemas.microsoft.com/office/powerpoint/2010/main" val="1475343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13f56b86cdd_1_77:notes"/>
          <p:cNvSpPr>
            <a:spLocks noGrp="1" noRot="1" noChangeAspect="1"/>
          </p:cNvSpPr>
          <p:nvPr>
            <p:ph type="sldImg" idx="2"/>
          </p:nvPr>
        </p:nvSpPr>
        <p:spPr>
          <a:xfrm>
            <a:off x="2749550" y="533400"/>
            <a:ext cx="4735513" cy="26638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13f56b86cdd_1_77:notes"/>
          <p:cNvSpPr txBox="1">
            <a:spLocks noGrp="1"/>
          </p:cNvSpPr>
          <p:nvPr>
            <p:ph type="body" idx="1"/>
          </p:nvPr>
        </p:nvSpPr>
        <p:spPr>
          <a:xfrm>
            <a:off x="1023462" y="3374430"/>
            <a:ext cx="8187690" cy="3196828"/>
          </a:xfrm>
          <a:prstGeom prst="rect">
            <a:avLst/>
          </a:prstGeom>
        </p:spPr>
        <p:txBody>
          <a:bodyPr spcFirstLastPara="1" wrap="square" lIns="99059" tIns="99059" rIns="99059" bIns="99059" anchor="t" anchorCtr="0">
            <a:noAutofit/>
          </a:bodyPr>
          <a:lstStyle/>
          <a:p>
            <a:pPr marL="0" indent="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5a6e65aa92_0_101:notes"/>
          <p:cNvSpPr>
            <a:spLocks noGrp="1" noRot="1" noChangeAspect="1"/>
          </p:cNvSpPr>
          <p:nvPr>
            <p:ph type="sldImg" idx="2"/>
          </p:nvPr>
        </p:nvSpPr>
        <p:spPr>
          <a:xfrm>
            <a:off x="2749550" y="533400"/>
            <a:ext cx="4735513" cy="26638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15a6e65aa92_0_101:notes"/>
          <p:cNvSpPr txBox="1">
            <a:spLocks noGrp="1"/>
          </p:cNvSpPr>
          <p:nvPr>
            <p:ph type="body" idx="1"/>
          </p:nvPr>
        </p:nvSpPr>
        <p:spPr>
          <a:xfrm>
            <a:off x="1023462" y="3374430"/>
            <a:ext cx="8187690" cy="3196828"/>
          </a:xfrm>
          <a:prstGeom prst="rect">
            <a:avLst/>
          </a:prstGeom>
        </p:spPr>
        <p:txBody>
          <a:bodyPr spcFirstLastPara="1" wrap="square" lIns="99059" tIns="99059" rIns="99059" bIns="99059" anchor="t" anchorCtr="0">
            <a:noAutofit/>
          </a:bodyPr>
          <a:lstStyle/>
          <a:p>
            <a:pPr marL="0" indent="0">
              <a:buNone/>
            </a:pPr>
            <a:endParaRPr/>
          </a:p>
        </p:txBody>
      </p:sp>
    </p:spTree>
    <p:extLst>
      <p:ext uri="{BB962C8B-B14F-4D97-AF65-F5344CB8AC3E}">
        <p14:creationId xmlns:p14="http://schemas.microsoft.com/office/powerpoint/2010/main" val="3743843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5a6e65aa92_0_101:notes"/>
          <p:cNvSpPr>
            <a:spLocks noGrp="1" noRot="1" noChangeAspect="1"/>
          </p:cNvSpPr>
          <p:nvPr>
            <p:ph type="sldImg" idx="2"/>
          </p:nvPr>
        </p:nvSpPr>
        <p:spPr>
          <a:xfrm>
            <a:off x="2749550" y="533400"/>
            <a:ext cx="4735513" cy="26638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15a6e65aa92_0_101:notes"/>
          <p:cNvSpPr txBox="1">
            <a:spLocks noGrp="1"/>
          </p:cNvSpPr>
          <p:nvPr>
            <p:ph type="body" idx="1"/>
          </p:nvPr>
        </p:nvSpPr>
        <p:spPr>
          <a:xfrm>
            <a:off x="1023462" y="3374430"/>
            <a:ext cx="8187690" cy="3196828"/>
          </a:xfrm>
          <a:prstGeom prst="rect">
            <a:avLst/>
          </a:prstGeom>
        </p:spPr>
        <p:txBody>
          <a:bodyPr spcFirstLastPara="1" wrap="square" lIns="99059" tIns="99059" rIns="99059" bIns="99059" anchor="t" anchorCtr="0">
            <a:noAutofit/>
          </a:bodyPr>
          <a:lstStyle/>
          <a:p>
            <a:pPr marL="0" indent="0">
              <a:buNone/>
            </a:pPr>
            <a:endParaRPr/>
          </a:p>
        </p:txBody>
      </p:sp>
    </p:spTree>
    <p:extLst>
      <p:ext uri="{BB962C8B-B14F-4D97-AF65-F5344CB8AC3E}">
        <p14:creationId xmlns:p14="http://schemas.microsoft.com/office/powerpoint/2010/main" val="518324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5a6e65aa92_0_101:notes"/>
          <p:cNvSpPr>
            <a:spLocks noGrp="1" noRot="1" noChangeAspect="1"/>
          </p:cNvSpPr>
          <p:nvPr>
            <p:ph type="sldImg" idx="2"/>
          </p:nvPr>
        </p:nvSpPr>
        <p:spPr>
          <a:xfrm>
            <a:off x="2749550" y="533400"/>
            <a:ext cx="4735513" cy="26638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15a6e65aa92_0_101:notes"/>
          <p:cNvSpPr txBox="1">
            <a:spLocks noGrp="1"/>
          </p:cNvSpPr>
          <p:nvPr>
            <p:ph type="body" idx="1"/>
          </p:nvPr>
        </p:nvSpPr>
        <p:spPr>
          <a:xfrm>
            <a:off x="1023462" y="3374430"/>
            <a:ext cx="8187690" cy="3196828"/>
          </a:xfrm>
          <a:prstGeom prst="rect">
            <a:avLst/>
          </a:prstGeom>
        </p:spPr>
        <p:txBody>
          <a:bodyPr spcFirstLastPara="1" wrap="square" lIns="99059" tIns="99059" rIns="99059" bIns="99059" anchor="t" anchorCtr="0">
            <a:noAutofit/>
          </a:bodyPr>
          <a:lstStyle/>
          <a:p>
            <a:pPr marL="0" indent="0">
              <a:buNone/>
            </a:pPr>
            <a:endParaRPr/>
          </a:p>
        </p:txBody>
      </p:sp>
    </p:spTree>
    <p:extLst>
      <p:ext uri="{BB962C8B-B14F-4D97-AF65-F5344CB8AC3E}">
        <p14:creationId xmlns:p14="http://schemas.microsoft.com/office/powerpoint/2010/main" val="2786272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5a6e65aa92_0_101:notes"/>
          <p:cNvSpPr>
            <a:spLocks noGrp="1" noRot="1" noChangeAspect="1"/>
          </p:cNvSpPr>
          <p:nvPr>
            <p:ph type="sldImg" idx="2"/>
          </p:nvPr>
        </p:nvSpPr>
        <p:spPr>
          <a:xfrm>
            <a:off x="2749550" y="533400"/>
            <a:ext cx="4735513" cy="26638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15a6e65aa92_0_101:notes"/>
          <p:cNvSpPr txBox="1">
            <a:spLocks noGrp="1"/>
          </p:cNvSpPr>
          <p:nvPr>
            <p:ph type="body" idx="1"/>
          </p:nvPr>
        </p:nvSpPr>
        <p:spPr>
          <a:xfrm>
            <a:off x="1023462" y="3374430"/>
            <a:ext cx="8187690" cy="3196828"/>
          </a:xfrm>
          <a:prstGeom prst="rect">
            <a:avLst/>
          </a:prstGeom>
        </p:spPr>
        <p:txBody>
          <a:bodyPr spcFirstLastPara="1" wrap="square" lIns="99059" tIns="99059" rIns="99059" bIns="99059" anchor="t" anchorCtr="0">
            <a:noAutofit/>
          </a:bodyPr>
          <a:lstStyle/>
          <a:p>
            <a:pPr marL="0" indent="0">
              <a:buNone/>
            </a:pPr>
            <a:endParaRPr/>
          </a:p>
        </p:txBody>
      </p:sp>
    </p:spTree>
    <p:extLst>
      <p:ext uri="{BB962C8B-B14F-4D97-AF65-F5344CB8AC3E}">
        <p14:creationId xmlns:p14="http://schemas.microsoft.com/office/powerpoint/2010/main" val="4067282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15050" y="1559583"/>
            <a:ext cx="7713900" cy="21819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9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6400" y="4122800"/>
            <a:ext cx="7713900" cy="4095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txBox="1">
            <a:spLocks noGrp="1"/>
          </p:cNvSpPr>
          <p:nvPr>
            <p:ph type="sldNum" idx="12"/>
          </p:nvPr>
        </p:nvSpPr>
        <p:spPr>
          <a:xfrm>
            <a:off x="8428909" y="4608501"/>
            <a:ext cx="548700" cy="393600"/>
          </a:xfrm>
          <a:prstGeom prst="rect">
            <a:avLst/>
          </a:prstGeom>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r" rtl="0">
              <a:spcBef>
                <a:spcPts val="0"/>
              </a:spcBef>
              <a:spcAft>
                <a:spcPts val="0"/>
              </a:spcAft>
              <a:buNone/>
            </a:pPr>
            <a:fld id="{00000000-1234-1234-1234-123412341234}" type="slidenum">
              <a:rPr lang="en"/>
              <a:t>‹#›</a:t>
            </a:fld>
            <a:endParaRPr/>
          </a:p>
        </p:txBody>
      </p:sp>
      <p:sp>
        <p:nvSpPr>
          <p:cNvPr id="13" name="Google Shape;13;p2">
            <a:hlinkClick r:id="" action="ppaction://hlinkshowjump?jump=previousslide"/>
          </p:cNvPr>
          <p:cNvSpPr/>
          <p:nvPr/>
        </p:nvSpPr>
        <p:spPr>
          <a:xfrm rot="-8100000">
            <a:off x="208036" y="242013"/>
            <a:ext cx="344078" cy="338563"/>
          </a:xfrm>
          <a:prstGeom prst="rightArrow">
            <a:avLst>
              <a:gd name="adj1" fmla="val 42014"/>
              <a:gd name="adj2"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a:hlinkClick r:id="" action="ppaction://hlinkshowjump?jump=nextslide"/>
          </p:cNvPr>
          <p:cNvSpPr/>
          <p:nvPr/>
        </p:nvSpPr>
        <p:spPr>
          <a:xfrm rot="-2700000">
            <a:off x="8591861" y="242013"/>
            <a:ext cx="344078" cy="338563"/>
          </a:xfrm>
          <a:prstGeom prst="rightArrow">
            <a:avLst>
              <a:gd name="adj1" fmla="val 42014"/>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5"/>
          <p:cNvSpPr txBox="1">
            <a:spLocks noGrp="1"/>
          </p:cNvSpPr>
          <p:nvPr>
            <p:ph type="subTitle" idx="1"/>
          </p:nvPr>
        </p:nvSpPr>
        <p:spPr>
          <a:xfrm>
            <a:off x="720000" y="1211625"/>
            <a:ext cx="3693300" cy="33969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 name="Google Shape;30;p5"/>
          <p:cNvSpPr txBox="1">
            <a:spLocks noGrp="1"/>
          </p:cNvSpPr>
          <p:nvPr>
            <p:ph type="subTitle" idx="2"/>
          </p:nvPr>
        </p:nvSpPr>
        <p:spPr>
          <a:xfrm>
            <a:off x="4730825" y="1211625"/>
            <a:ext cx="3693300" cy="33969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 name="Google Shape;31;p5"/>
          <p:cNvSpPr txBox="1">
            <a:spLocks noGrp="1"/>
          </p:cNvSpPr>
          <p:nvPr>
            <p:ph type="sldNum" idx="12"/>
          </p:nvPr>
        </p:nvSpPr>
        <p:spPr>
          <a:xfrm>
            <a:off x="8428909" y="4608501"/>
            <a:ext cx="548700" cy="393600"/>
          </a:xfrm>
          <a:prstGeom prst="rect">
            <a:avLst/>
          </a:prstGeom>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 name="Google Shape;33;p5">
            <a:hlinkClick r:id="" action="ppaction://hlinkshowjump?jump=previousslide"/>
          </p:cNvPr>
          <p:cNvSpPr/>
          <p:nvPr/>
        </p:nvSpPr>
        <p:spPr>
          <a:xfrm rot="-8100000">
            <a:off x="208036" y="242013"/>
            <a:ext cx="344078" cy="338563"/>
          </a:xfrm>
          <a:prstGeom prst="rightArrow">
            <a:avLst>
              <a:gd name="adj1" fmla="val 42014"/>
              <a:gd name="adj2"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a:hlinkClick r:id="" action="ppaction://hlinkshowjump?jump=nextslide"/>
          </p:cNvPr>
          <p:cNvSpPr/>
          <p:nvPr/>
        </p:nvSpPr>
        <p:spPr>
          <a:xfrm rot="-2700000">
            <a:off x="8591861" y="242013"/>
            <a:ext cx="344078" cy="338563"/>
          </a:xfrm>
          <a:prstGeom prst="rightArrow">
            <a:avLst>
              <a:gd name="adj1" fmla="val 42014"/>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sldNum" idx="12"/>
          </p:nvPr>
        </p:nvSpPr>
        <p:spPr>
          <a:xfrm>
            <a:off x="8428909" y="4608501"/>
            <a:ext cx="548700" cy="393600"/>
          </a:xfrm>
          <a:prstGeom prst="rect">
            <a:avLst/>
          </a:prstGeom>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r" rtl="0">
              <a:spcBef>
                <a:spcPts val="0"/>
              </a:spcBef>
              <a:spcAft>
                <a:spcPts val="0"/>
              </a:spcAft>
              <a:buNone/>
            </a:pPr>
            <a:fld id="{00000000-1234-1234-1234-123412341234}" type="slidenum">
              <a:rPr lang="en"/>
              <a:t>‹#›</a:t>
            </a:fld>
            <a:endParaRPr/>
          </a:p>
        </p:txBody>
      </p:sp>
      <p:sp>
        <p:nvSpPr>
          <p:cNvPr id="37" name="Google Shape;37;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6">
            <a:hlinkClick r:id="" action="ppaction://hlinkshowjump?jump=previousslide"/>
          </p:cNvPr>
          <p:cNvSpPr/>
          <p:nvPr/>
        </p:nvSpPr>
        <p:spPr>
          <a:xfrm rot="-8100000">
            <a:off x="208036" y="242013"/>
            <a:ext cx="344078" cy="338563"/>
          </a:xfrm>
          <a:prstGeom prst="rightArrow">
            <a:avLst>
              <a:gd name="adj1" fmla="val 42014"/>
              <a:gd name="adj2"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a:hlinkClick r:id="" action="ppaction://hlinkshowjump?jump=nextslide"/>
          </p:cNvPr>
          <p:cNvSpPr/>
          <p:nvPr/>
        </p:nvSpPr>
        <p:spPr>
          <a:xfrm rot="-2700000">
            <a:off x="8591861" y="242013"/>
            <a:ext cx="344078" cy="338563"/>
          </a:xfrm>
          <a:prstGeom prst="rightArrow">
            <a:avLst>
              <a:gd name="adj1" fmla="val 42014"/>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2"/>
        <p:cNvGrpSpPr/>
        <p:nvPr/>
      </p:nvGrpSpPr>
      <p:grpSpPr>
        <a:xfrm>
          <a:off x="0" y="0"/>
          <a:ext cx="0" cy="0"/>
          <a:chOff x="0" y="0"/>
          <a:chExt cx="0" cy="0"/>
        </a:xfrm>
      </p:grpSpPr>
      <p:sp>
        <p:nvSpPr>
          <p:cNvPr id="53" name="Google Shape;53;p9"/>
          <p:cNvSpPr txBox="1">
            <a:spLocks noGrp="1"/>
          </p:cNvSpPr>
          <p:nvPr>
            <p:ph type="sldNum" idx="12"/>
          </p:nvPr>
        </p:nvSpPr>
        <p:spPr>
          <a:xfrm>
            <a:off x="8428909" y="4608501"/>
            <a:ext cx="548700" cy="393600"/>
          </a:xfrm>
          <a:prstGeom prst="rect">
            <a:avLst/>
          </a:prstGeom>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r" rtl="0">
              <a:spcBef>
                <a:spcPts val="0"/>
              </a:spcBef>
              <a:spcAft>
                <a:spcPts val="0"/>
              </a:spcAft>
              <a:buNone/>
            </a:pPr>
            <a:fld id="{00000000-1234-1234-1234-123412341234}" type="slidenum">
              <a:rPr lang="en"/>
              <a:t>‹#›</a:t>
            </a:fld>
            <a:endParaRPr/>
          </a:p>
        </p:txBody>
      </p:sp>
      <p:sp>
        <p:nvSpPr>
          <p:cNvPr id="54" name="Google Shape;54;p9"/>
          <p:cNvSpPr txBox="1">
            <a:spLocks noGrp="1"/>
          </p:cNvSpPr>
          <p:nvPr>
            <p:ph type="title"/>
          </p:nvPr>
        </p:nvSpPr>
        <p:spPr>
          <a:xfrm>
            <a:off x="1227904" y="1196513"/>
            <a:ext cx="6688200" cy="17559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600"/>
              <a:buNone/>
              <a:defRPr sz="11000">
                <a:solidFill>
                  <a:schemeClr val="l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5" name="Google Shape;55;p9"/>
          <p:cNvSpPr txBox="1">
            <a:spLocks noGrp="1"/>
          </p:cNvSpPr>
          <p:nvPr>
            <p:ph type="subTitle" idx="1"/>
          </p:nvPr>
        </p:nvSpPr>
        <p:spPr>
          <a:xfrm>
            <a:off x="1227888" y="3241399"/>
            <a:ext cx="6688200" cy="7056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56" name="Google Shape;56;p9"/>
          <p:cNvCxnSpPr/>
          <p:nvPr/>
        </p:nvCxnSpPr>
        <p:spPr>
          <a:xfrm>
            <a:off x="716400" y="4608488"/>
            <a:ext cx="7711200" cy="0"/>
          </a:xfrm>
          <a:prstGeom prst="straightConnector1">
            <a:avLst/>
          </a:prstGeom>
          <a:noFill/>
          <a:ln w="19050" cap="flat" cmpd="sng">
            <a:solidFill>
              <a:schemeClr val="dk1"/>
            </a:solidFill>
            <a:prstDash val="solid"/>
            <a:round/>
            <a:headEnd type="none" w="med" len="med"/>
            <a:tailEnd type="none" w="med" len="med"/>
          </a:ln>
        </p:spPr>
      </p:cxnSp>
      <p:cxnSp>
        <p:nvCxnSpPr>
          <p:cNvPr id="57" name="Google Shape;57;p9"/>
          <p:cNvCxnSpPr/>
          <p:nvPr/>
        </p:nvCxnSpPr>
        <p:spPr>
          <a:xfrm>
            <a:off x="715150" y="534675"/>
            <a:ext cx="7713900" cy="0"/>
          </a:xfrm>
          <a:prstGeom prst="straightConnector1">
            <a:avLst/>
          </a:prstGeom>
          <a:noFill/>
          <a:ln w="19050" cap="flat" cmpd="sng">
            <a:solidFill>
              <a:schemeClr val="dk1"/>
            </a:solidFill>
            <a:prstDash val="solid"/>
            <a:round/>
            <a:headEnd type="none" w="med" len="med"/>
            <a:tailEnd type="none" w="med" len="med"/>
          </a:ln>
        </p:spPr>
      </p:cxnSp>
      <p:sp>
        <p:nvSpPr>
          <p:cNvPr id="58" name="Google Shape;58;p9">
            <a:hlinkClick r:id="" action="ppaction://hlinkshowjump?jump=previousslide"/>
          </p:cNvPr>
          <p:cNvSpPr/>
          <p:nvPr/>
        </p:nvSpPr>
        <p:spPr>
          <a:xfrm rot="-8100000">
            <a:off x="208036" y="242013"/>
            <a:ext cx="344078" cy="338563"/>
          </a:xfrm>
          <a:prstGeom prst="rightArrow">
            <a:avLst>
              <a:gd name="adj1" fmla="val 42014"/>
              <a:gd name="adj2"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a:hlinkClick r:id="" action="ppaction://hlinkshowjump?jump=nextslide"/>
          </p:cNvPr>
          <p:cNvSpPr/>
          <p:nvPr/>
        </p:nvSpPr>
        <p:spPr>
          <a:xfrm rot="-2700000">
            <a:off x="8591861" y="242013"/>
            <a:ext cx="344078" cy="338563"/>
          </a:xfrm>
          <a:prstGeom prst="rightArrow">
            <a:avLst>
              <a:gd name="adj1" fmla="val 42014"/>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73"/>
        <p:cNvGrpSpPr/>
        <p:nvPr/>
      </p:nvGrpSpPr>
      <p:grpSpPr>
        <a:xfrm>
          <a:off x="0" y="0"/>
          <a:ext cx="0" cy="0"/>
          <a:chOff x="0" y="0"/>
          <a:chExt cx="0" cy="0"/>
        </a:xfrm>
      </p:grpSpPr>
      <p:sp>
        <p:nvSpPr>
          <p:cNvPr id="74" name="Google Shape;74;p13"/>
          <p:cNvSpPr txBox="1">
            <a:spLocks noGrp="1"/>
          </p:cNvSpPr>
          <p:nvPr>
            <p:ph type="title" hasCustomPrompt="1"/>
          </p:nvPr>
        </p:nvSpPr>
        <p:spPr>
          <a:xfrm>
            <a:off x="720000" y="1211625"/>
            <a:ext cx="2336400" cy="469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Font typeface="ZCOOL QingKe HuangYou"/>
              <a:buNone/>
              <a:defRPr sz="3000">
                <a:latin typeface="ZCOOL QingKe HuangYou"/>
                <a:ea typeface="ZCOOL QingKe HuangYou"/>
                <a:cs typeface="ZCOOL QingKe HuangYou"/>
                <a:sym typeface="ZCOOL QingKe HuangYou"/>
              </a:defRPr>
            </a:lvl2pPr>
            <a:lvl3pPr lvl="2" rtl="0">
              <a:spcBef>
                <a:spcPts val="0"/>
              </a:spcBef>
              <a:spcAft>
                <a:spcPts val="0"/>
              </a:spcAft>
              <a:buSzPts val="3000"/>
              <a:buFont typeface="ZCOOL QingKe HuangYou"/>
              <a:buNone/>
              <a:defRPr sz="3000">
                <a:latin typeface="ZCOOL QingKe HuangYou"/>
                <a:ea typeface="ZCOOL QingKe HuangYou"/>
                <a:cs typeface="ZCOOL QingKe HuangYou"/>
                <a:sym typeface="ZCOOL QingKe HuangYou"/>
              </a:defRPr>
            </a:lvl3pPr>
            <a:lvl4pPr lvl="3" rtl="0">
              <a:spcBef>
                <a:spcPts val="0"/>
              </a:spcBef>
              <a:spcAft>
                <a:spcPts val="0"/>
              </a:spcAft>
              <a:buSzPts val="3000"/>
              <a:buFont typeface="ZCOOL QingKe HuangYou"/>
              <a:buNone/>
              <a:defRPr sz="3000">
                <a:latin typeface="ZCOOL QingKe HuangYou"/>
                <a:ea typeface="ZCOOL QingKe HuangYou"/>
                <a:cs typeface="ZCOOL QingKe HuangYou"/>
                <a:sym typeface="ZCOOL QingKe HuangYou"/>
              </a:defRPr>
            </a:lvl4pPr>
            <a:lvl5pPr lvl="4" rtl="0">
              <a:spcBef>
                <a:spcPts val="0"/>
              </a:spcBef>
              <a:spcAft>
                <a:spcPts val="0"/>
              </a:spcAft>
              <a:buSzPts val="3000"/>
              <a:buFont typeface="ZCOOL QingKe HuangYou"/>
              <a:buNone/>
              <a:defRPr sz="3000">
                <a:latin typeface="ZCOOL QingKe HuangYou"/>
                <a:ea typeface="ZCOOL QingKe HuangYou"/>
                <a:cs typeface="ZCOOL QingKe HuangYou"/>
                <a:sym typeface="ZCOOL QingKe HuangYou"/>
              </a:defRPr>
            </a:lvl5pPr>
            <a:lvl6pPr lvl="5" rtl="0">
              <a:spcBef>
                <a:spcPts val="0"/>
              </a:spcBef>
              <a:spcAft>
                <a:spcPts val="0"/>
              </a:spcAft>
              <a:buSzPts val="3000"/>
              <a:buFont typeface="ZCOOL QingKe HuangYou"/>
              <a:buNone/>
              <a:defRPr sz="3000">
                <a:latin typeface="ZCOOL QingKe HuangYou"/>
                <a:ea typeface="ZCOOL QingKe HuangYou"/>
                <a:cs typeface="ZCOOL QingKe HuangYou"/>
                <a:sym typeface="ZCOOL QingKe HuangYou"/>
              </a:defRPr>
            </a:lvl6pPr>
            <a:lvl7pPr lvl="6" rtl="0">
              <a:spcBef>
                <a:spcPts val="0"/>
              </a:spcBef>
              <a:spcAft>
                <a:spcPts val="0"/>
              </a:spcAft>
              <a:buSzPts val="3000"/>
              <a:buFont typeface="ZCOOL QingKe HuangYou"/>
              <a:buNone/>
              <a:defRPr sz="3000">
                <a:latin typeface="ZCOOL QingKe HuangYou"/>
                <a:ea typeface="ZCOOL QingKe HuangYou"/>
                <a:cs typeface="ZCOOL QingKe HuangYou"/>
                <a:sym typeface="ZCOOL QingKe HuangYou"/>
              </a:defRPr>
            </a:lvl7pPr>
            <a:lvl8pPr lvl="7" rtl="0">
              <a:spcBef>
                <a:spcPts val="0"/>
              </a:spcBef>
              <a:spcAft>
                <a:spcPts val="0"/>
              </a:spcAft>
              <a:buSzPts val="3000"/>
              <a:buFont typeface="ZCOOL QingKe HuangYou"/>
              <a:buNone/>
              <a:defRPr sz="3000">
                <a:latin typeface="ZCOOL QingKe HuangYou"/>
                <a:ea typeface="ZCOOL QingKe HuangYou"/>
                <a:cs typeface="ZCOOL QingKe HuangYou"/>
                <a:sym typeface="ZCOOL QingKe HuangYou"/>
              </a:defRPr>
            </a:lvl8pPr>
            <a:lvl9pPr lvl="8" rtl="0">
              <a:spcBef>
                <a:spcPts val="0"/>
              </a:spcBef>
              <a:spcAft>
                <a:spcPts val="0"/>
              </a:spcAft>
              <a:buSzPts val="3000"/>
              <a:buFont typeface="ZCOOL QingKe HuangYou"/>
              <a:buNone/>
              <a:defRPr sz="3000">
                <a:latin typeface="ZCOOL QingKe HuangYou"/>
                <a:ea typeface="ZCOOL QingKe HuangYou"/>
                <a:cs typeface="ZCOOL QingKe HuangYou"/>
                <a:sym typeface="ZCOOL QingKe HuangYou"/>
              </a:defRPr>
            </a:lvl9pPr>
          </a:lstStyle>
          <a:p>
            <a:r>
              <a:t>xx%</a:t>
            </a:r>
          </a:p>
        </p:txBody>
      </p:sp>
      <p:sp>
        <p:nvSpPr>
          <p:cNvPr id="75" name="Google Shape;75;p13"/>
          <p:cNvSpPr txBox="1">
            <a:spLocks noGrp="1"/>
          </p:cNvSpPr>
          <p:nvPr>
            <p:ph type="sldNum" idx="12"/>
          </p:nvPr>
        </p:nvSpPr>
        <p:spPr>
          <a:xfrm>
            <a:off x="8428909" y="4608501"/>
            <a:ext cx="548700" cy="393600"/>
          </a:xfrm>
          <a:prstGeom prst="rect">
            <a:avLst/>
          </a:prstGeom>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r" rtl="0">
              <a:spcBef>
                <a:spcPts val="0"/>
              </a:spcBef>
              <a:spcAft>
                <a:spcPts val="0"/>
              </a:spcAft>
              <a:buNone/>
            </a:pPr>
            <a:fld id="{00000000-1234-1234-1234-123412341234}" type="slidenum">
              <a:rPr lang="en"/>
              <a:t>‹#›</a:t>
            </a:fld>
            <a:endParaRPr/>
          </a:p>
        </p:txBody>
      </p:sp>
      <p:sp>
        <p:nvSpPr>
          <p:cNvPr id="76" name="Google Shape;76;p13"/>
          <p:cNvSpPr txBox="1">
            <a:spLocks noGrp="1"/>
          </p:cNvSpPr>
          <p:nvPr>
            <p:ph type="title" idx="2"/>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7" name="Google Shape;77;p13"/>
          <p:cNvSpPr txBox="1">
            <a:spLocks noGrp="1"/>
          </p:cNvSpPr>
          <p:nvPr>
            <p:ph type="subTitle" idx="1"/>
          </p:nvPr>
        </p:nvSpPr>
        <p:spPr>
          <a:xfrm>
            <a:off x="720000" y="2198923"/>
            <a:ext cx="2336400" cy="48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8" name="Google Shape;78;p13"/>
          <p:cNvSpPr txBox="1">
            <a:spLocks noGrp="1"/>
          </p:cNvSpPr>
          <p:nvPr>
            <p:ph type="subTitle" idx="3"/>
          </p:nvPr>
        </p:nvSpPr>
        <p:spPr>
          <a:xfrm>
            <a:off x="3403800" y="2198923"/>
            <a:ext cx="2336400" cy="48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 name="Google Shape;79;p13"/>
          <p:cNvSpPr txBox="1">
            <a:spLocks noGrp="1"/>
          </p:cNvSpPr>
          <p:nvPr>
            <p:ph type="subTitle" idx="4"/>
          </p:nvPr>
        </p:nvSpPr>
        <p:spPr>
          <a:xfrm>
            <a:off x="6087600" y="2198923"/>
            <a:ext cx="2336400" cy="48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3"/>
          <p:cNvSpPr txBox="1">
            <a:spLocks noGrp="1"/>
          </p:cNvSpPr>
          <p:nvPr>
            <p:ph type="subTitle" idx="5"/>
          </p:nvPr>
        </p:nvSpPr>
        <p:spPr>
          <a:xfrm>
            <a:off x="720000" y="3923925"/>
            <a:ext cx="2336400" cy="48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3"/>
          <p:cNvSpPr txBox="1">
            <a:spLocks noGrp="1"/>
          </p:cNvSpPr>
          <p:nvPr>
            <p:ph type="subTitle" idx="6"/>
          </p:nvPr>
        </p:nvSpPr>
        <p:spPr>
          <a:xfrm>
            <a:off x="3403800" y="3923925"/>
            <a:ext cx="2336400" cy="48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3"/>
          <p:cNvSpPr txBox="1">
            <a:spLocks noGrp="1"/>
          </p:cNvSpPr>
          <p:nvPr>
            <p:ph type="subTitle" idx="7"/>
          </p:nvPr>
        </p:nvSpPr>
        <p:spPr>
          <a:xfrm>
            <a:off x="6087600" y="3923925"/>
            <a:ext cx="2336400" cy="48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3"/>
          <p:cNvSpPr txBox="1">
            <a:spLocks noGrp="1"/>
          </p:cNvSpPr>
          <p:nvPr>
            <p:ph type="subTitle" idx="8"/>
          </p:nvPr>
        </p:nvSpPr>
        <p:spPr>
          <a:xfrm>
            <a:off x="720000" y="1790325"/>
            <a:ext cx="2336400" cy="375000"/>
          </a:xfrm>
          <a:prstGeom prst="rect">
            <a:avLst/>
          </a:prstGeom>
          <a:solidFill>
            <a:schemeClr val="dk1"/>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ZCOOL QingKe HuangYou"/>
              <a:buNone/>
              <a:defRPr sz="2400">
                <a:solidFill>
                  <a:schemeClr val="lt2"/>
                </a:solidFill>
                <a:latin typeface="ZCOOL QingKe HuangYou"/>
                <a:ea typeface="ZCOOL QingKe HuangYou"/>
                <a:cs typeface="ZCOOL QingKe HuangYou"/>
                <a:sym typeface="ZCOOL QingKe HuangYou"/>
              </a:defRPr>
            </a:lvl1pPr>
            <a:lvl2pPr lvl="1" algn="ctr" rtl="0">
              <a:lnSpc>
                <a:spcPct val="100000"/>
              </a:lnSpc>
              <a:spcBef>
                <a:spcPts val="0"/>
              </a:spcBef>
              <a:spcAft>
                <a:spcPts val="0"/>
              </a:spcAft>
              <a:buClr>
                <a:schemeClr val="dk1"/>
              </a:buClr>
              <a:buSzPts val="2400"/>
              <a:buFont typeface="ZCOOL QingKe HuangYou"/>
              <a:buNone/>
              <a:defRPr sz="2400">
                <a:solidFill>
                  <a:schemeClr val="dk1"/>
                </a:solidFill>
                <a:latin typeface="ZCOOL QingKe HuangYou"/>
                <a:ea typeface="ZCOOL QingKe HuangYou"/>
                <a:cs typeface="ZCOOL QingKe HuangYou"/>
                <a:sym typeface="ZCOOL QingKe HuangYou"/>
              </a:defRPr>
            </a:lvl2pPr>
            <a:lvl3pPr lvl="2" algn="ctr" rtl="0">
              <a:lnSpc>
                <a:spcPct val="100000"/>
              </a:lnSpc>
              <a:spcBef>
                <a:spcPts val="0"/>
              </a:spcBef>
              <a:spcAft>
                <a:spcPts val="0"/>
              </a:spcAft>
              <a:buClr>
                <a:schemeClr val="dk1"/>
              </a:buClr>
              <a:buSzPts val="2400"/>
              <a:buFont typeface="ZCOOL QingKe HuangYou"/>
              <a:buNone/>
              <a:defRPr sz="2400">
                <a:solidFill>
                  <a:schemeClr val="dk1"/>
                </a:solidFill>
                <a:latin typeface="ZCOOL QingKe HuangYou"/>
                <a:ea typeface="ZCOOL QingKe HuangYou"/>
                <a:cs typeface="ZCOOL QingKe HuangYou"/>
                <a:sym typeface="ZCOOL QingKe HuangYou"/>
              </a:defRPr>
            </a:lvl3pPr>
            <a:lvl4pPr lvl="3" algn="ctr" rtl="0">
              <a:lnSpc>
                <a:spcPct val="100000"/>
              </a:lnSpc>
              <a:spcBef>
                <a:spcPts val="0"/>
              </a:spcBef>
              <a:spcAft>
                <a:spcPts val="0"/>
              </a:spcAft>
              <a:buClr>
                <a:schemeClr val="dk1"/>
              </a:buClr>
              <a:buSzPts val="2400"/>
              <a:buFont typeface="ZCOOL QingKe HuangYou"/>
              <a:buNone/>
              <a:defRPr sz="2400">
                <a:solidFill>
                  <a:schemeClr val="dk1"/>
                </a:solidFill>
                <a:latin typeface="ZCOOL QingKe HuangYou"/>
                <a:ea typeface="ZCOOL QingKe HuangYou"/>
                <a:cs typeface="ZCOOL QingKe HuangYou"/>
                <a:sym typeface="ZCOOL QingKe HuangYou"/>
              </a:defRPr>
            </a:lvl4pPr>
            <a:lvl5pPr lvl="4" algn="ctr" rtl="0">
              <a:lnSpc>
                <a:spcPct val="100000"/>
              </a:lnSpc>
              <a:spcBef>
                <a:spcPts val="0"/>
              </a:spcBef>
              <a:spcAft>
                <a:spcPts val="0"/>
              </a:spcAft>
              <a:buClr>
                <a:schemeClr val="dk1"/>
              </a:buClr>
              <a:buSzPts val="2400"/>
              <a:buFont typeface="ZCOOL QingKe HuangYou"/>
              <a:buNone/>
              <a:defRPr sz="2400">
                <a:solidFill>
                  <a:schemeClr val="dk1"/>
                </a:solidFill>
                <a:latin typeface="ZCOOL QingKe HuangYou"/>
                <a:ea typeface="ZCOOL QingKe HuangYou"/>
                <a:cs typeface="ZCOOL QingKe HuangYou"/>
                <a:sym typeface="ZCOOL QingKe HuangYou"/>
              </a:defRPr>
            </a:lvl5pPr>
            <a:lvl6pPr lvl="5" algn="ctr" rtl="0">
              <a:lnSpc>
                <a:spcPct val="100000"/>
              </a:lnSpc>
              <a:spcBef>
                <a:spcPts val="0"/>
              </a:spcBef>
              <a:spcAft>
                <a:spcPts val="0"/>
              </a:spcAft>
              <a:buClr>
                <a:schemeClr val="dk1"/>
              </a:buClr>
              <a:buSzPts val="2400"/>
              <a:buFont typeface="ZCOOL QingKe HuangYou"/>
              <a:buNone/>
              <a:defRPr sz="2400">
                <a:solidFill>
                  <a:schemeClr val="dk1"/>
                </a:solidFill>
                <a:latin typeface="ZCOOL QingKe HuangYou"/>
                <a:ea typeface="ZCOOL QingKe HuangYou"/>
                <a:cs typeface="ZCOOL QingKe HuangYou"/>
                <a:sym typeface="ZCOOL QingKe HuangYou"/>
              </a:defRPr>
            </a:lvl6pPr>
            <a:lvl7pPr lvl="6" algn="ctr" rtl="0">
              <a:lnSpc>
                <a:spcPct val="100000"/>
              </a:lnSpc>
              <a:spcBef>
                <a:spcPts val="0"/>
              </a:spcBef>
              <a:spcAft>
                <a:spcPts val="0"/>
              </a:spcAft>
              <a:buClr>
                <a:schemeClr val="dk1"/>
              </a:buClr>
              <a:buSzPts val="2400"/>
              <a:buFont typeface="ZCOOL QingKe HuangYou"/>
              <a:buNone/>
              <a:defRPr sz="2400">
                <a:solidFill>
                  <a:schemeClr val="dk1"/>
                </a:solidFill>
                <a:latin typeface="ZCOOL QingKe HuangYou"/>
                <a:ea typeface="ZCOOL QingKe HuangYou"/>
                <a:cs typeface="ZCOOL QingKe HuangYou"/>
                <a:sym typeface="ZCOOL QingKe HuangYou"/>
              </a:defRPr>
            </a:lvl7pPr>
            <a:lvl8pPr lvl="7" algn="ctr" rtl="0">
              <a:lnSpc>
                <a:spcPct val="100000"/>
              </a:lnSpc>
              <a:spcBef>
                <a:spcPts val="0"/>
              </a:spcBef>
              <a:spcAft>
                <a:spcPts val="0"/>
              </a:spcAft>
              <a:buClr>
                <a:schemeClr val="dk1"/>
              </a:buClr>
              <a:buSzPts val="2400"/>
              <a:buFont typeface="ZCOOL QingKe HuangYou"/>
              <a:buNone/>
              <a:defRPr sz="2400">
                <a:solidFill>
                  <a:schemeClr val="dk1"/>
                </a:solidFill>
                <a:latin typeface="ZCOOL QingKe HuangYou"/>
                <a:ea typeface="ZCOOL QingKe HuangYou"/>
                <a:cs typeface="ZCOOL QingKe HuangYou"/>
                <a:sym typeface="ZCOOL QingKe HuangYou"/>
              </a:defRPr>
            </a:lvl8pPr>
            <a:lvl9pPr lvl="8" algn="ctr" rtl="0">
              <a:lnSpc>
                <a:spcPct val="100000"/>
              </a:lnSpc>
              <a:spcBef>
                <a:spcPts val="0"/>
              </a:spcBef>
              <a:spcAft>
                <a:spcPts val="0"/>
              </a:spcAft>
              <a:buClr>
                <a:schemeClr val="dk1"/>
              </a:buClr>
              <a:buSzPts val="2400"/>
              <a:buFont typeface="ZCOOL QingKe HuangYou"/>
              <a:buNone/>
              <a:defRPr sz="2400">
                <a:solidFill>
                  <a:schemeClr val="dk1"/>
                </a:solidFill>
                <a:latin typeface="ZCOOL QingKe HuangYou"/>
                <a:ea typeface="ZCOOL QingKe HuangYou"/>
                <a:cs typeface="ZCOOL QingKe HuangYou"/>
                <a:sym typeface="ZCOOL QingKe HuangYou"/>
              </a:defRPr>
            </a:lvl9pPr>
          </a:lstStyle>
          <a:p>
            <a:endParaRPr/>
          </a:p>
        </p:txBody>
      </p:sp>
      <p:sp>
        <p:nvSpPr>
          <p:cNvPr id="84" name="Google Shape;84;p13"/>
          <p:cNvSpPr txBox="1">
            <a:spLocks noGrp="1"/>
          </p:cNvSpPr>
          <p:nvPr>
            <p:ph type="subTitle" idx="9"/>
          </p:nvPr>
        </p:nvSpPr>
        <p:spPr>
          <a:xfrm>
            <a:off x="3406250" y="1790325"/>
            <a:ext cx="2336400" cy="375000"/>
          </a:xfrm>
          <a:prstGeom prst="rect">
            <a:avLst/>
          </a:prstGeom>
          <a:solidFill>
            <a:schemeClr val="dk1"/>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ZCOOL QingKe HuangYou"/>
              <a:buNone/>
              <a:defRPr sz="2400">
                <a:solidFill>
                  <a:schemeClr val="lt2"/>
                </a:solidFill>
                <a:latin typeface="ZCOOL QingKe HuangYou"/>
                <a:ea typeface="ZCOOL QingKe HuangYou"/>
                <a:cs typeface="ZCOOL QingKe HuangYou"/>
                <a:sym typeface="ZCOOL QingKe HuangYou"/>
              </a:defRPr>
            </a:lvl1pPr>
            <a:lvl2pPr lvl="1" algn="ctr" rtl="0">
              <a:lnSpc>
                <a:spcPct val="100000"/>
              </a:lnSpc>
              <a:spcBef>
                <a:spcPts val="0"/>
              </a:spcBef>
              <a:spcAft>
                <a:spcPts val="0"/>
              </a:spcAft>
              <a:buClr>
                <a:schemeClr val="dk1"/>
              </a:buClr>
              <a:buSzPts val="2400"/>
              <a:buFont typeface="ZCOOL QingKe HuangYou"/>
              <a:buNone/>
              <a:defRPr sz="2400">
                <a:solidFill>
                  <a:schemeClr val="dk1"/>
                </a:solidFill>
                <a:latin typeface="ZCOOL QingKe HuangYou"/>
                <a:ea typeface="ZCOOL QingKe HuangYou"/>
                <a:cs typeface="ZCOOL QingKe HuangYou"/>
                <a:sym typeface="ZCOOL QingKe HuangYou"/>
              </a:defRPr>
            </a:lvl2pPr>
            <a:lvl3pPr lvl="2" algn="ctr" rtl="0">
              <a:lnSpc>
                <a:spcPct val="100000"/>
              </a:lnSpc>
              <a:spcBef>
                <a:spcPts val="0"/>
              </a:spcBef>
              <a:spcAft>
                <a:spcPts val="0"/>
              </a:spcAft>
              <a:buClr>
                <a:schemeClr val="dk1"/>
              </a:buClr>
              <a:buSzPts val="2400"/>
              <a:buFont typeface="ZCOOL QingKe HuangYou"/>
              <a:buNone/>
              <a:defRPr sz="2400">
                <a:solidFill>
                  <a:schemeClr val="dk1"/>
                </a:solidFill>
                <a:latin typeface="ZCOOL QingKe HuangYou"/>
                <a:ea typeface="ZCOOL QingKe HuangYou"/>
                <a:cs typeface="ZCOOL QingKe HuangYou"/>
                <a:sym typeface="ZCOOL QingKe HuangYou"/>
              </a:defRPr>
            </a:lvl3pPr>
            <a:lvl4pPr lvl="3" algn="ctr" rtl="0">
              <a:lnSpc>
                <a:spcPct val="100000"/>
              </a:lnSpc>
              <a:spcBef>
                <a:spcPts val="0"/>
              </a:spcBef>
              <a:spcAft>
                <a:spcPts val="0"/>
              </a:spcAft>
              <a:buClr>
                <a:schemeClr val="dk1"/>
              </a:buClr>
              <a:buSzPts val="2400"/>
              <a:buFont typeface="ZCOOL QingKe HuangYou"/>
              <a:buNone/>
              <a:defRPr sz="2400">
                <a:solidFill>
                  <a:schemeClr val="dk1"/>
                </a:solidFill>
                <a:latin typeface="ZCOOL QingKe HuangYou"/>
                <a:ea typeface="ZCOOL QingKe HuangYou"/>
                <a:cs typeface="ZCOOL QingKe HuangYou"/>
                <a:sym typeface="ZCOOL QingKe HuangYou"/>
              </a:defRPr>
            </a:lvl4pPr>
            <a:lvl5pPr lvl="4" algn="ctr" rtl="0">
              <a:lnSpc>
                <a:spcPct val="100000"/>
              </a:lnSpc>
              <a:spcBef>
                <a:spcPts val="0"/>
              </a:spcBef>
              <a:spcAft>
                <a:spcPts val="0"/>
              </a:spcAft>
              <a:buClr>
                <a:schemeClr val="dk1"/>
              </a:buClr>
              <a:buSzPts val="2400"/>
              <a:buFont typeface="ZCOOL QingKe HuangYou"/>
              <a:buNone/>
              <a:defRPr sz="2400">
                <a:solidFill>
                  <a:schemeClr val="dk1"/>
                </a:solidFill>
                <a:latin typeface="ZCOOL QingKe HuangYou"/>
                <a:ea typeface="ZCOOL QingKe HuangYou"/>
                <a:cs typeface="ZCOOL QingKe HuangYou"/>
                <a:sym typeface="ZCOOL QingKe HuangYou"/>
              </a:defRPr>
            </a:lvl5pPr>
            <a:lvl6pPr lvl="5" algn="ctr" rtl="0">
              <a:lnSpc>
                <a:spcPct val="100000"/>
              </a:lnSpc>
              <a:spcBef>
                <a:spcPts val="0"/>
              </a:spcBef>
              <a:spcAft>
                <a:spcPts val="0"/>
              </a:spcAft>
              <a:buClr>
                <a:schemeClr val="dk1"/>
              </a:buClr>
              <a:buSzPts val="2400"/>
              <a:buFont typeface="ZCOOL QingKe HuangYou"/>
              <a:buNone/>
              <a:defRPr sz="2400">
                <a:solidFill>
                  <a:schemeClr val="dk1"/>
                </a:solidFill>
                <a:latin typeface="ZCOOL QingKe HuangYou"/>
                <a:ea typeface="ZCOOL QingKe HuangYou"/>
                <a:cs typeface="ZCOOL QingKe HuangYou"/>
                <a:sym typeface="ZCOOL QingKe HuangYou"/>
              </a:defRPr>
            </a:lvl6pPr>
            <a:lvl7pPr lvl="6" algn="ctr" rtl="0">
              <a:lnSpc>
                <a:spcPct val="100000"/>
              </a:lnSpc>
              <a:spcBef>
                <a:spcPts val="0"/>
              </a:spcBef>
              <a:spcAft>
                <a:spcPts val="0"/>
              </a:spcAft>
              <a:buClr>
                <a:schemeClr val="dk1"/>
              </a:buClr>
              <a:buSzPts val="2400"/>
              <a:buFont typeface="ZCOOL QingKe HuangYou"/>
              <a:buNone/>
              <a:defRPr sz="2400">
                <a:solidFill>
                  <a:schemeClr val="dk1"/>
                </a:solidFill>
                <a:latin typeface="ZCOOL QingKe HuangYou"/>
                <a:ea typeface="ZCOOL QingKe HuangYou"/>
                <a:cs typeface="ZCOOL QingKe HuangYou"/>
                <a:sym typeface="ZCOOL QingKe HuangYou"/>
              </a:defRPr>
            </a:lvl7pPr>
            <a:lvl8pPr lvl="7" algn="ctr" rtl="0">
              <a:lnSpc>
                <a:spcPct val="100000"/>
              </a:lnSpc>
              <a:spcBef>
                <a:spcPts val="0"/>
              </a:spcBef>
              <a:spcAft>
                <a:spcPts val="0"/>
              </a:spcAft>
              <a:buClr>
                <a:schemeClr val="dk1"/>
              </a:buClr>
              <a:buSzPts val="2400"/>
              <a:buFont typeface="ZCOOL QingKe HuangYou"/>
              <a:buNone/>
              <a:defRPr sz="2400">
                <a:solidFill>
                  <a:schemeClr val="dk1"/>
                </a:solidFill>
                <a:latin typeface="ZCOOL QingKe HuangYou"/>
                <a:ea typeface="ZCOOL QingKe HuangYou"/>
                <a:cs typeface="ZCOOL QingKe HuangYou"/>
                <a:sym typeface="ZCOOL QingKe HuangYou"/>
              </a:defRPr>
            </a:lvl8pPr>
            <a:lvl9pPr lvl="8" algn="ctr" rtl="0">
              <a:lnSpc>
                <a:spcPct val="100000"/>
              </a:lnSpc>
              <a:spcBef>
                <a:spcPts val="0"/>
              </a:spcBef>
              <a:spcAft>
                <a:spcPts val="0"/>
              </a:spcAft>
              <a:buClr>
                <a:schemeClr val="dk1"/>
              </a:buClr>
              <a:buSzPts val="2400"/>
              <a:buFont typeface="ZCOOL QingKe HuangYou"/>
              <a:buNone/>
              <a:defRPr sz="2400">
                <a:solidFill>
                  <a:schemeClr val="dk1"/>
                </a:solidFill>
                <a:latin typeface="ZCOOL QingKe HuangYou"/>
                <a:ea typeface="ZCOOL QingKe HuangYou"/>
                <a:cs typeface="ZCOOL QingKe HuangYou"/>
                <a:sym typeface="ZCOOL QingKe HuangYou"/>
              </a:defRPr>
            </a:lvl9pPr>
          </a:lstStyle>
          <a:p>
            <a:endParaRPr/>
          </a:p>
        </p:txBody>
      </p:sp>
      <p:sp>
        <p:nvSpPr>
          <p:cNvPr id="85" name="Google Shape;85;p13"/>
          <p:cNvSpPr txBox="1">
            <a:spLocks noGrp="1"/>
          </p:cNvSpPr>
          <p:nvPr>
            <p:ph type="subTitle" idx="13"/>
          </p:nvPr>
        </p:nvSpPr>
        <p:spPr>
          <a:xfrm>
            <a:off x="6092500" y="1790325"/>
            <a:ext cx="2336400" cy="375000"/>
          </a:xfrm>
          <a:prstGeom prst="rect">
            <a:avLst/>
          </a:prstGeom>
          <a:solidFill>
            <a:schemeClr val="dk1"/>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ZCOOL QingKe HuangYou"/>
              <a:buNone/>
              <a:defRPr sz="2400">
                <a:solidFill>
                  <a:schemeClr val="lt2"/>
                </a:solidFill>
                <a:latin typeface="ZCOOL QingKe HuangYou"/>
                <a:ea typeface="ZCOOL QingKe HuangYou"/>
                <a:cs typeface="ZCOOL QingKe HuangYou"/>
                <a:sym typeface="ZCOOL QingKe HuangYou"/>
              </a:defRPr>
            </a:lvl1pPr>
            <a:lvl2pPr lvl="1" algn="ctr" rtl="0">
              <a:lnSpc>
                <a:spcPct val="100000"/>
              </a:lnSpc>
              <a:spcBef>
                <a:spcPts val="0"/>
              </a:spcBef>
              <a:spcAft>
                <a:spcPts val="0"/>
              </a:spcAft>
              <a:buClr>
                <a:schemeClr val="dk1"/>
              </a:buClr>
              <a:buSzPts val="2400"/>
              <a:buFont typeface="ZCOOL QingKe HuangYou"/>
              <a:buNone/>
              <a:defRPr sz="2400">
                <a:solidFill>
                  <a:schemeClr val="dk1"/>
                </a:solidFill>
                <a:latin typeface="ZCOOL QingKe HuangYou"/>
                <a:ea typeface="ZCOOL QingKe HuangYou"/>
                <a:cs typeface="ZCOOL QingKe HuangYou"/>
                <a:sym typeface="ZCOOL QingKe HuangYou"/>
              </a:defRPr>
            </a:lvl2pPr>
            <a:lvl3pPr lvl="2" algn="ctr" rtl="0">
              <a:lnSpc>
                <a:spcPct val="100000"/>
              </a:lnSpc>
              <a:spcBef>
                <a:spcPts val="0"/>
              </a:spcBef>
              <a:spcAft>
                <a:spcPts val="0"/>
              </a:spcAft>
              <a:buClr>
                <a:schemeClr val="dk1"/>
              </a:buClr>
              <a:buSzPts val="2400"/>
              <a:buFont typeface="ZCOOL QingKe HuangYou"/>
              <a:buNone/>
              <a:defRPr sz="2400">
                <a:solidFill>
                  <a:schemeClr val="dk1"/>
                </a:solidFill>
                <a:latin typeface="ZCOOL QingKe HuangYou"/>
                <a:ea typeface="ZCOOL QingKe HuangYou"/>
                <a:cs typeface="ZCOOL QingKe HuangYou"/>
                <a:sym typeface="ZCOOL QingKe HuangYou"/>
              </a:defRPr>
            </a:lvl3pPr>
            <a:lvl4pPr lvl="3" algn="ctr" rtl="0">
              <a:lnSpc>
                <a:spcPct val="100000"/>
              </a:lnSpc>
              <a:spcBef>
                <a:spcPts val="0"/>
              </a:spcBef>
              <a:spcAft>
                <a:spcPts val="0"/>
              </a:spcAft>
              <a:buClr>
                <a:schemeClr val="dk1"/>
              </a:buClr>
              <a:buSzPts val="2400"/>
              <a:buFont typeface="ZCOOL QingKe HuangYou"/>
              <a:buNone/>
              <a:defRPr sz="2400">
                <a:solidFill>
                  <a:schemeClr val="dk1"/>
                </a:solidFill>
                <a:latin typeface="ZCOOL QingKe HuangYou"/>
                <a:ea typeface="ZCOOL QingKe HuangYou"/>
                <a:cs typeface="ZCOOL QingKe HuangYou"/>
                <a:sym typeface="ZCOOL QingKe HuangYou"/>
              </a:defRPr>
            </a:lvl4pPr>
            <a:lvl5pPr lvl="4" algn="ctr" rtl="0">
              <a:lnSpc>
                <a:spcPct val="100000"/>
              </a:lnSpc>
              <a:spcBef>
                <a:spcPts val="0"/>
              </a:spcBef>
              <a:spcAft>
                <a:spcPts val="0"/>
              </a:spcAft>
              <a:buClr>
                <a:schemeClr val="dk1"/>
              </a:buClr>
              <a:buSzPts val="2400"/>
              <a:buFont typeface="ZCOOL QingKe HuangYou"/>
              <a:buNone/>
              <a:defRPr sz="2400">
                <a:solidFill>
                  <a:schemeClr val="dk1"/>
                </a:solidFill>
                <a:latin typeface="ZCOOL QingKe HuangYou"/>
                <a:ea typeface="ZCOOL QingKe HuangYou"/>
                <a:cs typeface="ZCOOL QingKe HuangYou"/>
                <a:sym typeface="ZCOOL QingKe HuangYou"/>
              </a:defRPr>
            </a:lvl5pPr>
            <a:lvl6pPr lvl="5" algn="ctr" rtl="0">
              <a:lnSpc>
                <a:spcPct val="100000"/>
              </a:lnSpc>
              <a:spcBef>
                <a:spcPts val="0"/>
              </a:spcBef>
              <a:spcAft>
                <a:spcPts val="0"/>
              </a:spcAft>
              <a:buClr>
                <a:schemeClr val="dk1"/>
              </a:buClr>
              <a:buSzPts val="2400"/>
              <a:buFont typeface="ZCOOL QingKe HuangYou"/>
              <a:buNone/>
              <a:defRPr sz="2400">
                <a:solidFill>
                  <a:schemeClr val="dk1"/>
                </a:solidFill>
                <a:latin typeface="ZCOOL QingKe HuangYou"/>
                <a:ea typeface="ZCOOL QingKe HuangYou"/>
                <a:cs typeface="ZCOOL QingKe HuangYou"/>
                <a:sym typeface="ZCOOL QingKe HuangYou"/>
              </a:defRPr>
            </a:lvl6pPr>
            <a:lvl7pPr lvl="6" algn="ctr" rtl="0">
              <a:lnSpc>
                <a:spcPct val="100000"/>
              </a:lnSpc>
              <a:spcBef>
                <a:spcPts val="0"/>
              </a:spcBef>
              <a:spcAft>
                <a:spcPts val="0"/>
              </a:spcAft>
              <a:buClr>
                <a:schemeClr val="dk1"/>
              </a:buClr>
              <a:buSzPts val="2400"/>
              <a:buFont typeface="ZCOOL QingKe HuangYou"/>
              <a:buNone/>
              <a:defRPr sz="2400">
                <a:solidFill>
                  <a:schemeClr val="dk1"/>
                </a:solidFill>
                <a:latin typeface="ZCOOL QingKe HuangYou"/>
                <a:ea typeface="ZCOOL QingKe HuangYou"/>
                <a:cs typeface="ZCOOL QingKe HuangYou"/>
                <a:sym typeface="ZCOOL QingKe HuangYou"/>
              </a:defRPr>
            </a:lvl7pPr>
            <a:lvl8pPr lvl="7" algn="ctr" rtl="0">
              <a:lnSpc>
                <a:spcPct val="100000"/>
              </a:lnSpc>
              <a:spcBef>
                <a:spcPts val="0"/>
              </a:spcBef>
              <a:spcAft>
                <a:spcPts val="0"/>
              </a:spcAft>
              <a:buClr>
                <a:schemeClr val="dk1"/>
              </a:buClr>
              <a:buSzPts val="2400"/>
              <a:buFont typeface="ZCOOL QingKe HuangYou"/>
              <a:buNone/>
              <a:defRPr sz="2400">
                <a:solidFill>
                  <a:schemeClr val="dk1"/>
                </a:solidFill>
                <a:latin typeface="ZCOOL QingKe HuangYou"/>
                <a:ea typeface="ZCOOL QingKe HuangYou"/>
                <a:cs typeface="ZCOOL QingKe HuangYou"/>
                <a:sym typeface="ZCOOL QingKe HuangYou"/>
              </a:defRPr>
            </a:lvl8pPr>
            <a:lvl9pPr lvl="8" algn="ctr" rtl="0">
              <a:lnSpc>
                <a:spcPct val="100000"/>
              </a:lnSpc>
              <a:spcBef>
                <a:spcPts val="0"/>
              </a:spcBef>
              <a:spcAft>
                <a:spcPts val="0"/>
              </a:spcAft>
              <a:buClr>
                <a:schemeClr val="dk1"/>
              </a:buClr>
              <a:buSzPts val="2400"/>
              <a:buFont typeface="ZCOOL QingKe HuangYou"/>
              <a:buNone/>
              <a:defRPr sz="2400">
                <a:solidFill>
                  <a:schemeClr val="dk1"/>
                </a:solidFill>
                <a:latin typeface="ZCOOL QingKe HuangYou"/>
                <a:ea typeface="ZCOOL QingKe HuangYou"/>
                <a:cs typeface="ZCOOL QingKe HuangYou"/>
                <a:sym typeface="ZCOOL QingKe HuangYou"/>
              </a:defRPr>
            </a:lvl9pPr>
          </a:lstStyle>
          <a:p>
            <a:endParaRPr/>
          </a:p>
        </p:txBody>
      </p:sp>
      <p:sp>
        <p:nvSpPr>
          <p:cNvPr id="86" name="Google Shape;86;p13"/>
          <p:cNvSpPr txBox="1">
            <a:spLocks noGrp="1"/>
          </p:cNvSpPr>
          <p:nvPr>
            <p:ph type="subTitle" idx="14"/>
          </p:nvPr>
        </p:nvSpPr>
        <p:spPr>
          <a:xfrm>
            <a:off x="720000" y="3515325"/>
            <a:ext cx="2336400" cy="375000"/>
          </a:xfrm>
          <a:prstGeom prst="rect">
            <a:avLst/>
          </a:prstGeom>
          <a:solidFill>
            <a:schemeClr val="dk1"/>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ZCOOL QingKe HuangYou"/>
              <a:buNone/>
              <a:defRPr sz="2400">
                <a:solidFill>
                  <a:schemeClr val="lt2"/>
                </a:solidFill>
                <a:latin typeface="ZCOOL QingKe HuangYou"/>
                <a:ea typeface="ZCOOL QingKe HuangYou"/>
                <a:cs typeface="ZCOOL QingKe HuangYou"/>
                <a:sym typeface="ZCOOL QingKe HuangYou"/>
              </a:defRPr>
            </a:lvl1pPr>
            <a:lvl2pPr lvl="1" algn="ctr" rtl="0">
              <a:lnSpc>
                <a:spcPct val="100000"/>
              </a:lnSpc>
              <a:spcBef>
                <a:spcPts val="0"/>
              </a:spcBef>
              <a:spcAft>
                <a:spcPts val="0"/>
              </a:spcAft>
              <a:buClr>
                <a:schemeClr val="dk1"/>
              </a:buClr>
              <a:buSzPts val="2400"/>
              <a:buFont typeface="ZCOOL QingKe HuangYou"/>
              <a:buNone/>
              <a:defRPr sz="2400">
                <a:solidFill>
                  <a:schemeClr val="dk1"/>
                </a:solidFill>
                <a:latin typeface="ZCOOL QingKe HuangYou"/>
                <a:ea typeface="ZCOOL QingKe HuangYou"/>
                <a:cs typeface="ZCOOL QingKe HuangYou"/>
                <a:sym typeface="ZCOOL QingKe HuangYou"/>
              </a:defRPr>
            </a:lvl2pPr>
            <a:lvl3pPr lvl="2" algn="ctr" rtl="0">
              <a:lnSpc>
                <a:spcPct val="100000"/>
              </a:lnSpc>
              <a:spcBef>
                <a:spcPts val="0"/>
              </a:spcBef>
              <a:spcAft>
                <a:spcPts val="0"/>
              </a:spcAft>
              <a:buClr>
                <a:schemeClr val="dk1"/>
              </a:buClr>
              <a:buSzPts val="2400"/>
              <a:buFont typeface="ZCOOL QingKe HuangYou"/>
              <a:buNone/>
              <a:defRPr sz="2400">
                <a:solidFill>
                  <a:schemeClr val="dk1"/>
                </a:solidFill>
                <a:latin typeface="ZCOOL QingKe HuangYou"/>
                <a:ea typeface="ZCOOL QingKe HuangYou"/>
                <a:cs typeface="ZCOOL QingKe HuangYou"/>
                <a:sym typeface="ZCOOL QingKe HuangYou"/>
              </a:defRPr>
            </a:lvl3pPr>
            <a:lvl4pPr lvl="3" algn="ctr" rtl="0">
              <a:lnSpc>
                <a:spcPct val="100000"/>
              </a:lnSpc>
              <a:spcBef>
                <a:spcPts val="0"/>
              </a:spcBef>
              <a:spcAft>
                <a:spcPts val="0"/>
              </a:spcAft>
              <a:buClr>
                <a:schemeClr val="dk1"/>
              </a:buClr>
              <a:buSzPts val="2400"/>
              <a:buFont typeface="ZCOOL QingKe HuangYou"/>
              <a:buNone/>
              <a:defRPr sz="2400">
                <a:solidFill>
                  <a:schemeClr val="dk1"/>
                </a:solidFill>
                <a:latin typeface="ZCOOL QingKe HuangYou"/>
                <a:ea typeface="ZCOOL QingKe HuangYou"/>
                <a:cs typeface="ZCOOL QingKe HuangYou"/>
                <a:sym typeface="ZCOOL QingKe HuangYou"/>
              </a:defRPr>
            </a:lvl4pPr>
            <a:lvl5pPr lvl="4" algn="ctr" rtl="0">
              <a:lnSpc>
                <a:spcPct val="100000"/>
              </a:lnSpc>
              <a:spcBef>
                <a:spcPts val="0"/>
              </a:spcBef>
              <a:spcAft>
                <a:spcPts val="0"/>
              </a:spcAft>
              <a:buClr>
                <a:schemeClr val="dk1"/>
              </a:buClr>
              <a:buSzPts val="2400"/>
              <a:buFont typeface="ZCOOL QingKe HuangYou"/>
              <a:buNone/>
              <a:defRPr sz="2400">
                <a:solidFill>
                  <a:schemeClr val="dk1"/>
                </a:solidFill>
                <a:latin typeface="ZCOOL QingKe HuangYou"/>
                <a:ea typeface="ZCOOL QingKe HuangYou"/>
                <a:cs typeface="ZCOOL QingKe HuangYou"/>
                <a:sym typeface="ZCOOL QingKe HuangYou"/>
              </a:defRPr>
            </a:lvl5pPr>
            <a:lvl6pPr lvl="5" algn="ctr" rtl="0">
              <a:lnSpc>
                <a:spcPct val="100000"/>
              </a:lnSpc>
              <a:spcBef>
                <a:spcPts val="0"/>
              </a:spcBef>
              <a:spcAft>
                <a:spcPts val="0"/>
              </a:spcAft>
              <a:buClr>
                <a:schemeClr val="dk1"/>
              </a:buClr>
              <a:buSzPts val="2400"/>
              <a:buFont typeface="ZCOOL QingKe HuangYou"/>
              <a:buNone/>
              <a:defRPr sz="2400">
                <a:solidFill>
                  <a:schemeClr val="dk1"/>
                </a:solidFill>
                <a:latin typeface="ZCOOL QingKe HuangYou"/>
                <a:ea typeface="ZCOOL QingKe HuangYou"/>
                <a:cs typeface="ZCOOL QingKe HuangYou"/>
                <a:sym typeface="ZCOOL QingKe HuangYou"/>
              </a:defRPr>
            </a:lvl6pPr>
            <a:lvl7pPr lvl="6" algn="ctr" rtl="0">
              <a:lnSpc>
                <a:spcPct val="100000"/>
              </a:lnSpc>
              <a:spcBef>
                <a:spcPts val="0"/>
              </a:spcBef>
              <a:spcAft>
                <a:spcPts val="0"/>
              </a:spcAft>
              <a:buClr>
                <a:schemeClr val="dk1"/>
              </a:buClr>
              <a:buSzPts val="2400"/>
              <a:buFont typeface="ZCOOL QingKe HuangYou"/>
              <a:buNone/>
              <a:defRPr sz="2400">
                <a:solidFill>
                  <a:schemeClr val="dk1"/>
                </a:solidFill>
                <a:latin typeface="ZCOOL QingKe HuangYou"/>
                <a:ea typeface="ZCOOL QingKe HuangYou"/>
                <a:cs typeface="ZCOOL QingKe HuangYou"/>
                <a:sym typeface="ZCOOL QingKe HuangYou"/>
              </a:defRPr>
            </a:lvl7pPr>
            <a:lvl8pPr lvl="7" algn="ctr" rtl="0">
              <a:lnSpc>
                <a:spcPct val="100000"/>
              </a:lnSpc>
              <a:spcBef>
                <a:spcPts val="0"/>
              </a:spcBef>
              <a:spcAft>
                <a:spcPts val="0"/>
              </a:spcAft>
              <a:buClr>
                <a:schemeClr val="dk1"/>
              </a:buClr>
              <a:buSzPts val="2400"/>
              <a:buFont typeface="ZCOOL QingKe HuangYou"/>
              <a:buNone/>
              <a:defRPr sz="2400">
                <a:solidFill>
                  <a:schemeClr val="dk1"/>
                </a:solidFill>
                <a:latin typeface="ZCOOL QingKe HuangYou"/>
                <a:ea typeface="ZCOOL QingKe HuangYou"/>
                <a:cs typeface="ZCOOL QingKe HuangYou"/>
                <a:sym typeface="ZCOOL QingKe HuangYou"/>
              </a:defRPr>
            </a:lvl8pPr>
            <a:lvl9pPr lvl="8" algn="ctr" rtl="0">
              <a:lnSpc>
                <a:spcPct val="100000"/>
              </a:lnSpc>
              <a:spcBef>
                <a:spcPts val="0"/>
              </a:spcBef>
              <a:spcAft>
                <a:spcPts val="0"/>
              </a:spcAft>
              <a:buClr>
                <a:schemeClr val="dk1"/>
              </a:buClr>
              <a:buSzPts val="2400"/>
              <a:buFont typeface="ZCOOL QingKe HuangYou"/>
              <a:buNone/>
              <a:defRPr sz="2400">
                <a:solidFill>
                  <a:schemeClr val="dk1"/>
                </a:solidFill>
                <a:latin typeface="ZCOOL QingKe HuangYou"/>
                <a:ea typeface="ZCOOL QingKe HuangYou"/>
                <a:cs typeface="ZCOOL QingKe HuangYou"/>
                <a:sym typeface="ZCOOL QingKe HuangYou"/>
              </a:defRPr>
            </a:lvl9pPr>
          </a:lstStyle>
          <a:p>
            <a:endParaRPr/>
          </a:p>
        </p:txBody>
      </p:sp>
      <p:sp>
        <p:nvSpPr>
          <p:cNvPr id="87" name="Google Shape;87;p13"/>
          <p:cNvSpPr txBox="1">
            <a:spLocks noGrp="1"/>
          </p:cNvSpPr>
          <p:nvPr>
            <p:ph type="subTitle" idx="15"/>
          </p:nvPr>
        </p:nvSpPr>
        <p:spPr>
          <a:xfrm>
            <a:off x="3406250" y="3515325"/>
            <a:ext cx="2336400" cy="375000"/>
          </a:xfrm>
          <a:prstGeom prst="rect">
            <a:avLst/>
          </a:prstGeom>
          <a:solidFill>
            <a:schemeClr val="dk1"/>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ZCOOL QingKe HuangYou"/>
              <a:buNone/>
              <a:defRPr sz="2400">
                <a:solidFill>
                  <a:schemeClr val="lt2"/>
                </a:solidFill>
                <a:latin typeface="ZCOOL QingKe HuangYou"/>
                <a:ea typeface="ZCOOL QingKe HuangYou"/>
                <a:cs typeface="ZCOOL QingKe HuangYou"/>
                <a:sym typeface="ZCOOL QingKe HuangYou"/>
              </a:defRPr>
            </a:lvl1pPr>
            <a:lvl2pPr lvl="1" algn="ctr" rtl="0">
              <a:lnSpc>
                <a:spcPct val="100000"/>
              </a:lnSpc>
              <a:spcBef>
                <a:spcPts val="0"/>
              </a:spcBef>
              <a:spcAft>
                <a:spcPts val="0"/>
              </a:spcAft>
              <a:buClr>
                <a:schemeClr val="dk1"/>
              </a:buClr>
              <a:buSzPts val="2400"/>
              <a:buFont typeface="ZCOOL QingKe HuangYou"/>
              <a:buNone/>
              <a:defRPr sz="2400">
                <a:solidFill>
                  <a:schemeClr val="dk1"/>
                </a:solidFill>
                <a:latin typeface="ZCOOL QingKe HuangYou"/>
                <a:ea typeface="ZCOOL QingKe HuangYou"/>
                <a:cs typeface="ZCOOL QingKe HuangYou"/>
                <a:sym typeface="ZCOOL QingKe HuangYou"/>
              </a:defRPr>
            </a:lvl2pPr>
            <a:lvl3pPr lvl="2" algn="ctr" rtl="0">
              <a:lnSpc>
                <a:spcPct val="100000"/>
              </a:lnSpc>
              <a:spcBef>
                <a:spcPts val="0"/>
              </a:spcBef>
              <a:spcAft>
                <a:spcPts val="0"/>
              </a:spcAft>
              <a:buClr>
                <a:schemeClr val="dk1"/>
              </a:buClr>
              <a:buSzPts val="2400"/>
              <a:buFont typeface="ZCOOL QingKe HuangYou"/>
              <a:buNone/>
              <a:defRPr sz="2400">
                <a:solidFill>
                  <a:schemeClr val="dk1"/>
                </a:solidFill>
                <a:latin typeface="ZCOOL QingKe HuangYou"/>
                <a:ea typeface="ZCOOL QingKe HuangYou"/>
                <a:cs typeface="ZCOOL QingKe HuangYou"/>
                <a:sym typeface="ZCOOL QingKe HuangYou"/>
              </a:defRPr>
            </a:lvl3pPr>
            <a:lvl4pPr lvl="3" algn="ctr" rtl="0">
              <a:lnSpc>
                <a:spcPct val="100000"/>
              </a:lnSpc>
              <a:spcBef>
                <a:spcPts val="0"/>
              </a:spcBef>
              <a:spcAft>
                <a:spcPts val="0"/>
              </a:spcAft>
              <a:buClr>
                <a:schemeClr val="dk1"/>
              </a:buClr>
              <a:buSzPts val="2400"/>
              <a:buFont typeface="ZCOOL QingKe HuangYou"/>
              <a:buNone/>
              <a:defRPr sz="2400">
                <a:solidFill>
                  <a:schemeClr val="dk1"/>
                </a:solidFill>
                <a:latin typeface="ZCOOL QingKe HuangYou"/>
                <a:ea typeface="ZCOOL QingKe HuangYou"/>
                <a:cs typeface="ZCOOL QingKe HuangYou"/>
                <a:sym typeface="ZCOOL QingKe HuangYou"/>
              </a:defRPr>
            </a:lvl4pPr>
            <a:lvl5pPr lvl="4" algn="ctr" rtl="0">
              <a:lnSpc>
                <a:spcPct val="100000"/>
              </a:lnSpc>
              <a:spcBef>
                <a:spcPts val="0"/>
              </a:spcBef>
              <a:spcAft>
                <a:spcPts val="0"/>
              </a:spcAft>
              <a:buClr>
                <a:schemeClr val="dk1"/>
              </a:buClr>
              <a:buSzPts val="2400"/>
              <a:buFont typeface="ZCOOL QingKe HuangYou"/>
              <a:buNone/>
              <a:defRPr sz="2400">
                <a:solidFill>
                  <a:schemeClr val="dk1"/>
                </a:solidFill>
                <a:latin typeface="ZCOOL QingKe HuangYou"/>
                <a:ea typeface="ZCOOL QingKe HuangYou"/>
                <a:cs typeface="ZCOOL QingKe HuangYou"/>
                <a:sym typeface="ZCOOL QingKe HuangYou"/>
              </a:defRPr>
            </a:lvl5pPr>
            <a:lvl6pPr lvl="5" algn="ctr" rtl="0">
              <a:lnSpc>
                <a:spcPct val="100000"/>
              </a:lnSpc>
              <a:spcBef>
                <a:spcPts val="0"/>
              </a:spcBef>
              <a:spcAft>
                <a:spcPts val="0"/>
              </a:spcAft>
              <a:buClr>
                <a:schemeClr val="dk1"/>
              </a:buClr>
              <a:buSzPts val="2400"/>
              <a:buFont typeface="ZCOOL QingKe HuangYou"/>
              <a:buNone/>
              <a:defRPr sz="2400">
                <a:solidFill>
                  <a:schemeClr val="dk1"/>
                </a:solidFill>
                <a:latin typeface="ZCOOL QingKe HuangYou"/>
                <a:ea typeface="ZCOOL QingKe HuangYou"/>
                <a:cs typeface="ZCOOL QingKe HuangYou"/>
                <a:sym typeface="ZCOOL QingKe HuangYou"/>
              </a:defRPr>
            </a:lvl6pPr>
            <a:lvl7pPr lvl="6" algn="ctr" rtl="0">
              <a:lnSpc>
                <a:spcPct val="100000"/>
              </a:lnSpc>
              <a:spcBef>
                <a:spcPts val="0"/>
              </a:spcBef>
              <a:spcAft>
                <a:spcPts val="0"/>
              </a:spcAft>
              <a:buClr>
                <a:schemeClr val="dk1"/>
              </a:buClr>
              <a:buSzPts val="2400"/>
              <a:buFont typeface="ZCOOL QingKe HuangYou"/>
              <a:buNone/>
              <a:defRPr sz="2400">
                <a:solidFill>
                  <a:schemeClr val="dk1"/>
                </a:solidFill>
                <a:latin typeface="ZCOOL QingKe HuangYou"/>
                <a:ea typeface="ZCOOL QingKe HuangYou"/>
                <a:cs typeface="ZCOOL QingKe HuangYou"/>
                <a:sym typeface="ZCOOL QingKe HuangYou"/>
              </a:defRPr>
            </a:lvl7pPr>
            <a:lvl8pPr lvl="7" algn="ctr" rtl="0">
              <a:lnSpc>
                <a:spcPct val="100000"/>
              </a:lnSpc>
              <a:spcBef>
                <a:spcPts val="0"/>
              </a:spcBef>
              <a:spcAft>
                <a:spcPts val="0"/>
              </a:spcAft>
              <a:buClr>
                <a:schemeClr val="dk1"/>
              </a:buClr>
              <a:buSzPts val="2400"/>
              <a:buFont typeface="ZCOOL QingKe HuangYou"/>
              <a:buNone/>
              <a:defRPr sz="2400">
                <a:solidFill>
                  <a:schemeClr val="dk1"/>
                </a:solidFill>
                <a:latin typeface="ZCOOL QingKe HuangYou"/>
                <a:ea typeface="ZCOOL QingKe HuangYou"/>
                <a:cs typeface="ZCOOL QingKe HuangYou"/>
                <a:sym typeface="ZCOOL QingKe HuangYou"/>
              </a:defRPr>
            </a:lvl8pPr>
            <a:lvl9pPr lvl="8" algn="ctr" rtl="0">
              <a:lnSpc>
                <a:spcPct val="100000"/>
              </a:lnSpc>
              <a:spcBef>
                <a:spcPts val="0"/>
              </a:spcBef>
              <a:spcAft>
                <a:spcPts val="0"/>
              </a:spcAft>
              <a:buClr>
                <a:schemeClr val="dk1"/>
              </a:buClr>
              <a:buSzPts val="2400"/>
              <a:buFont typeface="ZCOOL QingKe HuangYou"/>
              <a:buNone/>
              <a:defRPr sz="2400">
                <a:solidFill>
                  <a:schemeClr val="dk1"/>
                </a:solidFill>
                <a:latin typeface="ZCOOL QingKe HuangYou"/>
                <a:ea typeface="ZCOOL QingKe HuangYou"/>
                <a:cs typeface="ZCOOL QingKe HuangYou"/>
                <a:sym typeface="ZCOOL QingKe HuangYou"/>
              </a:defRPr>
            </a:lvl9pPr>
          </a:lstStyle>
          <a:p>
            <a:endParaRPr/>
          </a:p>
        </p:txBody>
      </p:sp>
      <p:sp>
        <p:nvSpPr>
          <p:cNvPr id="88" name="Google Shape;88;p13"/>
          <p:cNvSpPr txBox="1">
            <a:spLocks noGrp="1"/>
          </p:cNvSpPr>
          <p:nvPr>
            <p:ph type="subTitle" idx="16"/>
          </p:nvPr>
        </p:nvSpPr>
        <p:spPr>
          <a:xfrm>
            <a:off x="6092500" y="3515325"/>
            <a:ext cx="2336400" cy="375000"/>
          </a:xfrm>
          <a:prstGeom prst="rect">
            <a:avLst/>
          </a:prstGeom>
          <a:solidFill>
            <a:schemeClr val="dk1"/>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ZCOOL QingKe HuangYou"/>
              <a:buNone/>
              <a:defRPr sz="2400">
                <a:solidFill>
                  <a:schemeClr val="lt2"/>
                </a:solidFill>
                <a:latin typeface="ZCOOL QingKe HuangYou"/>
                <a:ea typeface="ZCOOL QingKe HuangYou"/>
                <a:cs typeface="ZCOOL QingKe HuangYou"/>
                <a:sym typeface="ZCOOL QingKe HuangYou"/>
              </a:defRPr>
            </a:lvl1pPr>
            <a:lvl2pPr lvl="1" algn="ctr" rtl="0">
              <a:lnSpc>
                <a:spcPct val="100000"/>
              </a:lnSpc>
              <a:spcBef>
                <a:spcPts val="0"/>
              </a:spcBef>
              <a:spcAft>
                <a:spcPts val="0"/>
              </a:spcAft>
              <a:buClr>
                <a:schemeClr val="dk1"/>
              </a:buClr>
              <a:buSzPts val="2400"/>
              <a:buFont typeface="ZCOOL QingKe HuangYou"/>
              <a:buNone/>
              <a:defRPr sz="2400">
                <a:solidFill>
                  <a:schemeClr val="dk1"/>
                </a:solidFill>
                <a:latin typeface="ZCOOL QingKe HuangYou"/>
                <a:ea typeface="ZCOOL QingKe HuangYou"/>
                <a:cs typeface="ZCOOL QingKe HuangYou"/>
                <a:sym typeface="ZCOOL QingKe HuangYou"/>
              </a:defRPr>
            </a:lvl2pPr>
            <a:lvl3pPr lvl="2" algn="ctr" rtl="0">
              <a:lnSpc>
                <a:spcPct val="100000"/>
              </a:lnSpc>
              <a:spcBef>
                <a:spcPts val="0"/>
              </a:spcBef>
              <a:spcAft>
                <a:spcPts val="0"/>
              </a:spcAft>
              <a:buClr>
                <a:schemeClr val="dk1"/>
              </a:buClr>
              <a:buSzPts val="2400"/>
              <a:buFont typeface="ZCOOL QingKe HuangYou"/>
              <a:buNone/>
              <a:defRPr sz="2400">
                <a:solidFill>
                  <a:schemeClr val="dk1"/>
                </a:solidFill>
                <a:latin typeface="ZCOOL QingKe HuangYou"/>
                <a:ea typeface="ZCOOL QingKe HuangYou"/>
                <a:cs typeface="ZCOOL QingKe HuangYou"/>
                <a:sym typeface="ZCOOL QingKe HuangYou"/>
              </a:defRPr>
            </a:lvl3pPr>
            <a:lvl4pPr lvl="3" algn="ctr" rtl="0">
              <a:lnSpc>
                <a:spcPct val="100000"/>
              </a:lnSpc>
              <a:spcBef>
                <a:spcPts val="0"/>
              </a:spcBef>
              <a:spcAft>
                <a:spcPts val="0"/>
              </a:spcAft>
              <a:buClr>
                <a:schemeClr val="dk1"/>
              </a:buClr>
              <a:buSzPts val="2400"/>
              <a:buFont typeface="ZCOOL QingKe HuangYou"/>
              <a:buNone/>
              <a:defRPr sz="2400">
                <a:solidFill>
                  <a:schemeClr val="dk1"/>
                </a:solidFill>
                <a:latin typeface="ZCOOL QingKe HuangYou"/>
                <a:ea typeface="ZCOOL QingKe HuangYou"/>
                <a:cs typeface="ZCOOL QingKe HuangYou"/>
                <a:sym typeface="ZCOOL QingKe HuangYou"/>
              </a:defRPr>
            </a:lvl4pPr>
            <a:lvl5pPr lvl="4" algn="ctr" rtl="0">
              <a:lnSpc>
                <a:spcPct val="100000"/>
              </a:lnSpc>
              <a:spcBef>
                <a:spcPts val="0"/>
              </a:spcBef>
              <a:spcAft>
                <a:spcPts val="0"/>
              </a:spcAft>
              <a:buClr>
                <a:schemeClr val="dk1"/>
              </a:buClr>
              <a:buSzPts val="2400"/>
              <a:buFont typeface="ZCOOL QingKe HuangYou"/>
              <a:buNone/>
              <a:defRPr sz="2400">
                <a:solidFill>
                  <a:schemeClr val="dk1"/>
                </a:solidFill>
                <a:latin typeface="ZCOOL QingKe HuangYou"/>
                <a:ea typeface="ZCOOL QingKe HuangYou"/>
                <a:cs typeface="ZCOOL QingKe HuangYou"/>
                <a:sym typeface="ZCOOL QingKe HuangYou"/>
              </a:defRPr>
            </a:lvl5pPr>
            <a:lvl6pPr lvl="5" algn="ctr" rtl="0">
              <a:lnSpc>
                <a:spcPct val="100000"/>
              </a:lnSpc>
              <a:spcBef>
                <a:spcPts val="0"/>
              </a:spcBef>
              <a:spcAft>
                <a:spcPts val="0"/>
              </a:spcAft>
              <a:buClr>
                <a:schemeClr val="dk1"/>
              </a:buClr>
              <a:buSzPts val="2400"/>
              <a:buFont typeface="ZCOOL QingKe HuangYou"/>
              <a:buNone/>
              <a:defRPr sz="2400">
                <a:solidFill>
                  <a:schemeClr val="dk1"/>
                </a:solidFill>
                <a:latin typeface="ZCOOL QingKe HuangYou"/>
                <a:ea typeface="ZCOOL QingKe HuangYou"/>
                <a:cs typeface="ZCOOL QingKe HuangYou"/>
                <a:sym typeface="ZCOOL QingKe HuangYou"/>
              </a:defRPr>
            </a:lvl6pPr>
            <a:lvl7pPr lvl="6" algn="ctr" rtl="0">
              <a:lnSpc>
                <a:spcPct val="100000"/>
              </a:lnSpc>
              <a:spcBef>
                <a:spcPts val="0"/>
              </a:spcBef>
              <a:spcAft>
                <a:spcPts val="0"/>
              </a:spcAft>
              <a:buClr>
                <a:schemeClr val="dk1"/>
              </a:buClr>
              <a:buSzPts val="2400"/>
              <a:buFont typeface="ZCOOL QingKe HuangYou"/>
              <a:buNone/>
              <a:defRPr sz="2400">
                <a:solidFill>
                  <a:schemeClr val="dk1"/>
                </a:solidFill>
                <a:latin typeface="ZCOOL QingKe HuangYou"/>
                <a:ea typeface="ZCOOL QingKe HuangYou"/>
                <a:cs typeface="ZCOOL QingKe HuangYou"/>
                <a:sym typeface="ZCOOL QingKe HuangYou"/>
              </a:defRPr>
            </a:lvl7pPr>
            <a:lvl8pPr lvl="7" algn="ctr" rtl="0">
              <a:lnSpc>
                <a:spcPct val="100000"/>
              </a:lnSpc>
              <a:spcBef>
                <a:spcPts val="0"/>
              </a:spcBef>
              <a:spcAft>
                <a:spcPts val="0"/>
              </a:spcAft>
              <a:buClr>
                <a:schemeClr val="dk1"/>
              </a:buClr>
              <a:buSzPts val="2400"/>
              <a:buFont typeface="ZCOOL QingKe HuangYou"/>
              <a:buNone/>
              <a:defRPr sz="2400">
                <a:solidFill>
                  <a:schemeClr val="dk1"/>
                </a:solidFill>
                <a:latin typeface="ZCOOL QingKe HuangYou"/>
                <a:ea typeface="ZCOOL QingKe HuangYou"/>
                <a:cs typeface="ZCOOL QingKe HuangYou"/>
                <a:sym typeface="ZCOOL QingKe HuangYou"/>
              </a:defRPr>
            </a:lvl8pPr>
            <a:lvl9pPr lvl="8" algn="ctr" rtl="0">
              <a:lnSpc>
                <a:spcPct val="100000"/>
              </a:lnSpc>
              <a:spcBef>
                <a:spcPts val="0"/>
              </a:spcBef>
              <a:spcAft>
                <a:spcPts val="0"/>
              </a:spcAft>
              <a:buClr>
                <a:schemeClr val="dk1"/>
              </a:buClr>
              <a:buSzPts val="2400"/>
              <a:buFont typeface="ZCOOL QingKe HuangYou"/>
              <a:buNone/>
              <a:defRPr sz="2400">
                <a:solidFill>
                  <a:schemeClr val="dk1"/>
                </a:solidFill>
                <a:latin typeface="ZCOOL QingKe HuangYou"/>
                <a:ea typeface="ZCOOL QingKe HuangYou"/>
                <a:cs typeface="ZCOOL QingKe HuangYou"/>
                <a:sym typeface="ZCOOL QingKe HuangYou"/>
              </a:defRPr>
            </a:lvl9pPr>
          </a:lstStyle>
          <a:p>
            <a:endParaRPr/>
          </a:p>
        </p:txBody>
      </p:sp>
      <p:cxnSp>
        <p:nvCxnSpPr>
          <p:cNvPr id="89" name="Google Shape;89;p13"/>
          <p:cNvCxnSpPr/>
          <p:nvPr/>
        </p:nvCxnSpPr>
        <p:spPr>
          <a:xfrm>
            <a:off x="716400" y="4608488"/>
            <a:ext cx="7711200" cy="0"/>
          </a:xfrm>
          <a:prstGeom prst="straightConnector1">
            <a:avLst/>
          </a:prstGeom>
          <a:noFill/>
          <a:ln w="19050" cap="flat" cmpd="sng">
            <a:solidFill>
              <a:schemeClr val="dk1"/>
            </a:solidFill>
            <a:prstDash val="solid"/>
            <a:round/>
            <a:headEnd type="none" w="med" len="med"/>
            <a:tailEnd type="none" w="med" len="med"/>
          </a:ln>
        </p:spPr>
      </p:cxnSp>
      <p:sp>
        <p:nvSpPr>
          <p:cNvPr id="90" name="Google Shape;90;p13"/>
          <p:cNvSpPr txBox="1">
            <a:spLocks noGrp="1"/>
          </p:cNvSpPr>
          <p:nvPr>
            <p:ph type="title" idx="17" hasCustomPrompt="1"/>
          </p:nvPr>
        </p:nvSpPr>
        <p:spPr>
          <a:xfrm>
            <a:off x="3403800" y="1211625"/>
            <a:ext cx="2336400" cy="469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Font typeface="ZCOOL QingKe HuangYou"/>
              <a:buNone/>
              <a:defRPr sz="3000">
                <a:latin typeface="ZCOOL QingKe HuangYou"/>
                <a:ea typeface="ZCOOL QingKe HuangYou"/>
                <a:cs typeface="ZCOOL QingKe HuangYou"/>
                <a:sym typeface="ZCOOL QingKe HuangYou"/>
              </a:defRPr>
            </a:lvl2pPr>
            <a:lvl3pPr lvl="2" rtl="0">
              <a:spcBef>
                <a:spcPts val="0"/>
              </a:spcBef>
              <a:spcAft>
                <a:spcPts val="0"/>
              </a:spcAft>
              <a:buSzPts val="3000"/>
              <a:buFont typeface="ZCOOL QingKe HuangYou"/>
              <a:buNone/>
              <a:defRPr sz="3000">
                <a:latin typeface="ZCOOL QingKe HuangYou"/>
                <a:ea typeface="ZCOOL QingKe HuangYou"/>
                <a:cs typeface="ZCOOL QingKe HuangYou"/>
                <a:sym typeface="ZCOOL QingKe HuangYou"/>
              </a:defRPr>
            </a:lvl3pPr>
            <a:lvl4pPr lvl="3" rtl="0">
              <a:spcBef>
                <a:spcPts val="0"/>
              </a:spcBef>
              <a:spcAft>
                <a:spcPts val="0"/>
              </a:spcAft>
              <a:buSzPts val="3000"/>
              <a:buFont typeface="ZCOOL QingKe HuangYou"/>
              <a:buNone/>
              <a:defRPr sz="3000">
                <a:latin typeface="ZCOOL QingKe HuangYou"/>
                <a:ea typeface="ZCOOL QingKe HuangYou"/>
                <a:cs typeface="ZCOOL QingKe HuangYou"/>
                <a:sym typeface="ZCOOL QingKe HuangYou"/>
              </a:defRPr>
            </a:lvl4pPr>
            <a:lvl5pPr lvl="4" rtl="0">
              <a:spcBef>
                <a:spcPts val="0"/>
              </a:spcBef>
              <a:spcAft>
                <a:spcPts val="0"/>
              </a:spcAft>
              <a:buSzPts val="3000"/>
              <a:buFont typeface="ZCOOL QingKe HuangYou"/>
              <a:buNone/>
              <a:defRPr sz="3000">
                <a:latin typeface="ZCOOL QingKe HuangYou"/>
                <a:ea typeface="ZCOOL QingKe HuangYou"/>
                <a:cs typeface="ZCOOL QingKe HuangYou"/>
                <a:sym typeface="ZCOOL QingKe HuangYou"/>
              </a:defRPr>
            </a:lvl5pPr>
            <a:lvl6pPr lvl="5" rtl="0">
              <a:spcBef>
                <a:spcPts val="0"/>
              </a:spcBef>
              <a:spcAft>
                <a:spcPts val="0"/>
              </a:spcAft>
              <a:buSzPts val="3000"/>
              <a:buFont typeface="ZCOOL QingKe HuangYou"/>
              <a:buNone/>
              <a:defRPr sz="3000">
                <a:latin typeface="ZCOOL QingKe HuangYou"/>
                <a:ea typeface="ZCOOL QingKe HuangYou"/>
                <a:cs typeface="ZCOOL QingKe HuangYou"/>
                <a:sym typeface="ZCOOL QingKe HuangYou"/>
              </a:defRPr>
            </a:lvl6pPr>
            <a:lvl7pPr lvl="6" rtl="0">
              <a:spcBef>
                <a:spcPts val="0"/>
              </a:spcBef>
              <a:spcAft>
                <a:spcPts val="0"/>
              </a:spcAft>
              <a:buSzPts val="3000"/>
              <a:buFont typeface="ZCOOL QingKe HuangYou"/>
              <a:buNone/>
              <a:defRPr sz="3000">
                <a:latin typeface="ZCOOL QingKe HuangYou"/>
                <a:ea typeface="ZCOOL QingKe HuangYou"/>
                <a:cs typeface="ZCOOL QingKe HuangYou"/>
                <a:sym typeface="ZCOOL QingKe HuangYou"/>
              </a:defRPr>
            </a:lvl7pPr>
            <a:lvl8pPr lvl="7" rtl="0">
              <a:spcBef>
                <a:spcPts val="0"/>
              </a:spcBef>
              <a:spcAft>
                <a:spcPts val="0"/>
              </a:spcAft>
              <a:buSzPts val="3000"/>
              <a:buFont typeface="ZCOOL QingKe HuangYou"/>
              <a:buNone/>
              <a:defRPr sz="3000">
                <a:latin typeface="ZCOOL QingKe HuangYou"/>
                <a:ea typeface="ZCOOL QingKe HuangYou"/>
                <a:cs typeface="ZCOOL QingKe HuangYou"/>
                <a:sym typeface="ZCOOL QingKe HuangYou"/>
              </a:defRPr>
            </a:lvl8pPr>
            <a:lvl9pPr lvl="8" rtl="0">
              <a:spcBef>
                <a:spcPts val="0"/>
              </a:spcBef>
              <a:spcAft>
                <a:spcPts val="0"/>
              </a:spcAft>
              <a:buSzPts val="3000"/>
              <a:buFont typeface="ZCOOL QingKe HuangYou"/>
              <a:buNone/>
              <a:defRPr sz="3000">
                <a:latin typeface="ZCOOL QingKe HuangYou"/>
                <a:ea typeface="ZCOOL QingKe HuangYou"/>
                <a:cs typeface="ZCOOL QingKe HuangYou"/>
                <a:sym typeface="ZCOOL QingKe HuangYou"/>
              </a:defRPr>
            </a:lvl9pPr>
          </a:lstStyle>
          <a:p>
            <a:r>
              <a:t>xx%</a:t>
            </a:r>
          </a:p>
        </p:txBody>
      </p:sp>
      <p:sp>
        <p:nvSpPr>
          <p:cNvPr id="91" name="Google Shape;91;p13"/>
          <p:cNvSpPr txBox="1">
            <a:spLocks noGrp="1"/>
          </p:cNvSpPr>
          <p:nvPr>
            <p:ph type="title" idx="18" hasCustomPrompt="1"/>
          </p:nvPr>
        </p:nvSpPr>
        <p:spPr>
          <a:xfrm>
            <a:off x="6087600" y="1211625"/>
            <a:ext cx="2336400" cy="469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Font typeface="ZCOOL QingKe HuangYou"/>
              <a:buNone/>
              <a:defRPr sz="3000">
                <a:latin typeface="ZCOOL QingKe HuangYou"/>
                <a:ea typeface="ZCOOL QingKe HuangYou"/>
                <a:cs typeface="ZCOOL QingKe HuangYou"/>
                <a:sym typeface="ZCOOL QingKe HuangYou"/>
              </a:defRPr>
            </a:lvl2pPr>
            <a:lvl3pPr lvl="2" rtl="0">
              <a:spcBef>
                <a:spcPts val="0"/>
              </a:spcBef>
              <a:spcAft>
                <a:spcPts val="0"/>
              </a:spcAft>
              <a:buSzPts val="3000"/>
              <a:buFont typeface="ZCOOL QingKe HuangYou"/>
              <a:buNone/>
              <a:defRPr sz="3000">
                <a:latin typeface="ZCOOL QingKe HuangYou"/>
                <a:ea typeface="ZCOOL QingKe HuangYou"/>
                <a:cs typeface="ZCOOL QingKe HuangYou"/>
                <a:sym typeface="ZCOOL QingKe HuangYou"/>
              </a:defRPr>
            </a:lvl3pPr>
            <a:lvl4pPr lvl="3" rtl="0">
              <a:spcBef>
                <a:spcPts val="0"/>
              </a:spcBef>
              <a:spcAft>
                <a:spcPts val="0"/>
              </a:spcAft>
              <a:buSzPts val="3000"/>
              <a:buFont typeface="ZCOOL QingKe HuangYou"/>
              <a:buNone/>
              <a:defRPr sz="3000">
                <a:latin typeface="ZCOOL QingKe HuangYou"/>
                <a:ea typeface="ZCOOL QingKe HuangYou"/>
                <a:cs typeface="ZCOOL QingKe HuangYou"/>
                <a:sym typeface="ZCOOL QingKe HuangYou"/>
              </a:defRPr>
            </a:lvl4pPr>
            <a:lvl5pPr lvl="4" rtl="0">
              <a:spcBef>
                <a:spcPts val="0"/>
              </a:spcBef>
              <a:spcAft>
                <a:spcPts val="0"/>
              </a:spcAft>
              <a:buSzPts val="3000"/>
              <a:buFont typeface="ZCOOL QingKe HuangYou"/>
              <a:buNone/>
              <a:defRPr sz="3000">
                <a:latin typeface="ZCOOL QingKe HuangYou"/>
                <a:ea typeface="ZCOOL QingKe HuangYou"/>
                <a:cs typeface="ZCOOL QingKe HuangYou"/>
                <a:sym typeface="ZCOOL QingKe HuangYou"/>
              </a:defRPr>
            </a:lvl5pPr>
            <a:lvl6pPr lvl="5" rtl="0">
              <a:spcBef>
                <a:spcPts val="0"/>
              </a:spcBef>
              <a:spcAft>
                <a:spcPts val="0"/>
              </a:spcAft>
              <a:buSzPts val="3000"/>
              <a:buFont typeface="ZCOOL QingKe HuangYou"/>
              <a:buNone/>
              <a:defRPr sz="3000">
                <a:latin typeface="ZCOOL QingKe HuangYou"/>
                <a:ea typeface="ZCOOL QingKe HuangYou"/>
                <a:cs typeface="ZCOOL QingKe HuangYou"/>
                <a:sym typeface="ZCOOL QingKe HuangYou"/>
              </a:defRPr>
            </a:lvl6pPr>
            <a:lvl7pPr lvl="6" rtl="0">
              <a:spcBef>
                <a:spcPts val="0"/>
              </a:spcBef>
              <a:spcAft>
                <a:spcPts val="0"/>
              </a:spcAft>
              <a:buSzPts val="3000"/>
              <a:buFont typeface="ZCOOL QingKe HuangYou"/>
              <a:buNone/>
              <a:defRPr sz="3000">
                <a:latin typeface="ZCOOL QingKe HuangYou"/>
                <a:ea typeface="ZCOOL QingKe HuangYou"/>
                <a:cs typeface="ZCOOL QingKe HuangYou"/>
                <a:sym typeface="ZCOOL QingKe HuangYou"/>
              </a:defRPr>
            </a:lvl7pPr>
            <a:lvl8pPr lvl="7" rtl="0">
              <a:spcBef>
                <a:spcPts val="0"/>
              </a:spcBef>
              <a:spcAft>
                <a:spcPts val="0"/>
              </a:spcAft>
              <a:buSzPts val="3000"/>
              <a:buFont typeface="ZCOOL QingKe HuangYou"/>
              <a:buNone/>
              <a:defRPr sz="3000">
                <a:latin typeface="ZCOOL QingKe HuangYou"/>
                <a:ea typeface="ZCOOL QingKe HuangYou"/>
                <a:cs typeface="ZCOOL QingKe HuangYou"/>
                <a:sym typeface="ZCOOL QingKe HuangYou"/>
              </a:defRPr>
            </a:lvl8pPr>
            <a:lvl9pPr lvl="8" rtl="0">
              <a:spcBef>
                <a:spcPts val="0"/>
              </a:spcBef>
              <a:spcAft>
                <a:spcPts val="0"/>
              </a:spcAft>
              <a:buSzPts val="3000"/>
              <a:buFont typeface="ZCOOL QingKe HuangYou"/>
              <a:buNone/>
              <a:defRPr sz="3000">
                <a:latin typeface="ZCOOL QingKe HuangYou"/>
                <a:ea typeface="ZCOOL QingKe HuangYou"/>
                <a:cs typeface="ZCOOL QingKe HuangYou"/>
                <a:sym typeface="ZCOOL QingKe HuangYou"/>
              </a:defRPr>
            </a:lvl9pPr>
          </a:lstStyle>
          <a:p>
            <a:r>
              <a:t>xx%</a:t>
            </a:r>
          </a:p>
        </p:txBody>
      </p:sp>
      <p:sp>
        <p:nvSpPr>
          <p:cNvPr id="92" name="Google Shape;92;p13"/>
          <p:cNvSpPr txBox="1">
            <a:spLocks noGrp="1"/>
          </p:cNvSpPr>
          <p:nvPr>
            <p:ph type="title" idx="19" hasCustomPrompt="1"/>
          </p:nvPr>
        </p:nvSpPr>
        <p:spPr>
          <a:xfrm>
            <a:off x="720000" y="2936625"/>
            <a:ext cx="2336400" cy="469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Font typeface="ZCOOL QingKe HuangYou"/>
              <a:buNone/>
              <a:defRPr sz="3000">
                <a:latin typeface="ZCOOL QingKe HuangYou"/>
                <a:ea typeface="ZCOOL QingKe HuangYou"/>
                <a:cs typeface="ZCOOL QingKe HuangYou"/>
                <a:sym typeface="ZCOOL QingKe HuangYou"/>
              </a:defRPr>
            </a:lvl2pPr>
            <a:lvl3pPr lvl="2" rtl="0">
              <a:spcBef>
                <a:spcPts val="0"/>
              </a:spcBef>
              <a:spcAft>
                <a:spcPts val="0"/>
              </a:spcAft>
              <a:buSzPts val="3000"/>
              <a:buFont typeface="ZCOOL QingKe HuangYou"/>
              <a:buNone/>
              <a:defRPr sz="3000">
                <a:latin typeface="ZCOOL QingKe HuangYou"/>
                <a:ea typeface="ZCOOL QingKe HuangYou"/>
                <a:cs typeface="ZCOOL QingKe HuangYou"/>
                <a:sym typeface="ZCOOL QingKe HuangYou"/>
              </a:defRPr>
            </a:lvl3pPr>
            <a:lvl4pPr lvl="3" rtl="0">
              <a:spcBef>
                <a:spcPts val="0"/>
              </a:spcBef>
              <a:spcAft>
                <a:spcPts val="0"/>
              </a:spcAft>
              <a:buSzPts val="3000"/>
              <a:buFont typeface="ZCOOL QingKe HuangYou"/>
              <a:buNone/>
              <a:defRPr sz="3000">
                <a:latin typeface="ZCOOL QingKe HuangYou"/>
                <a:ea typeface="ZCOOL QingKe HuangYou"/>
                <a:cs typeface="ZCOOL QingKe HuangYou"/>
                <a:sym typeface="ZCOOL QingKe HuangYou"/>
              </a:defRPr>
            </a:lvl4pPr>
            <a:lvl5pPr lvl="4" rtl="0">
              <a:spcBef>
                <a:spcPts val="0"/>
              </a:spcBef>
              <a:spcAft>
                <a:spcPts val="0"/>
              </a:spcAft>
              <a:buSzPts val="3000"/>
              <a:buFont typeface="ZCOOL QingKe HuangYou"/>
              <a:buNone/>
              <a:defRPr sz="3000">
                <a:latin typeface="ZCOOL QingKe HuangYou"/>
                <a:ea typeface="ZCOOL QingKe HuangYou"/>
                <a:cs typeface="ZCOOL QingKe HuangYou"/>
                <a:sym typeface="ZCOOL QingKe HuangYou"/>
              </a:defRPr>
            </a:lvl5pPr>
            <a:lvl6pPr lvl="5" rtl="0">
              <a:spcBef>
                <a:spcPts val="0"/>
              </a:spcBef>
              <a:spcAft>
                <a:spcPts val="0"/>
              </a:spcAft>
              <a:buSzPts val="3000"/>
              <a:buFont typeface="ZCOOL QingKe HuangYou"/>
              <a:buNone/>
              <a:defRPr sz="3000">
                <a:latin typeface="ZCOOL QingKe HuangYou"/>
                <a:ea typeface="ZCOOL QingKe HuangYou"/>
                <a:cs typeface="ZCOOL QingKe HuangYou"/>
                <a:sym typeface="ZCOOL QingKe HuangYou"/>
              </a:defRPr>
            </a:lvl6pPr>
            <a:lvl7pPr lvl="6" rtl="0">
              <a:spcBef>
                <a:spcPts val="0"/>
              </a:spcBef>
              <a:spcAft>
                <a:spcPts val="0"/>
              </a:spcAft>
              <a:buSzPts val="3000"/>
              <a:buFont typeface="ZCOOL QingKe HuangYou"/>
              <a:buNone/>
              <a:defRPr sz="3000">
                <a:latin typeface="ZCOOL QingKe HuangYou"/>
                <a:ea typeface="ZCOOL QingKe HuangYou"/>
                <a:cs typeface="ZCOOL QingKe HuangYou"/>
                <a:sym typeface="ZCOOL QingKe HuangYou"/>
              </a:defRPr>
            </a:lvl7pPr>
            <a:lvl8pPr lvl="7" rtl="0">
              <a:spcBef>
                <a:spcPts val="0"/>
              </a:spcBef>
              <a:spcAft>
                <a:spcPts val="0"/>
              </a:spcAft>
              <a:buSzPts val="3000"/>
              <a:buFont typeface="ZCOOL QingKe HuangYou"/>
              <a:buNone/>
              <a:defRPr sz="3000">
                <a:latin typeface="ZCOOL QingKe HuangYou"/>
                <a:ea typeface="ZCOOL QingKe HuangYou"/>
                <a:cs typeface="ZCOOL QingKe HuangYou"/>
                <a:sym typeface="ZCOOL QingKe HuangYou"/>
              </a:defRPr>
            </a:lvl8pPr>
            <a:lvl9pPr lvl="8" rtl="0">
              <a:spcBef>
                <a:spcPts val="0"/>
              </a:spcBef>
              <a:spcAft>
                <a:spcPts val="0"/>
              </a:spcAft>
              <a:buSzPts val="3000"/>
              <a:buFont typeface="ZCOOL QingKe HuangYou"/>
              <a:buNone/>
              <a:defRPr sz="3000">
                <a:latin typeface="ZCOOL QingKe HuangYou"/>
                <a:ea typeface="ZCOOL QingKe HuangYou"/>
                <a:cs typeface="ZCOOL QingKe HuangYou"/>
                <a:sym typeface="ZCOOL QingKe HuangYou"/>
              </a:defRPr>
            </a:lvl9pPr>
          </a:lstStyle>
          <a:p>
            <a:r>
              <a:t>xx%</a:t>
            </a:r>
          </a:p>
        </p:txBody>
      </p:sp>
      <p:sp>
        <p:nvSpPr>
          <p:cNvPr id="93" name="Google Shape;93;p13"/>
          <p:cNvSpPr txBox="1">
            <a:spLocks noGrp="1"/>
          </p:cNvSpPr>
          <p:nvPr>
            <p:ph type="title" idx="20" hasCustomPrompt="1"/>
          </p:nvPr>
        </p:nvSpPr>
        <p:spPr>
          <a:xfrm>
            <a:off x="3403800" y="2936625"/>
            <a:ext cx="2336400" cy="469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Font typeface="ZCOOL QingKe HuangYou"/>
              <a:buNone/>
              <a:defRPr sz="3000">
                <a:latin typeface="ZCOOL QingKe HuangYou"/>
                <a:ea typeface="ZCOOL QingKe HuangYou"/>
                <a:cs typeface="ZCOOL QingKe HuangYou"/>
                <a:sym typeface="ZCOOL QingKe HuangYou"/>
              </a:defRPr>
            </a:lvl2pPr>
            <a:lvl3pPr lvl="2" rtl="0">
              <a:spcBef>
                <a:spcPts val="0"/>
              </a:spcBef>
              <a:spcAft>
                <a:spcPts val="0"/>
              </a:spcAft>
              <a:buSzPts val="3000"/>
              <a:buFont typeface="ZCOOL QingKe HuangYou"/>
              <a:buNone/>
              <a:defRPr sz="3000">
                <a:latin typeface="ZCOOL QingKe HuangYou"/>
                <a:ea typeface="ZCOOL QingKe HuangYou"/>
                <a:cs typeface="ZCOOL QingKe HuangYou"/>
                <a:sym typeface="ZCOOL QingKe HuangYou"/>
              </a:defRPr>
            </a:lvl3pPr>
            <a:lvl4pPr lvl="3" rtl="0">
              <a:spcBef>
                <a:spcPts val="0"/>
              </a:spcBef>
              <a:spcAft>
                <a:spcPts val="0"/>
              </a:spcAft>
              <a:buSzPts val="3000"/>
              <a:buFont typeface="ZCOOL QingKe HuangYou"/>
              <a:buNone/>
              <a:defRPr sz="3000">
                <a:latin typeface="ZCOOL QingKe HuangYou"/>
                <a:ea typeface="ZCOOL QingKe HuangYou"/>
                <a:cs typeface="ZCOOL QingKe HuangYou"/>
                <a:sym typeface="ZCOOL QingKe HuangYou"/>
              </a:defRPr>
            </a:lvl4pPr>
            <a:lvl5pPr lvl="4" rtl="0">
              <a:spcBef>
                <a:spcPts val="0"/>
              </a:spcBef>
              <a:spcAft>
                <a:spcPts val="0"/>
              </a:spcAft>
              <a:buSzPts val="3000"/>
              <a:buFont typeface="ZCOOL QingKe HuangYou"/>
              <a:buNone/>
              <a:defRPr sz="3000">
                <a:latin typeface="ZCOOL QingKe HuangYou"/>
                <a:ea typeface="ZCOOL QingKe HuangYou"/>
                <a:cs typeface="ZCOOL QingKe HuangYou"/>
                <a:sym typeface="ZCOOL QingKe HuangYou"/>
              </a:defRPr>
            </a:lvl5pPr>
            <a:lvl6pPr lvl="5" rtl="0">
              <a:spcBef>
                <a:spcPts val="0"/>
              </a:spcBef>
              <a:spcAft>
                <a:spcPts val="0"/>
              </a:spcAft>
              <a:buSzPts val="3000"/>
              <a:buFont typeface="ZCOOL QingKe HuangYou"/>
              <a:buNone/>
              <a:defRPr sz="3000">
                <a:latin typeface="ZCOOL QingKe HuangYou"/>
                <a:ea typeface="ZCOOL QingKe HuangYou"/>
                <a:cs typeface="ZCOOL QingKe HuangYou"/>
                <a:sym typeface="ZCOOL QingKe HuangYou"/>
              </a:defRPr>
            </a:lvl6pPr>
            <a:lvl7pPr lvl="6" rtl="0">
              <a:spcBef>
                <a:spcPts val="0"/>
              </a:spcBef>
              <a:spcAft>
                <a:spcPts val="0"/>
              </a:spcAft>
              <a:buSzPts val="3000"/>
              <a:buFont typeface="ZCOOL QingKe HuangYou"/>
              <a:buNone/>
              <a:defRPr sz="3000">
                <a:latin typeface="ZCOOL QingKe HuangYou"/>
                <a:ea typeface="ZCOOL QingKe HuangYou"/>
                <a:cs typeface="ZCOOL QingKe HuangYou"/>
                <a:sym typeface="ZCOOL QingKe HuangYou"/>
              </a:defRPr>
            </a:lvl7pPr>
            <a:lvl8pPr lvl="7" rtl="0">
              <a:spcBef>
                <a:spcPts val="0"/>
              </a:spcBef>
              <a:spcAft>
                <a:spcPts val="0"/>
              </a:spcAft>
              <a:buSzPts val="3000"/>
              <a:buFont typeface="ZCOOL QingKe HuangYou"/>
              <a:buNone/>
              <a:defRPr sz="3000">
                <a:latin typeface="ZCOOL QingKe HuangYou"/>
                <a:ea typeface="ZCOOL QingKe HuangYou"/>
                <a:cs typeface="ZCOOL QingKe HuangYou"/>
                <a:sym typeface="ZCOOL QingKe HuangYou"/>
              </a:defRPr>
            </a:lvl8pPr>
            <a:lvl9pPr lvl="8" rtl="0">
              <a:spcBef>
                <a:spcPts val="0"/>
              </a:spcBef>
              <a:spcAft>
                <a:spcPts val="0"/>
              </a:spcAft>
              <a:buSzPts val="3000"/>
              <a:buFont typeface="ZCOOL QingKe HuangYou"/>
              <a:buNone/>
              <a:defRPr sz="3000">
                <a:latin typeface="ZCOOL QingKe HuangYou"/>
                <a:ea typeface="ZCOOL QingKe HuangYou"/>
                <a:cs typeface="ZCOOL QingKe HuangYou"/>
                <a:sym typeface="ZCOOL QingKe HuangYou"/>
              </a:defRPr>
            </a:lvl9pPr>
          </a:lstStyle>
          <a:p>
            <a:r>
              <a:t>xx%</a:t>
            </a:r>
          </a:p>
        </p:txBody>
      </p:sp>
      <p:sp>
        <p:nvSpPr>
          <p:cNvPr id="94" name="Google Shape;94;p13"/>
          <p:cNvSpPr txBox="1">
            <a:spLocks noGrp="1"/>
          </p:cNvSpPr>
          <p:nvPr>
            <p:ph type="title" idx="21" hasCustomPrompt="1"/>
          </p:nvPr>
        </p:nvSpPr>
        <p:spPr>
          <a:xfrm>
            <a:off x="6087600" y="2936625"/>
            <a:ext cx="2336400" cy="469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Font typeface="ZCOOL QingKe HuangYou"/>
              <a:buNone/>
              <a:defRPr sz="3000">
                <a:latin typeface="ZCOOL QingKe HuangYou"/>
                <a:ea typeface="ZCOOL QingKe HuangYou"/>
                <a:cs typeface="ZCOOL QingKe HuangYou"/>
                <a:sym typeface="ZCOOL QingKe HuangYou"/>
              </a:defRPr>
            </a:lvl2pPr>
            <a:lvl3pPr lvl="2" rtl="0">
              <a:spcBef>
                <a:spcPts val="0"/>
              </a:spcBef>
              <a:spcAft>
                <a:spcPts val="0"/>
              </a:spcAft>
              <a:buSzPts val="3000"/>
              <a:buFont typeface="ZCOOL QingKe HuangYou"/>
              <a:buNone/>
              <a:defRPr sz="3000">
                <a:latin typeface="ZCOOL QingKe HuangYou"/>
                <a:ea typeface="ZCOOL QingKe HuangYou"/>
                <a:cs typeface="ZCOOL QingKe HuangYou"/>
                <a:sym typeface="ZCOOL QingKe HuangYou"/>
              </a:defRPr>
            </a:lvl3pPr>
            <a:lvl4pPr lvl="3" rtl="0">
              <a:spcBef>
                <a:spcPts val="0"/>
              </a:spcBef>
              <a:spcAft>
                <a:spcPts val="0"/>
              </a:spcAft>
              <a:buSzPts val="3000"/>
              <a:buFont typeface="ZCOOL QingKe HuangYou"/>
              <a:buNone/>
              <a:defRPr sz="3000">
                <a:latin typeface="ZCOOL QingKe HuangYou"/>
                <a:ea typeface="ZCOOL QingKe HuangYou"/>
                <a:cs typeface="ZCOOL QingKe HuangYou"/>
                <a:sym typeface="ZCOOL QingKe HuangYou"/>
              </a:defRPr>
            </a:lvl4pPr>
            <a:lvl5pPr lvl="4" rtl="0">
              <a:spcBef>
                <a:spcPts val="0"/>
              </a:spcBef>
              <a:spcAft>
                <a:spcPts val="0"/>
              </a:spcAft>
              <a:buSzPts val="3000"/>
              <a:buFont typeface="ZCOOL QingKe HuangYou"/>
              <a:buNone/>
              <a:defRPr sz="3000">
                <a:latin typeface="ZCOOL QingKe HuangYou"/>
                <a:ea typeface="ZCOOL QingKe HuangYou"/>
                <a:cs typeface="ZCOOL QingKe HuangYou"/>
                <a:sym typeface="ZCOOL QingKe HuangYou"/>
              </a:defRPr>
            </a:lvl5pPr>
            <a:lvl6pPr lvl="5" rtl="0">
              <a:spcBef>
                <a:spcPts val="0"/>
              </a:spcBef>
              <a:spcAft>
                <a:spcPts val="0"/>
              </a:spcAft>
              <a:buSzPts val="3000"/>
              <a:buFont typeface="ZCOOL QingKe HuangYou"/>
              <a:buNone/>
              <a:defRPr sz="3000">
                <a:latin typeface="ZCOOL QingKe HuangYou"/>
                <a:ea typeface="ZCOOL QingKe HuangYou"/>
                <a:cs typeface="ZCOOL QingKe HuangYou"/>
                <a:sym typeface="ZCOOL QingKe HuangYou"/>
              </a:defRPr>
            </a:lvl6pPr>
            <a:lvl7pPr lvl="6" rtl="0">
              <a:spcBef>
                <a:spcPts val="0"/>
              </a:spcBef>
              <a:spcAft>
                <a:spcPts val="0"/>
              </a:spcAft>
              <a:buSzPts val="3000"/>
              <a:buFont typeface="ZCOOL QingKe HuangYou"/>
              <a:buNone/>
              <a:defRPr sz="3000">
                <a:latin typeface="ZCOOL QingKe HuangYou"/>
                <a:ea typeface="ZCOOL QingKe HuangYou"/>
                <a:cs typeface="ZCOOL QingKe HuangYou"/>
                <a:sym typeface="ZCOOL QingKe HuangYou"/>
              </a:defRPr>
            </a:lvl7pPr>
            <a:lvl8pPr lvl="7" rtl="0">
              <a:spcBef>
                <a:spcPts val="0"/>
              </a:spcBef>
              <a:spcAft>
                <a:spcPts val="0"/>
              </a:spcAft>
              <a:buSzPts val="3000"/>
              <a:buFont typeface="ZCOOL QingKe HuangYou"/>
              <a:buNone/>
              <a:defRPr sz="3000">
                <a:latin typeface="ZCOOL QingKe HuangYou"/>
                <a:ea typeface="ZCOOL QingKe HuangYou"/>
                <a:cs typeface="ZCOOL QingKe HuangYou"/>
                <a:sym typeface="ZCOOL QingKe HuangYou"/>
              </a:defRPr>
            </a:lvl8pPr>
            <a:lvl9pPr lvl="8" rtl="0">
              <a:spcBef>
                <a:spcPts val="0"/>
              </a:spcBef>
              <a:spcAft>
                <a:spcPts val="0"/>
              </a:spcAft>
              <a:buSzPts val="3000"/>
              <a:buFont typeface="ZCOOL QingKe HuangYou"/>
              <a:buNone/>
              <a:defRPr sz="3000">
                <a:latin typeface="ZCOOL QingKe HuangYou"/>
                <a:ea typeface="ZCOOL QingKe HuangYou"/>
                <a:cs typeface="ZCOOL QingKe HuangYou"/>
                <a:sym typeface="ZCOOL QingKe HuangYou"/>
              </a:defRPr>
            </a:lvl9pPr>
          </a:lstStyle>
          <a:p>
            <a:r>
              <a:t>xx%</a:t>
            </a:r>
          </a:p>
        </p:txBody>
      </p:sp>
      <p:sp>
        <p:nvSpPr>
          <p:cNvPr id="95" name="Google Shape;95;p13">
            <a:hlinkClick r:id="" action="ppaction://hlinkshowjump?jump=previousslide"/>
          </p:cNvPr>
          <p:cNvSpPr/>
          <p:nvPr/>
        </p:nvSpPr>
        <p:spPr>
          <a:xfrm rot="-8100000">
            <a:off x="208036" y="242013"/>
            <a:ext cx="344078" cy="338563"/>
          </a:xfrm>
          <a:prstGeom prst="rightArrow">
            <a:avLst>
              <a:gd name="adj1" fmla="val 42014"/>
              <a:gd name="adj2"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a:hlinkClick r:id="" action="ppaction://hlinkshowjump?jump=nextslide"/>
          </p:cNvPr>
          <p:cNvSpPr/>
          <p:nvPr/>
        </p:nvSpPr>
        <p:spPr>
          <a:xfrm rot="-2700000">
            <a:off x="8591861" y="242013"/>
            <a:ext cx="344078" cy="338563"/>
          </a:xfrm>
          <a:prstGeom prst="rightArrow">
            <a:avLst>
              <a:gd name="adj1" fmla="val 42014"/>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37"/>
        <p:cNvGrpSpPr/>
        <p:nvPr/>
      </p:nvGrpSpPr>
      <p:grpSpPr>
        <a:xfrm>
          <a:off x="0" y="0"/>
          <a:ext cx="0" cy="0"/>
          <a:chOff x="0" y="0"/>
          <a:chExt cx="0" cy="0"/>
        </a:xfrm>
      </p:grpSpPr>
      <p:cxnSp>
        <p:nvCxnSpPr>
          <p:cNvPr id="238" name="Google Shape;238;p31"/>
          <p:cNvCxnSpPr/>
          <p:nvPr/>
        </p:nvCxnSpPr>
        <p:spPr>
          <a:xfrm>
            <a:off x="716400" y="4608488"/>
            <a:ext cx="7711200" cy="0"/>
          </a:xfrm>
          <a:prstGeom prst="straightConnector1">
            <a:avLst/>
          </a:prstGeom>
          <a:noFill/>
          <a:ln w="19050" cap="flat" cmpd="sng">
            <a:solidFill>
              <a:schemeClr val="dk1"/>
            </a:solidFill>
            <a:prstDash val="solid"/>
            <a:round/>
            <a:headEnd type="none" w="med" len="med"/>
            <a:tailEnd type="none" w="med" len="med"/>
          </a:ln>
        </p:spPr>
      </p:cxnSp>
      <p:cxnSp>
        <p:nvCxnSpPr>
          <p:cNvPr id="239" name="Google Shape;239;p31"/>
          <p:cNvCxnSpPr/>
          <p:nvPr/>
        </p:nvCxnSpPr>
        <p:spPr>
          <a:xfrm>
            <a:off x="715150" y="534675"/>
            <a:ext cx="7713900" cy="0"/>
          </a:xfrm>
          <a:prstGeom prst="straightConnector1">
            <a:avLst/>
          </a:prstGeom>
          <a:noFill/>
          <a:ln w="19050" cap="flat" cmpd="sng">
            <a:solidFill>
              <a:schemeClr val="dk1"/>
            </a:solidFill>
            <a:prstDash val="solid"/>
            <a:round/>
            <a:headEnd type="none" w="med" len="med"/>
            <a:tailEnd type="none" w="med" len="med"/>
          </a:ln>
        </p:spPr>
      </p:cxnSp>
      <p:sp>
        <p:nvSpPr>
          <p:cNvPr id="240" name="Google Shape;240;p31">
            <a:hlinkClick r:id="" action="ppaction://hlinkshowjump?jump=previousslide"/>
          </p:cNvPr>
          <p:cNvSpPr/>
          <p:nvPr/>
        </p:nvSpPr>
        <p:spPr>
          <a:xfrm rot="-8100000">
            <a:off x="208036" y="242013"/>
            <a:ext cx="344078" cy="338563"/>
          </a:xfrm>
          <a:prstGeom prst="rightArrow">
            <a:avLst>
              <a:gd name="adj1" fmla="val 42014"/>
              <a:gd name="adj2"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1">
            <a:hlinkClick r:id="" action="ppaction://hlinkshowjump?jump=nextslide"/>
          </p:cNvPr>
          <p:cNvSpPr/>
          <p:nvPr/>
        </p:nvSpPr>
        <p:spPr>
          <a:xfrm rot="-2700000">
            <a:off x="8591861" y="242013"/>
            <a:ext cx="344078" cy="338563"/>
          </a:xfrm>
          <a:prstGeom prst="rightArrow">
            <a:avLst>
              <a:gd name="adj1" fmla="val 42014"/>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dk2"/>
        </a:solidFill>
        <a:effectLst/>
      </p:bgPr>
    </p:bg>
    <p:spTree>
      <p:nvGrpSpPr>
        <p:cNvPr id="1" name="Shape 242"/>
        <p:cNvGrpSpPr/>
        <p:nvPr/>
      </p:nvGrpSpPr>
      <p:grpSpPr>
        <a:xfrm>
          <a:off x="0" y="0"/>
          <a:ext cx="0" cy="0"/>
          <a:chOff x="0" y="0"/>
          <a:chExt cx="0" cy="0"/>
        </a:xfrm>
      </p:grpSpPr>
      <p:cxnSp>
        <p:nvCxnSpPr>
          <p:cNvPr id="243" name="Google Shape;243;p32"/>
          <p:cNvCxnSpPr/>
          <p:nvPr/>
        </p:nvCxnSpPr>
        <p:spPr>
          <a:xfrm>
            <a:off x="716400" y="4608488"/>
            <a:ext cx="7711200" cy="0"/>
          </a:xfrm>
          <a:prstGeom prst="straightConnector1">
            <a:avLst/>
          </a:prstGeom>
          <a:noFill/>
          <a:ln w="19050" cap="flat" cmpd="sng">
            <a:solidFill>
              <a:schemeClr val="dk1"/>
            </a:solidFill>
            <a:prstDash val="solid"/>
            <a:round/>
            <a:headEnd type="none" w="med" len="med"/>
            <a:tailEnd type="none" w="med" len="med"/>
          </a:ln>
        </p:spPr>
      </p:cxnSp>
      <p:cxnSp>
        <p:nvCxnSpPr>
          <p:cNvPr id="244" name="Google Shape;244;p32"/>
          <p:cNvCxnSpPr/>
          <p:nvPr/>
        </p:nvCxnSpPr>
        <p:spPr>
          <a:xfrm>
            <a:off x="715150" y="534675"/>
            <a:ext cx="7713900" cy="0"/>
          </a:xfrm>
          <a:prstGeom prst="straightConnector1">
            <a:avLst/>
          </a:prstGeom>
          <a:noFill/>
          <a:ln w="19050" cap="flat" cmpd="sng">
            <a:solidFill>
              <a:schemeClr val="dk1"/>
            </a:solidFill>
            <a:prstDash val="solid"/>
            <a:round/>
            <a:headEnd type="none" w="med" len="med"/>
            <a:tailEnd type="none" w="med" len="med"/>
          </a:ln>
        </p:spPr>
      </p:cxnSp>
      <p:sp>
        <p:nvSpPr>
          <p:cNvPr id="245" name="Google Shape;245;p32">
            <a:hlinkClick r:id="" action="ppaction://hlinkshowjump?jump=previousslide"/>
          </p:cNvPr>
          <p:cNvSpPr/>
          <p:nvPr/>
        </p:nvSpPr>
        <p:spPr>
          <a:xfrm rot="-8100000">
            <a:off x="208036" y="242013"/>
            <a:ext cx="344078" cy="338563"/>
          </a:xfrm>
          <a:prstGeom prst="rightArrow">
            <a:avLst>
              <a:gd name="adj1" fmla="val 42014"/>
              <a:gd name="adj2"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2">
            <a:hlinkClick r:id="" action="ppaction://hlinkshowjump?jump=nextslide"/>
          </p:cNvPr>
          <p:cNvSpPr/>
          <p:nvPr/>
        </p:nvSpPr>
        <p:spPr>
          <a:xfrm rot="-2700000">
            <a:off x="8591861" y="242013"/>
            <a:ext cx="344078" cy="338563"/>
          </a:xfrm>
          <a:prstGeom prst="rightArrow">
            <a:avLst>
              <a:gd name="adj1" fmla="val 42014"/>
              <a:gd name="adj2"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ZCOOL QingKe HuangYou"/>
              <a:buNone/>
              <a:defRPr sz="3500">
                <a:solidFill>
                  <a:schemeClr val="dk1"/>
                </a:solidFill>
                <a:latin typeface="ZCOOL QingKe HuangYou"/>
                <a:ea typeface="ZCOOL QingKe HuangYou"/>
                <a:cs typeface="ZCOOL QingKe HuangYou"/>
                <a:sym typeface="ZCOOL QingKe HuangYou"/>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28909" y="4608501"/>
            <a:ext cx="548700" cy="393600"/>
          </a:xfrm>
          <a:prstGeom prst="rect">
            <a:avLst/>
          </a:prstGeom>
          <a:noFill/>
          <a:ln>
            <a:noFill/>
          </a:ln>
        </p:spPr>
        <p:txBody>
          <a:bodyPr spcFirstLastPara="1" wrap="square" lIns="91425" tIns="91425" rIns="91425" bIns="91425" anchor="t" anchorCtr="0">
            <a:noAutofit/>
          </a:bodyPr>
          <a:lstStyle>
            <a:lvl1pPr lvl="0" algn="r" rtl="0">
              <a:buNone/>
              <a:defRPr sz="1800">
                <a:solidFill>
                  <a:schemeClr val="dk1"/>
                </a:solidFill>
                <a:latin typeface="ZCOOL QingKe HuangYou"/>
                <a:ea typeface="ZCOOL QingKe HuangYou"/>
                <a:cs typeface="ZCOOL QingKe HuangYou"/>
                <a:sym typeface="ZCOOL QingKe HuangYou"/>
              </a:defRPr>
            </a:lvl1pPr>
            <a:lvl2pPr lvl="1" algn="r" rtl="0">
              <a:buNone/>
              <a:defRPr sz="1800">
                <a:solidFill>
                  <a:schemeClr val="dk1"/>
                </a:solidFill>
                <a:latin typeface="ZCOOL QingKe HuangYou"/>
                <a:ea typeface="ZCOOL QingKe HuangYou"/>
                <a:cs typeface="ZCOOL QingKe HuangYou"/>
                <a:sym typeface="ZCOOL QingKe HuangYou"/>
              </a:defRPr>
            </a:lvl2pPr>
            <a:lvl3pPr lvl="2" algn="r" rtl="0">
              <a:buNone/>
              <a:defRPr sz="1800">
                <a:solidFill>
                  <a:schemeClr val="dk1"/>
                </a:solidFill>
                <a:latin typeface="ZCOOL QingKe HuangYou"/>
                <a:ea typeface="ZCOOL QingKe HuangYou"/>
                <a:cs typeface="ZCOOL QingKe HuangYou"/>
                <a:sym typeface="ZCOOL QingKe HuangYou"/>
              </a:defRPr>
            </a:lvl3pPr>
            <a:lvl4pPr lvl="3" algn="r" rtl="0">
              <a:buNone/>
              <a:defRPr sz="1800">
                <a:solidFill>
                  <a:schemeClr val="dk1"/>
                </a:solidFill>
                <a:latin typeface="ZCOOL QingKe HuangYou"/>
                <a:ea typeface="ZCOOL QingKe HuangYou"/>
                <a:cs typeface="ZCOOL QingKe HuangYou"/>
                <a:sym typeface="ZCOOL QingKe HuangYou"/>
              </a:defRPr>
            </a:lvl4pPr>
            <a:lvl5pPr lvl="4" algn="r" rtl="0">
              <a:buNone/>
              <a:defRPr sz="1800">
                <a:solidFill>
                  <a:schemeClr val="dk1"/>
                </a:solidFill>
                <a:latin typeface="ZCOOL QingKe HuangYou"/>
                <a:ea typeface="ZCOOL QingKe HuangYou"/>
                <a:cs typeface="ZCOOL QingKe HuangYou"/>
                <a:sym typeface="ZCOOL QingKe HuangYou"/>
              </a:defRPr>
            </a:lvl5pPr>
            <a:lvl6pPr lvl="5" algn="r" rtl="0">
              <a:buNone/>
              <a:defRPr sz="1800">
                <a:solidFill>
                  <a:schemeClr val="dk1"/>
                </a:solidFill>
                <a:latin typeface="ZCOOL QingKe HuangYou"/>
                <a:ea typeface="ZCOOL QingKe HuangYou"/>
                <a:cs typeface="ZCOOL QingKe HuangYou"/>
                <a:sym typeface="ZCOOL QingKe HuangYou"/>
              </a:defRPr>
            </a:lvl6pPr>
            <a:lvl7pPr lvl="6" algn="r" rtl="0">
              <a:buNone/>
              <a:defRPr sz="1800">
                <a:solidFill>
                  <a:schemeClr val="dk1"/>
                </a:solidFill>
                <a:latin typeface="ZCOOL QingKe HuangYou"/>
                <a:ea typeface="ZCOOL QingKe HuangYou"/>
                <a:cs typeface="ZCOOL QingKe HuangYou"/>
                <a:sym typeface="ZCOOL QingKe HuangYou"/>
              </a:defRPr>
            </a:lvl7pPr>
            <a:lvl8pPr lvl="7" algn="r" rtl="0">
              <a:buNone/>
              <a:defRPr sz="1800">
                <a:solidFill>
                  <a:schemeClr val="dk1"/>
                </a:solidFill>
                <a:latin typeface="ZCOOL QingKe HuangYou"/>
                <a:ea typeface="ZCOOL QingKe HuangYou"/>
                <a:cs typeface="ZCOOL QingKe HuangYou"/>
                <a:sym typeface="ZCOOL QingKe HuangYou"/>
              </a:defRPr>
            </a:lvl8pPr>
            <a:lvl9pPr lvl="8" algn="r" rtl="0">
              <a:buNone/>
              <a:defRPr sz="1800">
                <a:solidFill>
                  <a:schemeClr val="dk1"/>
                </a:solidFill>
                <a:latin typeface="ZCOOL QingKe HuangYou"/>
                <a:ea typeface="ZCOOL QingKe HuangYou"/>
                <a:cs typeface="ZCOOL QingKe HuangYou"/>
                <a:sym typeface="ZCOOL QingKe HuangYou"/>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5" r:id="rId4"/>
    <p:sldLayoutId id="2147483658" r:id="rId5"/>
    <p:sldLayoutId id="2147483659" r:id="rId6"/>
    <p:sldLayoutId id="2147483677" r:id="rId7"/>
    <p:sldLayoutId id="2147483678"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6"/>
          <p:cNvSpPr txBox="1">
            <a:spLocks noGrp="1"/>
          </p:cNvSpPr>
          <p:nvPr>
            <p:ph type="subTitle" idx="1"/>
          </p:nvPr>
        </p:nvSpPr>
        <p:spPr>
          <a:xfrm>
            <a:off x="716400" y="3741483"/>
            <a:ext cx="3130981" cy="86700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latin typeface="Roboto" panose="02000000000000000000" pitchFamily="2" charset="0"/>
                <a:ea typeface="Roboto" panose="02000000000000000000" pitchFamily="2" charset="0"/>
              </a:rPr>
              <a:t>Sinh</a:t>
            </a:r>
            <a:r>
              <a:rPr lang="en" dirty="0">
                <a:latin typeface="Roboto" panose="02000000000000000000" pitchFamily="2" charset="0"/>
                <a:ea typeface="Roboto" panose="02000000000000000000" pitchFamily="2" charset="0"/>
              </a:rPr>
              <a:t> viên thực hiện:</a:t>
            </a:r>
            <a:br>
              <a:rPr lang="en" dirty="0">
                <a:latin typeface="Roboto" panose="02000000000000000000" pitchFamily="2" charset="0"/>
                <a:ea typeface="Roboto" panose="02000000000000000000" pitchFamily="2" charset="0"/>
              </a:rPr>
            </a:br>
            <a:r>
              <a:rPr lang="en" dirty="0">
                <a:latin typeface="Roboto" panose="02000000000000000000" pitchFamily="2" charset="0"/>
                <a:ea typeface="Roboto" panose="02000000000000000000" pitchFamily="2" charset="0"/>
              </a:rPr>
              <a:t>Nguyễn Quốc Trầm B1913276</a:t>
            </a:r>
            <a:br>
              <a:rPr lang="en" dirty="0">
                <a:latin typeface="Roboto" panose="02000000000000000000" pitchFamily="2" charset="0"/>
                <a:ea typeface="Roboto" panose="02000000000000000000" pitchFamily="2" charset="0"/>
              </a:rPr>
            </a:br>
            <a:r>
              <a:rPr lang="en" dirty="0">
                <a:latin typeface="Roboto" panose="02000000000000000000" pitchFamily="2" charset="0"/>
                <a:ea typeface="Roboto" panose="02000000000000000000" pitchFamily="2" charset="0"/>
              </a:rPr>
              <a:t>Nguyễn Xuân Trúc   B1913277</a:t>
            </a:r>
            <a:br>
              <a:rPr lang="en" dirty="0">
                <a:latin typeface="Roboto" panose="02000000000000000000" pitchFamily="2" charset="0"/>
                <a:ea typeface="Roboto" panose="02000000000000000000" pitchFamily="2" charset="0"/>
              </a:rPr>
            </a:br>
            <a:endParaRPr dirty="0">
              <a:latin typeface="Roboto" panose="02000000000000000000" pitchFamily="2" charset="0"/>
              <a:ea typeface="Roboto" panose="02000000000000000000" pitchFamily="2" charset="0"/>
            </a:endParaRPr>
          </a:p>
        </p:txBody>
      </p:sp>
      <p:sp>
        <p:nvSpPr>
          <p:cNvPr id="258" name="Google Shape;258;p36"/>
          <p:cNvSpPr txBox="1">
            <a:spLocks noGrp="1"/>
          </p:cNvSpPr>
          <p:nvPr>
            <p:ph type="sldNum" idx="12"/>
          </p:nvPr>
        </p:nvSpPr>
        <p:spPr>
          <a:xfrm>
            <a:off x="8428909" y="460850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
        <p:nvSpPr>
          <p:cNvPr id="259" name="Google Shape;259;p36"/>
          <p:cNvSpPr txBox="1">
            <a:spLocks noGrp="1"/>
          </p:cNvSpPr>
          <p:nvPr>
            <p:ph type="subTitle" idx="1"/>
          </p:nvPr>
        </p:nvSpPr>
        <p:spPr>
          <a:xfrm>
            <a:off x="716399" y="535000"/>
            <a:ext cx="5304839" cy="643266"/>
          </a:xfrm>
          <a:prstGeom prst="rect">
            <a:avLst/>
          </a:prstGeom>
          <a:solidFill>
            <a:schemeClr val="dk1"/>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latin typeface="Consolas" panose="020B0609020204030204" pitchFamily="49" charset="0"/>
                <a:ea typeface="ZCOOL QingKe HuangYou"/>
                <a:cs typeface="ZCOOL QingKe HuangYou"/>
                <a:sym typeface="ZCOOL QingKe HuangYou"/>
              </a:rPr>
              <a:t>Trường Đại học Cần Thơ</a:t>
            </a:r>
            <a:br>
              <a:rPr lang="en" dirty="0">
                <a:solidFill>
                  <a:schemeClr val="lt2"/>
                </a:solidFill>
                <a:latin typeface="Consolas" panose="020B0609020204030204" pitchFamily="49" charset="0"/>
                <a:ea typeface="ZCOOL QingKe HuangYou"/>
                <a:cs typeface="ZCOOL QingKe HuangYou"/>
                <a:sym typeface="ZCOOL QingKe HuangYou"/>
              </a:rPr>
            </a:br>
            <a:r>
              <a:rPr lang="en" dirty="0">
                <a:solidFill>
                  <a:schemeClr val="lt2"/>
                </a:solidFill>
                <a:latin typeface="Consolas" panose="020B0609020204030204" pitchFamily="49" charset="0"/>
                <a:ea typeface="ZCOOL QingKe HuangYou"/>
                <a:cs typeface="ZCOOL QingKe HuangYou"/>
                <a:sym typeface="ZCOOL QingKe HuangYou"/>
              </a:rPr>
              <a:t>Trường Công nghệ thông tin và Truyền thông</a:t>
            </a:r>
            <a:endParaRPr dirty="0">
              <a:solidFill>
                <a:schemeClr val="lt2"/>
              </a:solidFill>
              <a:latin typeface="Consolas" panose="020B0609020204030204" pitchFamily="49" charset="0"/>
              <a:ea typeface="ZCOOL QingKe HuangYou"/>
              <a:cs typeface="ZCOOL QingKe HuangYou"/>
              <a:sym typeface="ZCOOL QingKe HuangYou"/>
            </a:endParaRPr>
          </a:p>
        </p:txBody>
      </p:sp>
      <p:cxnSp>
        <p:nvCxnSpPr>
          <p:cNvPr id="260" name="Google Shape;260;p36"/>
          <p:cNvCxnSpPr/>
          <p:nvPr/>
        </p:nvCxnSpPr>
        <p:spPr>
          <a:xfrm>
            <a:off x="716400" y="4608488"/>
            <a:ext cx="7711200" cy="0"/>
          </a:xfrm>
          <a:prstGeom prst="straightConnector1">
            <a:avLst/>
          </a:prstGeom>
          <a:noFill/>
          <a:ln w="19050" cap="flat" cmpd="sng">
            <a:solidFill>
              <a:schemeClr val="dk1"/>
            </a:solidFill>
            <a:prstDash val="solid"/>
            <a:round/>
            <a:headEnd type="none" w="med" len="med"/>
            <a:tailEnd type="none" w="med" len="med"/>
          </a:ln>
        </p:spPr>
      </p:cxnSp>
      <p:sp>
        <p:nvSpPr>
          <p:cNvPr id="261" name="Google Shape;261;p36"/>
          <p:cNvSpPr txBox="1">
            <a:spLocks noGrp="1"/>
          </p:cNvSpPr>
          <p:nvPr>
            <p:ph type="ctrTitle"/>
          </p:nvPr>
        </p:nvSpPr>
        <p:spPr>
          <a:xfrm>
            <a:off x="715050" y="1559583"/>
            <a:ext cx="7928618" cy="183131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2000" dirty="0">
                <a:latin typeface="Consolas" panose="020B0609020204030204" pitchFamily="49" charset="0"/>
              </a:rPr>
              <a:t>BÁO CÁO NIÊN LUẬN CƠ SỞ NGÀNH KHOA HỌC MÁY TÍNH</a:t>
            </a:r>
            <a:endParaRPr sz="2000" dirty="0">
              <a:latin typeface="Consolas" panose="020B0609020204030204" pitchFamily="49" charset="0"/>
            </a:endParaRPr>
          </a:p>
          <a:p>
            <a:pPr marL="0" lvl="0" indent="0" algn="l" rtl="0">
              <a:spcBef>
                <a:spcPts val="0"/>
              </a:spcBef>
              <a:spcAft>
                <a:spcPts val="0"/>
              </a:spcAft>
              <a:buClr>
                <a:schemeClr val="dk1"/>
              </a:buClr>
              <a:buSzPts val="1100"/>
              <a:buFont typeface="Arial"/>
              <a:buNone/>
            </a:pPr>
            <a:r>
              <a:rPr lang="en-US" sz="4800" dirty="0">
                <a:latin typeface="Consolas" panose="020B0609020204030204" pitchFamily="49" charset="0"/>
              </a:rPr>
              <a:t>X</a:t>
            </a:r>
            <a:r>
              <a:rPr lang="en" sz="4800" dirty="0">
                <a:latin typeface="Consolas" panose="020B0609020204030204" pitchFamily="49" charset="0"/>
              </a:rPr>
              <a:t>ÂY DỰNG GAME 2D </a:t>
            </a:r>
            <a:br>
              <a:rPr lang="en" sz="4800" dirty="0">
                <a:latin typeface="Consolas" panose="020B0609020204030204" pitchFamily="49" charset="0"/>
              </a:rPr>
            </a:br>
            <a:r>
              <a:rPr lang="en" sz="4800" dirty="0">
                <a:latin typeface="Consolas" panose="020B0609020204030204" pitchFamily="49" charset="0"/>
              </a:rPr>
              <a:t>TRÊN UNITY</a:t>
            </a:r>
            <a:endParaRPr sz="4800" dirty="0">
              <a:latin typeface="Consolas" panose="020B0609020204030204" pitchFamily="49" charset="0"/>
            </a:endParaRPr>
          </a:p>
        </p:txBody>
      </p:sp>
      <p:sp>
        <p:nvSpPr>
          <p:cNvPr id="2" name="Google Shape;257;p36">
            <a:extLst>
              <a:ext uri="{FF2B5EF4-FFF2-40B4-BE49-F238E27FC236}">
                <a16:creationId xmlns:a16="http://schemas.microsoft.com/office/drawing/2014/main" id="{6BA45E9E-BE48-EE4F-2C77-C4FA50B5E97E}"/>
              </a:ext>
            </a:extLst>
          </p:cNvPr>
          <p:cNvSpPr txBox="1">
            <a:spLocks/>
          </p:cNvSpPr>
          <p:nvPr/>
        </p:nvSpPr>
        <p:spPr>
          <a:xfrm>
            <a:off x="5296621" y="3689298"/>
            <a:ext cx="3130981" cy="867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oboto"/>
              <a:buNone/>
              <a:defRPr sz="16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9pPr>
          </a:lstStyle>
          <a:p>
            <a:pPr marL="0" indent="0"/>
            <a:r>
              <a:rPr lang="en-US" dirty="0" err="1">
                <a:latin typeface="Roboto" panose="02000000000000000000" pitchFamily="2" charset="0"/>
                <a:ea typeface="Roboto" panose="02000000000000000000" pitchFamily="2" charset="0"/>
              </a:rPr>
              <a:t>Giảng</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viên</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hướng</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dẫn</a:t>
            </a:r>
            <a:r>
              <a:rPr lang="en-US" dirty="0">
                <a:latin typeface="Roboto" panose="02000000000000000000" pitchFamily="2" charset="0"/>
                <a:ea typeface="Roboto" panose="02000000000000000000" pitchFamily="2" charset="0"/>
              </a:rPr>
              <a:t>:</a:t>
            </a:r>
            <a:br>
              <a:rPr lang="en-US" dirty="0">
                <a:latin typeface="Roboto" panose="02000000000000000000" pitchFamily="2" charset="0"/>
                <a:ea typeface="Roboto" panose="02000000000000000000" pitchFamily="2" charset="0"/>
              </a:rPr>
            </a:br>
            <a:r>
              <a:rPr lang="en-US" dirty="0" err="1">
                <a:latin typeface="Roboto" panose="02000000000000000000" pitchFamily="2" charset="0"/>
                <a:ea typeface="Roboto" panose="02000000000000000000" pitchFamily="2" charset="0"/>
              </a:rPr>
              <a:t>Ths</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Huỳnh</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Ngọc</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Thái</a:t>
            </a:r>
            <a:r>
              <a:rPr lang="en-US" dirty="0">
                <a:latin typeface="Roboto" panose="02000000000000000000" pitchFamily="2" charset="0"/>
                <a:ea typeface="Roboto" panose="02000000000000000000" pitchFamily="2" charset="0"/>
              </a:rPr>
              <a:t> Anh</a:t>
            </a:r>
            <a:br>
              <a:rPr lang="en-US" dirty="0">
                <a:latin typeface="Roboto" panose="02000000000000000000" pitchFamily="2" charset="0"/>
                <a:ea typeface="Roboto" panose="02000000000000000000" pitchFamily="2" charset="0"/>
              </a:rPr>
            </a:br>
            <a:endParaRPr lang="en-US" dirty="0">
              <a:latin typeface="Roboto" panose="02000000000000000000" pitchFamily="2" charset="0"/>
              <a:ea typeface="Roboto" panose="02000000000000000000"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Roboto" panose="02000000000000000000" pitchFamily="2" charset="0"/>
                <a:ea typeface="Roboto" panose="02000000000000000000" pitchFamily="2" charset="0"/>
              </a:rPr>
              <a:t>KẾT LUẬN</a:t>
            </a:r>
            <a:endParaRPr dirty="0">
              <a:latin typeface="Roboto" panose="02000000000000000000" pitchFamily="2" charset="0"/>
              <a:ea typeface="Roboto" panose="02000000000000000000" pitchFamily="2" charset="0"/>
            </a:endParaRPr>
          </a:p>
        </p:txBody>
      </p:sp>
      <p:sp>
        <p:nvSpPr>
          <p:cNvPr id="392" name="Google Shape;392;p41"/>
          <p:cNvSpPr txBox="1">
            <a:spLocks noGrp="1"/>
          </p:cNvSpPr>
          <p:nvPr>
            <p:ph type="subTitle" idx="1"/>
          </p:nvPr>
        </p:nvSpPr>
        <p:spPr>
          <a:xfrm>
            <a:off x="719999" y="1211625"/>
            <a:ext cx="7704001" cy="3396900"/>
          </a:xfrm>
          <a:prstGeom prst="rect">
            <a:avLst/>
          </a:prstGeom>
        </p:spPr>
        <p:txBody>
          <a:bodyPr spcFirstLastPara="1" wrap="square" lIns="91425" tIns="91425" rIns="91425" bIns="91425" anchor="ctr" anchorCtr="0">
            <a:noAutofit/>
          </a:bodyPr>
          <a:lstStyle/>
          <a:p>
            <a:pPr marL="342900" indent="-342900" rtl="0">
              <a:spcBef>
                <a:spcPts val="0"/>
              </a:spcBef>
              <a:spcAft>
                <a:spcPts val="0"/>
              </a:spcAft>
              <a:buFont typeface="Wingdings" panose="05000000000000000000" pitchFamily="2" charset="2"/>
              <a:buChar char="Ø"/>
            </a:pPr>
            <a:r>
              <a:rPr lang="vi-VN" sz="2000" b="1" i="0" u="none" strike="noStrike" dirty="0">
                <a:solidFill>
                  <a:srgbClr val="000000"/>
                </a:solidFill>
                <a:effectLst/>
                <a:latin typeface="Roboto" panose="02000000000000000000" pitchFamily="2" charset="0"/>
                <a:ea typeface="Roboto" panose="02000000000000000000" pitchFamily="2" charset="0"/>
              </a:rPr>
              <a:t>Hướng phát triển của đề tài</a:t>
            </a:r>
            <a:endParaRPr lang="en-US" sz="1600" b="1" i="0" u="none" strike="noStrike" dirty="0">
              <a:solidFill>
                <a:srgbClr val="000000"/>
              </a:solidFill>
              <a:effectLst/>
              <a:latin typeface="Roboto" panose="02000000000000000000" pitchFamily="2" charset="0"/>
              <a:ea typeface="Roboto" panose="02000000000000000000" pitchFamily="2" charset="0"/>
            </a:endParaRPr>
          </a:p>
          <a:p>
            <a:pPr marL="457200" lvl="1" indent="0" algn="l"/>
            <a:r>
              <a:rPr lang="vi-VN" sz="2000" b="0" i="0" u="none" strike="noStrike" dirty="0">
                <a:solidFill>
                  <a:srgbClr val="000000"/>
                </a:solidFill>
                <a:effectLst/>
                <a:latin typeface="Roboto" panose="02000000000000000000" pitchFamily="2" charset="0"/>
                <a:ea typeface="Roboto" panose="02000000000000000000" pitchFamily="2" charset="0"/>
              </a:rPr>
              <a:t>- Tiếp tục nghiên cứu nhầm tối ưu trò chơi, sửa chữa những lỗi còn tồn đọng.</a:t>
            </a:r>
            <a:endParaRPr lang="en-US" sz="1600" b="0" i="0" u="none" strike="noStrike" dirty="0">
              <a:solidFill>
                <a:srgbClr val="000000"/>
              </a:solidFill>
              <a:effectLst/>
              <a:latin typeface="Roboto" panose="02000000000000000000" pitchFamily="2" charset="0"/>
              <a:ea typeface="Roboto" panose="02000000000000000000" pitchFamily="2" charset="0"/>
            </a:endParaRPr>
          </a:p>
          <a:p>
            <a:pPr marL="457200" lvl="1" indent="0" algn="l"/>
            <a:r>
              <a:rPr lang="vi-VN" sz="2000" b="0" i="0" u="none" strike="noStrike" dirty="0">
                <a:solidFill>
                  <a:srgbClr val="000000"/>
                </a:solidFill>
                <a:effectLst/>
                <a:latin typeface="Roboto" panose="02000000000000000000" pitchFamily="2" charset="0"/>
                <a:ea typeface="Roboto" panose="02000000000000000000" pitchFamily="2" charset="0"/>
              </a:rPr>
              <a:t>- Phát triển thêm các chức năng, tùy chọn để trò chơi hấp dẫn hơn.</a:t>
            </a:r>
            <a:endParaRPr lang="vi-VN" sz="1600" b="0" dirty="0">
              <a:effectLst/>
              <a:latin typeface="Roboto" panose="02000000000000000000" pitchFamily="2" charset="0"/>
              <a:ea typeface="Roboto" panose="02000000000000000000" pitchFamily="2" charset="0"/>
            </a:endParaRPr>
          </a:p>
          <a:p>
            <a:pPr marL="342900" indent="-342900" rtl="0">
              <a:spcBef>
                <a:spcPts val="0"/>
              </a:spcBef>
              <a:spcAft>
                <a:spcPts val="0"/>
              </a:spcAft>
              <a:buFont typeface="Wingdings" panose="05000000000000000000" pitchFamily="2" charset="2"/>
              <a:buChar char="Ø"/>
            </a:pPr>
            <a:r>
              <a:rPr lang="vi-VN" sz="2000" b="1" i="0" u="none" strike="noStrike" dirty="0">
                <a:solidFill>
                  <a:srgbClr val="000000"/>
                </a:solidFill>
                <a:effectLst/>
                <a:latin typeface="Roboto" panose="02000000000000000000" pitchFamily="2" charset="0"/>
                <a:ea typeface="Roboto" panose="02000000000000000000" pitchFamily="2" charset="0"/>
              </a:rPr>
              <a:t>Kinh nghiệm rút ra</a:t>
            </a:r>
            <a:endParaRPr lang="vi-VN" sz="1600" b="0" dirty="0">
              <a:effectLst/>
              <a:latin typeface="Roboto" panose="02000000000000000000" pitchFamily="2" charset="0"/>
              <a:ea typeface="Roboto" panose="02000000000000000000" pitchFamily="2" charset="0"/>
            </a:endParaRPr>
          </a:p>
          <a:p>
            <a:pPr marL="457200" lvl="1" indent="0" algn="l">
              <a:spcAft>
                <a:spcPts val="800"/>
              </a:spcAft>
            </a:pPr>
            <a:r>
              <a:rPr lang="vi-VN" sz="2000" b="0" i="0" u="none" strike="noStrike" dirty="0">
                <a:solidFill>
                  <a:srgbClr val="000000"/>
                </a:solidFill>
                <a:effectLst/>
                <a:latin typeface="Roboto" panose="02000000000000000000" pitchFamily="2" charset="0"/>
                <a:ea typeface="Roboto" panose="02000000000000000000" pitchFamily="2" charset="0"/>
              </a:rPr>
              <a:t>- Cần phải có sự đầu tư nhiều hơn nữa để có thể tạo ra sản phẩm tốt nhất.</a:t>
            </a:r>
            <a:br>
              <a:rPr lang="vi-VN" sz="2000" b="0" i="0" u="none" strike="noStrike" dirty="0">
                <a:solidFill>
                  <a:srgbClr val="000000"/>
                </a:solidFill>
                <a:effectLst/>
                <a:latin typeface="Roboto" panose="02000000000000000000" pitchFamily="2" charset="0"/>
                <a:ea typeface="Roboto" panose="02000000000000000000" pitchFamily="2" charset="0"/>
              </a:rPr>
            </a:br>
            <a:r>
              <a:rPr lang="vi-VN" sz="2000" b="0" i="0" u="none" strike="noStrike" dirty="0">
                <a:solidFill>
                  <a:srgbClr val="000000"/>
                </a:solidFill>
                <a:effectLst/>
                <a:latin typeface="Roboto" panose="02000000000000000000" pitchFamily="2" charset="0"/>
                <a:ea typeface="Roboto" panose="02000000000000000000" pitchFamily="2" charset="0"/>
              </a:rPr>
              <a:t>- Phải biết sắp xếp thời gian 1 cách hợp lý để tránh những khó khăn.</a:t>
            </a:r>
            <a:endParaRPr sz="1050" dirty="0">
              <a:latin typeface="Roboto" panose="02000000000000000000" pitchFamily="2" charset="0"/>
              <a:ea typeface="Roboto" panose="02000000000000000000" pitchFamily="2" charset="0"/>
            </a:endParaRPr>
          </a:p>
        </p:txBody>
      </p:sp>
      <p:sp>
        <p:nvSpPr>
          <p:cNvPr id="393" name="Google Shape;393;p41"/>
          <p:cNvSpPr txBox="1">
            <a:spLocks noGrp="1"/>
          </p:cNvSpPr>
          <p:nvPr>
            <p:ph type="sldNum" idx="12"/>
          </p:nvPr>
        </p:nvSpPr>
        <p:spPr>
          <a:xfrm>
            <a:off x="8428909" y="460850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70262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9"/>
          <p:cNvSpPr txBox="1">
            <a:spLocks noGrp="1"/>
          </p:cNvSpPr>
          <p:nvPr>
            <p:ph type="sldNum" idx="12"/>
          </p:nvPr>
        </p:nvSpPr>
        <p:spPr>
          <a:xfrm>
            <a:off x="8428909" y="460850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303" name="Google Shape;303;p39"/>
          <p:cNvSpPr txBox="1">
            <a:spLocks noGrp="1"/>
          </p:cNvSpPr>
          <p:nvPr>
            <p:ph type="title"/>
          </p:nvPr>
        </p:nvSpPr>
        <p:spPr>
          <a:xfrm>
            <a:off x="1227904" y="1297172"/>
            <a:ext cx="6688200" cy="148412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800" dirty="0">
                <a:latin typeface="Consolas" panose="020B0609020204030204" pitchFamily="49" charset="0"/>
              </a:rPr>
              <a:t>CẢM ƠN!</a:t>
            </a:r>
            <a:endParaRPr sz="8800" dirty="0">
              <a:latin typeface="Consolas" panose="020B0609020204030204" pitchFamily="49" charset="0"/>
            </a:endParaRPr>
          </a:p>
        </p:txBody>
      </p:sp>
      <p:sp>
        <p:nvSpPr>
          <p:cNvPr id="2" name="Google Shape;1078;p70">
            <a:extLst>
              <a:ext uri="{FF2B5EF4-FFF2-40B4-BE49-F238E27FC236}">
                <a16:creationId xmlns:a16="http://schemas.microsoft.com/office/drawing/2014/main" id="{54BD5B9B-F578-B7C0-14F6-F84943753490}"/>
              </a:ext>
            </a:extLst>
          </p:cNvPr>
          <p:cNvSpPr txBox="1">
            <a:spLocks noGrp="1"/>
          </p:cNvSpPr>
          <p:nvPr>
            <p:ph type="subTitle" idx="1"/>
          </p:nvPr>
        </p:nvSpPr>
        <p:spPr>
          <a:xfrm>
            <a:off x="1227900" y="2781300"/>
            <a:ext cx="6688199" cy="1187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chemeClr val="lt1"/>
              </a:buClr>
              <a:buSzPts val="1100"/>
              <a:buFont typeface="Arial"/>
              <a:buNone/>
            </a:pPr>
            <a:r>
              <a:rPr lang="en-US" sz="3200" dirty="0" err="1">
                <a:latin typeface="Consolas" panose="020B0609020204030204" pitchFamily="49" charset="0"/>
                <a:ea typeface="ZCOOL QingKe HuangYou"/>
                <a:cs typeface="ZCOOL QingKe HuangYou"/>
                <a:sym typeface="ZCOOL QingKe HuangYou"/>
              </a:rPr>
              <a:t>Thầy</a:t>
            </a:r>
            <a:r>
              <a:rPr lang="en-US" sz="3200" dirty="0">
                <a:latin typeface="Consolas" panose="020B0609020204030204" pitchFamily="49" charset="0"/>
                <a:ea typeface="ZCOOL QingKe HuangYou"/>
                <a:cs typeface="ZCOOL QingKe HuangYou"/>
                <a:sym typeface="ZCOOL QingKe HuangYou"/>
              </a:rPr>
              <a:t> </a:t>
            </a:r>
            <a:r>
              <a:rPr lang="en-US" sz="3200" dirty="0" err="1">
                <a:latin typeface="Consolas" panose="020B0609020204030204" pitchFamily="49" charset="0"/>
                <a:ea typeface="ZCOOL QingKe HuangYou"/>
                <a:cs typeface="ZCOOL QingKe HuangYou"/>
                <a:sym typeface="ZCOOL QingKe HuangYou"/>
              </a:rPr>
              <a:t>và</a:t>
            </a:r>
            <a:r>
              <a:rPr lang="en-US" sz="3200" dirty="0">
                <a:latin typeface="Consolas" panose="020B0609020204030204" pitchFamily="49" charset="0"/>
                <a:ea typeface="ZCOOL QingKe HuangYou"/>
                <a:cs typeface="ZCOOL QingKe HuangYou"/>
                <a:sym typeface="ZCOOL QingKe HuangYou"/>
              </a:rPr>
              <a:t> </a:t>
            </a:r>
            <a:r>
              <a:rPr lang="en-US" sz="3200" dirty="0" err="1">
                <a:latin typeface="Consolas" panose="020B0609020204030204" pitchFamily="49" charset="0"/>
                <a:ea typeface="ZCOOL QingKe HuangYou"/>
                <a:cs typeface="ZCOOL QingKe HuangYou"/>
                <a:sym typeface="ZCOOL QingKe HuangYou"/>
              </a:rPr>
              <a:t>các</a:t>
            </a:r>
            <a:r>
              <a:rPr lang="en-US" sz="3200" dirty="0">
                <a:latin typeface="Consolas" panose="020B0609020204030204" pitchFamily="49" charset="0"/>
                <a:ea typeface="ZCOOL QingKe HuangYou"/>
                <a:cs typeface="ZCOOL QingKe HuangYou"/>
                <a:sym typeface="ZCOOL QingKe HuangYou"/>
              </a:rPr>
              <a:t> </a:t>
            </a:r>
            <a:r>
              <a:rPr lang="en-US" sz="3200" dirty="0" err="1">
                <a:latin typeface="Consolas" panose="020B0609020204030204" pitchFamily="49" charset="0"/>
                <a:ea typeface="ZCOOL QingKe HuangYou"/>
                <a:cs typeface="ZCOOL QingKe HuangYou"/>
                <a:sym typeface="ZCOOL QingKe HuangYou"/>
              </a:rPr>
              <a:t>bạn</a:t>
            </a:r>
            <a:r>
              <a:rPr lang="en-US" sz="3200" dirty="0">
                <a:latin typeface="Consolas" panose="020B0609020204030204" pitchFamily="49" charset="0"/>
                <a:ea typeface="ZCOOL QingKe HuangYou"/>
                <a:cs typeface="ZCOOL QingKe HuangYou"/>
                <a:sym typeface="ZCOOL QingKe HuangYou"/>
              </a:rPr>
              <a:t> </a:t>
            </a:r>
            <a:r>
              <a:rPr lang="en-US" sz="3200" dirty="0" err="1">
                <a:latin typeface="Consolas" panose="020B0609020204030204" pitchFamily="49" charset="0"/>
                <a:ea typeface="ZCOOL QingKe HuangYou"/>
                <a:cs typeface="ZCOOL QingKe HuangYou"/>
                <a:sym typeface="ZCOOL QingKe HuangYou"/>
              </a:rPr>
              <a:t>đã</a:t>
            </a:r>
            <a:r>
              <a:rPr lang="en-US" sz="3200" dirty="0">
                <a:latin typeface="Consolas" panose="020B0609020204030204" pitchFamily="49" charset="0"/>
                <a:ea typeface="ZCOOL QingKe HuangYou"/>
                <a:cs typeface="ZCOOL QingKe HuangYou"/>
                <a:sym typeface="ZCOOL QingKe HuangYou"/>
              </a:rPr>
              <a:t> </a:t>
            </a:r>
            <a:r>
              <a:rPr lang="en-US" sz="3200" dirty="0" err="1">
                <a:latin typeface="Consolas" panose="020B0609020204030204" pitchFamily="49" charset="0"/>
                <a:ea typeface="ZCOOL QingKe HuangYou"/>
                <a:cs typeface="ZCOOL QingKe HuangYou"/>
                <a:sym typeface="ZCOOL QingKe HuangYou"/>
              </a:rPr>
              <a:t>lắng</a:t>
            </a:r>
            <a:r>
              <a:rPr lang="en-US" sz="3200" dirty="0">
                <a:latin typeface="Consolas" panose="020B0609020204030204" pitchFamily="49" charset="0"/>
                <a:ea typeface="ZCOOL QingKe HuangYou"/>
                <a:cs typeface="ZCOOL QingKe HuangYou"/>
                <a:sym typeface="ZCOOL QingKe HuangYou"/>
              </a:rPr>
              <a:t> </a:t>
            </a:r>
            <a:r>
              <a:rPr lang="en-US" sz="3200" dirty="0" err="1">
                <a:latin typeface="Consolas" panose="020B0609020204030204" pitchFamily="49" charset="0"/>
                <a:ea typeface="ZCOOL QingKe HuangYou"/>
                <a:cs typeface="ZCOOL QingKe HuangYou"/>
                <a:sym typeface="ZCOOL QingKe HuangYou"/>
              </a:rPr>
              <a:t>nghe</a:t>
            </a:r>
            <a:r>
              <a:rPr lang="en-US" sz="3200" dirty="0">
                <a:latin typeface="Consolas" panose="020B0609020204030204" pitchFamily="49" charset="0"/>
                <a:ea typeface="ZCOOL QingKe HuangYou"/>
                <a:cs typeface="ZCOOL QingKe HuangYou"/>
                <a:sym typeface="ZCOOL QingKe HuangYou"/>
              </a:rPr>
              <a:t>!</a:t>
            </a:r>
            <a:endParaRPr sz="3200" dirty="0">
              <a:latin typeface="Consolas" panose="020B0609020204030204" pitchFamily="49" charset="0"/>
              <a:ea typeface="ZCOOL QingKe HuangYou"/>
              <a:cs typeface="ZCOOL QingKe HuangYou"/>
              <a:sym typeface="ZCOOL QingKe HuangYou"/>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8"/>
          <p:cNvSpPr txBox="1">
            <a:spLocks noGrp="1"/>
          </p:cNvSpPr>
          <p:nvPr>
            <p:ph type="sldNum" idx="12"/>
          </p:nvPr>
        </p:nvSpPr>
        <p:spPr>
          <a:xfrm>
            <a:off x="8428909" y="460850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278" name="Google Shape;278;p38"/>
          <p:cNvSpPr txBox="1">
            <a:spLocks noGrp="1"/>
          </p:cNvSpPr>
          <p:nvPr>
            <p:ph type="title"/>
          </p:nvPr>
        </p:nvSpPr>
        <p:spPr>
          <a:xfrm>
            <a:off x="720000" y="1546132"/>
            <a:ext cx="2336400" cy="46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 01 /</a:t>
            </a:r>
            <a:endParaRPr dirty="0"/>
          </a:p>
        </p:txBody>
      </p:sp>
      <p:sp>
        <p:nvSpPr>
          <p:cNvPr id="279" name="Google Shape;279;p38"/>
          <p:cNvSpPr txBox="1">
            <a:spLocks noGrp="1"/>
          </p:cNvSpPr>
          <p:nvPr>
            <p:ph type="title" idx="2"/>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Roboto" panose="02000000000000000000" pitchFamily="2" charset="0"/>
                <a:ea typeface="Roboto" panose="02000000000000000000" pitchFamily="2" charset="0"/>
              </a:rPr>
              <a:t>NỘI DUNG CHÍNH</a:t>
            </a:r>
            <a:endParaRPr dirty="0">
              <a:latin typeface="Roboto" panose="02000000000000000000" pitchFamily="2" charset="0"/>
              <a:ea typeface="Roboto" panose="02000000000000000000" pitchFamily="2" charset="0"/>
            </a:endParaRPr>
          </a:p>
        </p:txBody>
      </p:sp>
      <p:sp>
        <p:nvSpPr>
          <p:cNvPr id="286" name="Google Shape;286;p38"/>
          <p:cNvSpPr txBox="1">
            <a:spLocks noGrp="1"/>
          </p:cNvSpPr>
          <p:nvPr>
            <p:ph type="subTitle" idx="8"/>
          </p:nvPr>
        </p:nvSpPr>
        <p:spPr>
          <a:xfrm>
            <a:off x="720000" y="2124832"/>
            <a:ext cx="2336400" cy="37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latin typeface="Roboto" panose="02000000000000000000" pitchFamily="2" charset="0"/>
                <a:ea typeface="Roboto" panose="02000000000000000000" pitchFamily="2" charset="0"/>
              </a:rPr>
              <a:t>Đặt vấn đề</a:t>
            </a:r>
            <a:endParaRPr sz="2000" dirty="0">
              <a:latin typeface="Roboto" panose="02000000000000000000" pitchFamily="2" charset="0"/>
              <a:ea typeface="Roboto" panose="02000000000000000000" pitchFamily="2" charset="0"/>
            </a:endParaRPr>
          </a:p>
        </p:txBody>
      </p:sp>
      <p:sp>
        <p:nvSpPr>
          <p:cNvPr id="287" name="Google Shape;287;p38"/>
          <p:cNvSpPr txBox="1">
            <a:spLocks noGrp="1"/>
          </p:cNvSpPr>
          <p:nvPr>
            <p:ph type="subTitle" idx="9"/>
          </p:nvPr>
        </p:nvSpPr>
        <p:spPr>
          <a:xfrm>
            <a:off x="3406250" y="2124832"/>
            <a:ext cx="2336400" cy="37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000" dirty="0">
                <a:latin typeface="Roboto" panose="02000000000000000000" pitchFamily="2" charset="0"/>
                <a:ea typeface="Roboto" panose="02000000000000000000" pitchFamily="2" charset="0"/>
              </a:rPr>
              <a:t>Mục tiêu</a:t>
            </a:r>
            <a:endParaRPr sz="2000" dirty="0">
              <a:latin typeface="Roboto" panose="02000000000000000000" pitchFamily="2" charset="0"/>
              <a:ea typeface="Roboto" panose="02000000000000000000" pitchFamily="2" charset="0"/>
            </a:endParaRPr>
          </a:p>
        </p:txBody>
      </p:sp>
      <p:sp>
        <p:nvSpPr>
          <p:cNvPr id="288" name="Google Shape;288;p38"/>
          <p:cNvSpPr txBox="1">
            <a:spLocks noGrp="1"/>
          </p:cNvSpPr>
          <p:nvPr>
            <p:ph type="subTitle" idx="13"/>
          </p:nvPr>
        </p:nvSpPr>
        <p:spPr>
          <a:xfrm>
            <a:off x="6092500" y="2124832"/>
            <a:ext cx="2336400" cy="37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vi-VN" sz="2000" dirty="0">
                <a:latin typeface="Roboto" panose="02000000000000000000" pitchFamily="2" charset="0"/>
                <a:ea typeface="Roboto" panose="02000000000000000000" pitchFamily="2" charset="0"/>
              </a:rPr>
              <a:t>Sơ lược về Unity</a:t>
            </a:r>
          </a:p>
        </p:txBody>
      </p:sp>
      <p:sp>
        <p:nvSpPr>
          <p:cNvPr id="289" name="Google Shape;289;p38"/>
          <p:cNvSpPr txBox="1">
            <a:spLocks noGrp="1"/>
          </p:cNvSpPr>
          <p:nvPr>
            <p:ph type="subTitle" idx="14"/>
          </p:nvPr>
        </p:nvSpPr>
        <p:spPr>
          <a:xfrm>
            <a:off x="1888200" y="3552289"/>
            <a:ext cx="2336400" cy="37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1800" dirty="0" err="1">
                <a:latin typeface="Roboto" panose="02000000000000000000" pitchFamily="2" charset="0"/>
                <a:ea typeface="Roboto" panose="02000000000000000000" pitchFamily="2" charset="0"/>
              </a:rPr>
              <a:t>Tổng</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quan</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về</a:t>
            </a:r>
            <a:r>
              <a:rPr lang="en-US" sz="1800" dirty="0">
                <a:latin typeface="Roboto" panose="02000000000000000000" pitchFamily="2" charset="0"/>
                <a:ea typeface="Roboto" panose="02000000000000000000" pitchFamily="2" charset="0"/>
              </a:rPr>
              <a:t> game</a:t>
            </a:r>
          </a:p>
        </p:txBody>
      </p:sp>
      <p:sp>
        <p:nvSpPr>
          <p:cNvPr id="290" name="Google Shape;290;p38"/>
          <p:cNvSpPr txBox="1">
            <a:spLocks noGrp="1"/>
          </p:cNvSpPr>
          <p:nvPr>
            <p:ph type="subTitle" idx="15"/>
          </p:nvPr>
        </p:nvSpPr>
        <p:spPr>
          <a:xfrm>
            <a:off x="4574450" y="3552289"/>
            <a:ext cx="2336400" cy="37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1800" dirty="0" err="1">
                <a:latin typeface="Roboto" panose="02000000000000000000" pitchFamily="2" charset="0"/>
                <a:ea typeface="Roboto" panose="02000000000000000000" pitchFamily="2" charset="0"/>
              </a:rPr>
              <a:t>Kết</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luận</a:t>
            </a:r>
            <a:endParaRPr lang="en-US" sz="1800" dirty="0">
              <a:latin typeface="Roboto" panose="02000000000000000000" pitchFamily="2" charset="0"/>
              <a:ea typeface="Roboto" panose="02000000000000000000" pitchFamily="2" charset="0"/>
            </a:endParaRPr>
          </a:p>
        </p:txBody>
      </p:sp>
      <p:cxnSp>
        <p:nvCxnSpPr>
          <p:cNvPr id="292" name="Google Shape;292;p38"/>
          <p:cNvCxnSpPr/>
          <p:nvPr/>
        </p:nvCxnSpPr>
        <p:spPr>
          <a:xfrm>
            <a:off x="720050" y="1072375"/>
            <a:ext cx="7704000" cy="0"/>
          </a:xfrm>
          <a:prstGeom prst="straightConnector1">
            <a:avLst/>
          </a:prstGeom>
          <a:noFill/>
          <a:ln w="19050" cap="flat" cmpd="sng">
            <a:solidFill>
              <a:schemeClr val="dk1"/>
            </a:solidFill>
            <a:prstDash val="solid"/>
            <a:round/>
            <a:headEnd type="none" w="med" len="med"/>
            <a:tailEnd type="none" w="med" len="med"/>
          </a:ln>
        </p:spPr>
      </p:cxnSp>
      <p:sp>
        <p:nvSpPr>
          <p:cNvPr id="293" name="Google Shape;293;p38"/>
          <p:cNvSpPr txBox="1">
            <a:spLocks noGrp="1"/>
          </p:cNvSpPr>
          <p:nvPr>
            <p:ph type="title" idx="17"/>
          </p:nvPr>
        </p:nvSpPr>
        <p:spPr>
          <a:xfrm>
            <a:off x="3403800" y="1546132"/>
            <a:ext cx="2336400" cy="46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 02/</a:t>
            </a:r>
            <a:endParaRPr/>
          </a:p>
        </p:txBody>
      </p:sp>
      <p:sp>
        <p:nvSpPr>
          <p:cNvPr id="294" name="Google Shape;294;p38"/>
          <p:cNvSpPr txBox="1">
            <a:spLocks noGrp="1"/>
          </p:cNvSpPr>
          <p:nvPr>
            <p:ph type="title" idx="18"/>
          </p:nvPr>
        </p:nvSpPr>
        <p:spPr>
          <a:xfrm>
            <a:off x="6087600" y="1546132"/>
            <a:ext cx="2336400" cy="46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 03/</a:t>
            </a:r>
            <a:endParaRPr dirty="0"/>
          </a:p>
        </p:txBody>
      </p:sp>
      <p:sp>
        <p:nvSpPr>
          <p:cNvPr id="295" name="Google Shape;295;p38"/>
          <p:cNvSpPr txBox="1">
            <a:spLocks noGrp="1"/>
          </p:cNvSpPr>
          <p:nvPr>
            <p:ph type="title" idx="19"/>
          </p:nvPr>
        </p:nvSpPr>
        <p:spPr>
          <a:xfrm>
            <a:off x="1888200" y="2973589"/>
            <a:ext cx="2336400" cy="46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 04/</a:t>
            </a:r>
            <a:endParaRPr dirty="0"/>
          </a:p>
        </p:txBody>
      </p:sp>
      <p:sp>
        <p:nvSpPr>
          <p:cNvPr id="296" name="Google Shape;296;p38"/>
          <p:cNvSpPr txBox="1">
            <a:spLocks noGrp="1"/>
          </p:cNvSpPr>
          <p:nvPr>
            <p:ph type="title" idx="20"/>
          </p:nvPr>
        </p:nvSpPr>
        <p:spPr>
          <a:xfrm>
            <a:off x="4572000" y="2973589"/>
            <a:ext cx="2336400" cy="46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 05/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Roboto" panose="02000000000000000000" pitchFamily="2" charset="0"/>
                <a:ea typeface="Roboto" panose="02000000000000000000" pitchFamily="2" charset="0"/>
              </a:rPr>
              <a:t>ĐẶT VẤN ĐỀ</a:t>
            </a:r>
            <a:endParaRPr dirty="0">
              <a:latin typeface="Roboto" panose="02000000000000000000" pitchFamily="2" charset="0"/>
              <a:ea typeface="Roboto" panose="02000000000000000000" pitchFamily="2" charset="0"/>
            </a:endParaRPr>
          </a:p>
        </p:txBody>
      </p:sp>
      <p:sp>
        <p:nvSpPr>
          <p:cNvPr id="392" name="Google Shape;392;p41"/>
          <p:cNvSpPr txBox="1">
            <a:spLocks noGrp="1"/>
          </p:cNvSpPr>
          <p:nvPr>
            <p:ph type="subTitle" idx="1"/>
          </p:nvPr>
        </p:nvSpPr>
        <p:spPr>
          <a:xfrm>
            <a:off x="720000" y="1211625"/>
            <a:ext cx="7704000" cy="33969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Wingdings" panose="05000000000000000000" pitchFamily="2" charset="2"/>
              <a:buChar char="q"/>
            </a:pPr>
            <a:r>
              <a:rPr lang="vi-VN" sz="2000"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Các sản phẩm Game được nhận rất nhiều sự đánh giá từ phía những người chơi. </a:t>
            </a:r>
          </a:p>
          <a:p>
            <a:pPr marL="285750" lvl="0" indent="-285750" algn="l" rtl="0">
              <a:spcBef>
                <a:spcPts val="0"/>
              </a:spcBef>
              <a:spcAft>
                <a:spcPts val="0"/>
              </a:spcAft>
              <a:buFont typeface="Wingdings" panose="05000000000000000000" pitchFamily="2" charset="2"/>
              <a:buChar char="q"/>
            </a:pPr>
            <a:r>
              <a:rPr lang="vi-VN" sz="2000"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Ngành công nghiệp Game hiện nay có thể nói là bùng nổ, với tốc độ phát triển đến chóng mặt, rất nhiều những Game hay và hấp dẫn đã được ra đời trong thời gian qua.</a:t>
            </a:r>
          </a:p>
          <a:p>
            <a:pPr marL="285750" lvl="0" indent="-285750" algn="l" rtl="0">
              <a:spcBef>
                <a:spcPts val="0"/>
              </a:spcBef>
              <a:spcAft>
                <a:spcPts val="0"/>
              </a:spcAft>
              <a:buFont typeface="Wingdings" panose="05000000000000000000" pitchFamily="2" charset="2"/>
              <a:buChar char="q"/>
            </a:pPr>
            <a:r>
              <a:rPr lang="vi-VN" sz="2000"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Từ xu hướng phát triển, đồ án này sẽ nghiên cứu về Engine Unity nhằm thực nghiệm việc phát triển một trò chơi. </a:t>
            </a:r>
            <a:endParaRPr lang="vi-VN" sz="1600" dirty="0">
              <a:latin typeface="Roboto" panose="02000000000000000000" pitchFamily="2" charset="0"/>
              <a:ea typeface="Roboto" panose="02000000000000000000" pitchFamily="2" charset="0"/>
            </a:endParaRPr>
          </a:p>
        </p:txBody>
      </p:sp>
      <p:sp>
        <p:nvSpPr>
          <p:cNvPr id="393" name="Google Shape;393;p41"/>
          <p:cNvSpPr txBox="1">
            <a:spLocks noGrp="1"/>
          </p:cNvSpPr>
          <p:nvPr>
            <p:ph type="sldNum" idx="12"/>
          </p:nvPr>
        </p:nvSpPr>
        <p:spPr>
          <a:xfrm>
            <a:off x="8428909" y="460850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Roboto" panose="02000000000000000000" pitchFamily="2" charset="0"/>
                <a:ea typeface="Roboto" panose="02000000000000000000" pitchFamily="2" charset="0"/>
              </a:rPr>
              <a:t>MỤC TIÊU</a:t>
            </a:r>
            <a:endParaRPr dirty="0">
              <a:latin typeface="Roboto" panose="02000000000000000000" pitchFamily="2" charset="0"/>
              <a:ea typeface="Roboto" panose="02000000000000000000" pitchFamily="2" charset="0"/>
            </a:endParaRPr>
          </a:p>
        </p:txBody>
      </p:sp>
      <p:sp>
        <p:nvSpPr>
          <p:cNvPr id="392" name="Google Shape;392;p41"/>
          <p:cNvSpPr txBox="1">
            <a:spLocks noGrp="1"/>
          </p:cNvSpPr>
          <p:nvPr>
            <p:ph type="subTitle" idx="1"/>
          </p:nvPr>
        </p:nvSpPr>
        <p:spPr>
          <a:xfrm>
            <a:off x="719999" y="1211625"/>
            <a:ext cx="7703999" cy="3396876"/>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Wingdings" panose="05000000000000000000" pitchFamily="2" charset="2"/>
              <a:buChar char="q"/>
            </a:pPr>
            <a:r>
              <a:rPr lang="en" sz="2000" dirty="0"/>
              <a:t>Tìm hiểu các thành phần và quá trình xây dựng một trò chơi bằng công cụ Unity.</a:t>
            </a:r>
            <a:br>
              <a:rPr lang="en" sz="2000" dirty="0"/>
            </a:br>
            <a:endParaRPr lang="en" sz="2000" dirty="0"/>
          </a:p>
          <a:p>
            <a:pPr marL="285750" lvl="0" indent="-285750" algn="l" rtl="0">
              <a:spcBef>
                <a:spcPts val="0"/>
              </a:spcBef>
              <a:spcAft>
                <a:spcPts val="0"/>
              </a:spcAft>
              <a:buFont typeface="Wingdings" panose="05000000000000000000" pitchFamily="2" charset="2"/>
              <a:buChar char="q"/>
            </a:pPr>
            <a:r>
              <a:rPr lang="en" sz="2000" dirty="0"/>
              <a:t>Xây dựng thành công một trò chơi.</a:t>
            </a:r>
            <a:endParaRPr sz="2000" dirty="0"/>
          </a:p>
        </p:txBody>
      </p:sp>
      <p:sp>
        <p:nvSpPr>
          <p:cNvPr id="393" name="Google Shape;393;p41"/>
          <p:cNvSpPr txBox="1">
            <a:spLocks noGrp="1"/>
          </p:cNvSpPr>
          <p:nvPr>
            <p:ph type="sldNum" idx="12"/>
          </p:nvPr>
        </p:nvSpPr>
        <p:spPr>
          <a:xfrm>
            <a:off x="8428909" y="460850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2270270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45"/>
          <p:cNvSpPr txBox="1">
            <a:spLocks noGrp="1"/>
          </p:cNvSpPr>
          <p:nvPr>
            <p:ph type="sldNum" idx="12"/>
          </p:nvPr>
        </p:nvSpPr>
        <p:spPr>
          <a:xfrm>
            <a:off x="8428909" y="460850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438" name="Google Shape;438;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Roboto" panose="02000000000000000000" pitchFamily="2" charset="0"/>
                <a:ea typeface="Roboto" panose="02000000000000000000" pitchFamily="2" charset="0"/>
              </a:rPr>
              <a:t>SƠ LƯỢC VỀ UNITY</a:t>
            </a:r>
            <a:endParaRPr dirty="0"/>
          </a:p>
        </p:txBody>
      </p:sp>
      <p:cxnSp>
        <p:nvCxnSpPr>
          <p:cNvPr id="439" name="Google Shape;439;p45"/>
          <p:cNvCxnSpPr/>
          <p:nvPr/>
        </p:nvCxnSpPr>
        <p:spPr>
          <a:xfrm>
            <a:off x="720050" y="1072375"/>
            <a:ext cx="7704000" cy="0"/>
          </a:xfrm>
          <a:prstGeom prst="straightConnector1">
            <a:avLst/>
          </a:prstGeom>
          <a:noFill/>
          <a:ln w="19050" cap="flat" cmpd="sng">
            <a:solidFill>
              <a:schemeClr val="dk1"/>
            </a:solidFill>
            <a:prstDash val="solid"/>
            <a:round/>
            <a:headEnd type="none" w="med" len="med"/>
            <a:tailEnd type="none" w="med" len="med"/>
          </a:ln>
        </p:spPr>
      </p:cxnSp>
      <p:sp>
        <p:nvSpPr>
          <p:cNvPr id="440" name="Google Shape;440;p45"/>
          <p:cNvSpPr/>
          <p:nvPr/>
        </p:nvSpPr>
        <p:spPr>
          <a:xfrm>
            <a:off x="3509700" y="1846208"/>
            <a:ext cx="1935000" cy="1935000"/>
          </a:xfrm>
          <a:prstGeom prst="pie">
            <a:avLst>
              <a:gd name="adj1" fmla="val 10821079"/>
              <a:gd name="adj2" fmla="val 16200000"/>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5"/>
          <p:cNvSpPr/>
          <p:nvPr/>
        </p:nvSpPr>
        <p:spPr>
          <a:xfrm rot="5400000">
            <a:off x="3699300" y="1846208"/>
            <a:ext cx="1935000" cy="1935000"/>
          </a:xfrm>
          <a:prstGeom prst="pie">
            <a:avLst>
              <a:gd name="adj1" fmla="val 10821079"/>
              <a:gd name="adj2" fmla="val 16200000"/>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5"/>
          <p:cNvSpPr/>
          <p:nvPr/>
        </p:nvSpPr>
        <p:spPr>
          <a:xfrm rot="10800000">
            <a:off x="3699300" y="2010492"/>
            <a:ext cx="1935000" cy="1935000"/>
          </a:xfrm>
          <a:prstGeom prst="pie">
            <a:avLst>
              <a:gd name="adj1" fmla="val 10821079"/>
              <a:gd name="adj2" fmla="val 16200000"/>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5"/>
          <p:cNvSpPr/>
          <p:nvPr/>
        </p:nvSpPr>
        <p:spPr>
          <a:xfrm rot="-5400000">
            <a:off x="3509700" y="2010492"/>
            <a:ext cx="1935000" cy="1935000"/>
          </a:xfrm>
          <a:prstGeom prst="pie">
            <a:avLst>
              <a:gd name="adj1" fmla="val 10821079"/>
              <a:gd name="adj2" fmla="val 16200000"/>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45"/>
          <p:cNvSpPr txBox="1"/>
          <p:nvPr/>
        </p:nvSpPr>
        <p:spPr>
          <a:xfrm>
            <a:off x="720016" y="1211625"/>
            <a:ext cx="2124600" cy="37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lt2"/>
                </a:solidFill>
                <a:latin typeface="Roboto" panose="02000000000000000000" pitchFamily="2" charset="0"/>
                <a:ea typeface="Roboto" panose="02000000000000000000" pitchFamily="2" charset="0"/>
                <a:cs typeface="ZCOOL QingKe HuangYou"/>
                <a:sym typeface="ZCOOL QingKe HuangYou"/>
              </a:rPr>
              <a:t>ĐA NỀN TẢNG</a:t>
            </a:r>
            <a:endParaRPr sz="2000" dirty="0">
              <a:solidFill>
                <a:schemeClr val="lt2"/>
              </a:solidFill>
              <a:latin typeface="Roboto" panose="02000000000000000000" pitchFamily="2" charset="0"/>
              <a:ea typeface="Roboto" panose="02000000000000000000" pitchFamily="2" charset="0"/>
              <a:cs typeface="ZCOOL QingKe HuangYou"/>
              <a:sym typeface="ZCOOL QingKe HuangYou"/>
            </a:endParaRPr>
          </a:p>
        </p:txBody>
      </p:sp>
      <p:sp>
        <p:nvSpPr>
          <p:cNvPr id="445" name="Google Shape;445;p45"/>
          <p:cNvSpPr txBox="1"/>
          <p:nvPr/>
        </p:nvSpPr>
        <p:spPr>
          <a:xfrm>
            <a:off x="720016" y="1662100"/>
            <a:ext cx="2124600" cy="957000"/>
          </a:xfrm>
          <a:prstGeom prst="rect">
            <a:avLst/>
          </a:prstGeom>
          <a:noFill/>
          <a:ln>
            <a:noFill/>
          </a:ln>
        </p:spPr>
        <p:txBody>
          <a:bodyPr spcFirstLastPara="1" wrap="square" lIns="91425" tIns="91425" rIns="91425" bIns="91425" anchor="t" anchorCtr="0">
            <a:noAutofit/>
          </a:bodyPr>
          <a:lstStyle/>
          <a:p>
            <a:pPr marL="0" indent="0">
              <a:buNone/>
            </a:pPr>
            <a:r>
              <a:rPr lang="vi-VN" sz="1400" dirty="0">
                <a:latin typeface="Roboto" panose="02000000000000000000" pitchFamily="2" charset="0"/>
                <a:ea typeface="Roboto" panose="02000000000000000000" pitchFamily="2" charset="0"/>
                <a:cs typeface="Times New Roman" panose="02020603050405020304" pitchFamily="18" charset="0"/>
              </a:rPr>
              <a:t>Android, IOS, Linux, macOS, Windows,,.. </a:t>
            </a:r>
          </a:p>
        </p:txBody>
      </p:sp>
      <p:sp>
        <p:nvSpPr>
          <p:cNvPr id="446" name="Google Shape;446;p45"/>
          <p:cNvSpPr txBox="1"/>
          <p:nvPr/>
        </p:nvSpPr>
        <p:spPr>
          <a:xfrm>
            <a:off x="720002" y="3201025"/>
            <a:ext cx="2124600" cy="37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lt2"/>
                </a:solidFill>
                <a:latin typeface="Roboto" panose="02000000000000000000" pitchFamily="2" charset="0"/>
                <a:ea typeface="Roboto" panose="02000000000000000000" pitchFamily="2" charset="0"/>
                <a:cs typeface="ZCOOL QingKe HuangYou"/>
                <a:sym typeface="ZCOOL QingKe HuangYou"/>
              </a:rPr>
              <a:t>NGÔN NGỮ</a:t>
            </a:r>
            <a:endParaRPr sz="2400" dirty="0">
              <a:solidFill>
                <a:schemeClr val="lt2"/>
              </a:solidFill>
              <a:latin typeface="Roboto" panose="02000000000000000000" pitchFamily="2" charset="0"/>
              <a:ea typeface="Roboto" panose="02000000000000000000" pitchFamily="2" charset="0"/>
              <a:cs typeface="ZCOOL QingKe HuangYou"/>
              <a:sym typeface="ZCOOL QingKe HuangYou"/>
            </a:endParaRPr>
          </a:p>
        </p:txBody>
      </p:sp>
      <p:sp>
        <p:nvSpPr>
          <p:cNvPr id="447" name="Google Shape;447;p45"/>
          <p:cNvSpPr txBox="1"/>
          <p:nvPr/>
        </p:nvSpPr>
        <p:spPr>
          <a:xfrm>
            <a:off x="720005" y="3651500"/>
            <a:ext cx="2124600" cy="95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000000"/>
                </a:solidFill>
                <a:effectLst/>
                <a:latin typeface="Roboto" panose="02000000000000000000" pitchFamily="2" charset="0"/>
                <a:ea typeface="Roboto" panose="02000000000000000000" pitchFamily="2" charset="0"/>
              </a:rPr>
              <a:t>C#, Boo </a:t>
            </a:r>
            <a:r>
              <a:rPr lang="en-US" b="0" i="0" dirty="0" err="1">
                <a:solidFill>
                  <a:srgbClr val="000000"/>
                </a:solidFill>
                <a:effectLst/>
                <a:latin typeface="Roboto" panose="02000000000000000000" pitchFamily="2" charset="0"/>
                <a:ea typeface="Roboto" panose="02000000000000000000" pitchFamily="2" charset="0"/>
              </a:rPr>
              <a:t>và</a:t>
            </a:r>
            <a:r>
              <a:rPr lang="en-US" b="0" i="0" dirty="0">
                <a:solidFill>
                  <a:srgbClr val="000000"/>
                </a:solidFill>
                <a:effectLst/>
                <a:latin typeface="Roboto" panose="02000000000000000000" pitchFamily="2" charset="0"/>
                <a:ea typeface="Roboto" panose="02000000000000000000" pitchFamily="2" charset="0"/>
              </a:rPr>
              <a:t> </a:t>
            </a:r>
            <a:r>
              <a:rPr lang="en-US" b="0" i="0" dirty="0" err="1">
                <a:solidFill>
                  <a:srgbClr val="000000"/>
                </a:solidFill>
                <a:effectLst/>
                <a:latin typeface="Roboto" panose="02000000000000000000" pitchFamily="2" charset="0"/>
                <a:ea typeface="Roboto" panose="02000000000000000000" pitchFamily="2" charset="0"/>
              </a:rPr>
              <a:t>UnityScript</a:t>
            </a:r>
            <a:endParaRPr dirty="0">
              <a:solidFill>
                <a:schemeClr val="dk1"/>
              </a:solidFill>
              <a:latin typeface="Roboto" panose="02000000000000000000" pitchFamily="2" charset="0"/>
              <a:ea typeface="Roboto" panose="02000000000000000000" pitchFamily="2" charset="0"/>
              <a:cs typeface="Roboto"/>
              <a:sym typeface="Roboto"/>
            </a:endParaRPr>
          </a:p>
        </p:txBody>
      </p:sp>
      <p:sp>
        <p:nvSpPr>
          <p:cNvPr id="448" name="Google Shape;448;p45"/>
          <p:cNvSpPr txBox="1"/>
          <p:nvPr/>
        </p:nvSpPr>
        <p:spPr>
          <a:xfrm>
            <a:off x="6300175" y="1211625"/>
            <a:ext cx="2124600" cy="37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lt2"/>
                </a:solidFill>
                <a:latin typeface="Roboto" panose="02000000000000000000" pitchFamily="2" charset="0"/>
                <a:ea typeface="Roboto" panose="02000000000000000000" pitchFamily="2" charset="0"/>
                <a:cs typeface="ZCOOL QingKe HuangYou"/>
                <a:sym typeface="ZCOOL QingKe HuangYou"/>
              </a:rPr>
              <a:t>TÀI NGUYÊN</a:t>
            </a:r>
            <a:endParaRPr sz="2400" dirty="0">
              <a:solidFill>
                <a:schemeClr val="lt2"/>
              </a:solidFill>
              <a:latin typeface="Roboto" panose="02000000000000000000" pitchFamily="2" charset="0"/>
              <a:ea typeface="Roboto" panose="02000000000000000000" pitchFamily="2" charset="0"/>
              <a:cs typeface="ZCOOL QingKe HuangYou"/>
              <a:sym typeface="ZCOOL QingKe HuangYou"/>
            </a:endParaRPr>
          </a:p>
        </p:txBody>
      </p:sp>
      <p:sp>
        <p:nvSpPr>
          <p:cNvPr id="449" name="Google Shape;449;p45"/>
          <p:cNvSpPr txBox="1"/>
          <p:nvPr/>
        </p:nvSpPr>
        <p:spPr>
          <a:xfrm>
            <a:off x="6300181" y="1662099"/>
            <a:ext cx="2124600" cy="127942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Roboto" panose="02000000000000000000" pitchFamily="2" charset="0"/>
                <a:ea typeface="Roboto" panose="02000000000000000000" pitchFamily="2" charset="0"/>
                <a:cs typeface="Roboto"/>
                <a:sym typeface="Roboto"/>
              </a:rPr>
              <a:t>Hệ thống Asset Store: cung cấp hình ảnh, âm thanh.</a:t>
            </a:r>
            <a:br>
              <a:rPr lang="en" dirty="0">
                <a:solidFill>
                  <a:schemeClr val="dk1"/>
                </a:solidFill>
                <a:latin typeface="Roboto" panose="02000000000000000000" pitchFamily="2" charset="0"/>
                <a:ea typeface="Roboto" panose="02000000000000000000" pitchFamily="2" charset="0"/>
                <a:cs typeface="Roboto"/>
                <a:sym typeface="Roboto"/>
              </a:rPr>
            </a:br>
            <a:r>
              <a:rPr lang="en-US" dirty="0">
                <a:latin typeface="Roboto" panose="02000000000000000000" pitchFamily="2" charset="0"/>
                <a:ea typeface="Roboto" panose="02000000000000000000" pitchFamily="2" charset="0"/>
                <a:cs typeface="Roboto"/>
                <a:sym typeface="Roboto"/>
              </a:rPr>
              <a:t>V</a:t>
            </a:r>
            <a:r>
              <a:rPr lang="vi-VN" b="0" i="0" dirty="0">
                <a:solidFill>
                  <a:srgbClr val="000000"/>
                </a:solidFill>
                <a:effectLst/>
                <a:latin typeface="Roboto" panose="02000000000000000000" pitchFamily="2" charset="0"/>
                <a:ea typeface="Roboto" panose="02000000000000000000" pitchFamily="2" charset="0"/>
              </a:rPr>
              <a:t>ideo và hướng dẫn trực tuyến</a:t>
            </a:r>
            <a:endParaRPr dirty="0">
              <a:solidFill>
                <a:schemeClr val="dk1"/>
              </a:solidFill>
              <a:latin typeface="Roboto" panose="02000000000000000000" pitchFamily="2" charset="0"/>
              <a:ea typeface="Roboto" panose="02000000000000000000" pitchFamily="2" charset="0"/>
              <a:cs typeface="Roboto"/>
              <a:sym typeface="Roboto"/>
            </a:endParaRPr>
          </a:p>
        </p:txBody>
      </p:sp>
      <p:sp>
        <p:nvSpPr>
          <p:cNvPr id="450" name="Google Shape;450;p45"/>
          <p:cNvSpPr txBox="1"/>
          <p:nvPr/>
        </p:nvSpPr>
        <p:spPr>
          <a:xfrm>
            <a:off x="6300177" y="3201025"/>
            <a:ext cx="2124600" cy="37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lt2"/>
                </a:solidFill>
                <a:latin typeface="Roboto" panose="02000000000000000000" pitchFamily="2" charset="0"/>
                <a:ea typeface="Roboto" panose="02000000000000000000" pitchFamily="2" charset="0"/>
                <a:cs typeface="ZCOOL QingKe HuangYou"/>
                <a:sym typeface="ZCOOL QingKe HuangYou"/>
              </a:rPr>
              <a:t>CỘNG ĐỒNG</a:t>
            </a:r>
            <a:endParaRPr sz="2400" dirty="0">
              <a:solidFill>
                <a:schemeClr val="lt2"/>
              </a:solidFill>
              <a:latin typeface="Roboto" panose="02000000000000000000" pitchFamily="2" charset="0"/>
              <a:ea typeface="Roboto" panose="02000000000000000000" pitchFamily="2" charset="0"/>
              <a:cs typeface="ZCOOL QingKe HuangYou"/>
              <a:sym typeface="ZCOOL QingKe HuangYou"/>
            </a:endParaRPr>
          </a:p>
        </p:txBody>
      </p:sp>
      <p:sp>
        <p:nvSpPr>
          <p:cNvPr id="451" name="Google Shape;451;p45"/>
          <p:cNvSpPr txBox="1"/>
          <p:nvPr/>
        </p:nvSpPr>
        <p:spPr>
          <a:xfrm>
            <a:off x="6300185" y="3651500"/>
            <a:ext cx="2124600" cy="95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Roboto" panose="02000000000000000000" pitchFamily="2" charset="0"/>
                <a:ea typeface="Roboto" panose="02000000000000000000" pitchFamily="2" charset="0"/>
                <a:cs typeface="Roboto"/>
                <a:sym typeface="Roboto"/>
              </a:rPr>
              <a:t>Số lượng người dùng đông đảo, sẵn sàng trợ giúp, chia sẻ tài nguyên</a:t>
            </a:r>
            <a:endParaRPr dirty="0">
              <a:solidFill>
                <a:schemeClr val="dk1"/>
              </a:solidFill>
              <a:latin typeface="Roboto" panose="02000000000000000000" pitchFamily="2" charset="0"/>
              <a:ea typeface="Roboto" panose="02000000000000000000" pitchFamily="2" charset="0"/>
              <a:cs typeface="Roboto"/>
              <a:sym typeface="Roboto"/>
            </a:endParaRPr>
          </a:p>
        </p:txBody>
      </p:sp>
      <p:cxnSp>
        <p:nvCxnSpPr>
          <p:cNvPr id="452" name="Google Shape;452;p45"/>
          <p:cNvCxnSpPr>
            <a:stCxn id="444" idx="3"/>
            <a:endCxn id="440" idx="3"/>
          </p:cNvCxnSpPr>
          <p:nvPr/>
        </p:nvCxnSpPr>
        <p:spPr>
          <a:xfrm>
            <a:off x="2844616" y="1399125"/>
            <a:ext cx="1632600" cy="447000"/>
          </a:xfrm>
          <a:prstGeom prst="bentConnector2">
            <a:avLst/>
          </a:prstGeom>
          <a:noFill/>
          <a:ln w="19050" cap="flat" cmpd="sng">
            <a:solidFill>
              <a:schemeClr val="dk1"/>
            </a:solidFill>
            <a:prstDash val="solid"/>
            <a:round/>
            <a:headEnd type="none" w="med" len="med"/>
            <a:tailEnd type="none" w="med" len="med"/>
          </a:ln>
        </p:spPr>
      </p:cxnSp>
      <p:cxnSp>
        <p:nvCxnSpPr>
          <p:cNvPr id="453" name="Google Shape;453;p45"/>
          <p:cNvCxnSpPr>
            <a:stCxn id="446" idx="3"/>
            <a:endCxn id="443" idx="2"/>
          </p:cNvCxnSpPr>
          <p:nvPr/>
        </p:nvCxnSpPr>
        <p:spPr>
          <a:xfrm>
            <a:off x="2844602" y="3388525"/>
            <a:ext cx="1632600" cy="557100"/>
          </a:xfrm>
          <a:prstGeom prst="bentConnector4">
            <a:avLst>
              <a:gd name="adj1" fmla="val 20369"/>
              <a:gd name="adj2" fmla="val 219305"/>
            </a:avLst>
          </a:prstGeom>
          <a:noFill/>
          <a:ln w="19050" cap="flat" cmpd="sng">
            <a:solidFill>
              <a:schemeClr val="dk1"/>
            </a:solidFill>
            <a:prstDash val="solid"/>
            <a:round/>
            <a:headEnd type="none" w="med" len="med"/>
            <a:tailEnd type="none" w="med" len="med"/>
          </a:ln>
        </p:spPr>
      </p:cxnSp>
      <p:cxnSp>
        <p:nvCxnSpPr>
          <p:cNvPr id="454" name="Google Shape;454;p45"/>
          <p:cNvCxnSpPr>
            <a:stCxn id="448" idx="1"/>
            <a:endCxn id="441" idx="2"/>
          </p:cNvCxnSpPr>
          <p:nvPr/>
        </p:nvCxnSpPr>
        <p:spPr>
          <a:xfrm flipH="1">
            <a:off x="4666675" y="1399125"/>
            <a:ext cx="1633500" cy="447000"/>
          </a:xfrm>
          <a:prstGeom prst="bentConnector2">
            <a:avLst/>
          </a:prstGeom>
          <a:noFill/>
          <a:ln w="19050" cap="flat" cmpd="sng">
            <a:solidFill>
              <a:schemeClr val="dk1"/>
            </a:solidFill>
            <a:prstDash val="solid"/>
            <a:round/>
            <a:headEnd type="none" w="med" len="med"/>
            <a:tailEnd type="none" w="med" len="med"/>
          </a:ln>
        </p:spPr>
      </p:cxnSp>
      <p:cxnSp>
        <p:nvCxnSpPr>
          <p:cNvPr id="455" name="Google Shape;455;p45"/>
          <p:cNvCxnSpPr>
            <a:stCxn id="450" idx="1"/>
            <a:endCxn id="442" idx="3"/>
          </p:cNvCxnSpPr>
          <p:nvPr/>
        </p:nvCxnSpPr>
        <p:spPr>
          <a:xfrm flipH="1">
            <a:off x="4666677" y="3388525"/>
            <a:ext cx="1633500" cy="557100"/>
          </a:xfrm>
          <a:prstGeom prst="bentConnector4">
            <a:avLst>
              <a:gd name="adj1" fmla="val 20382"/>
              <a:gd name="adj2" fmla="val 219305"/>
            </a:avLst>
          </a:prstGeom>
          <a:noFill/>
          <a:ln w="19050" cap="flat" cmpd="sng">
            <a:solidFill>
              <a:schemeClr val="dk1"/>
            </a:solidFill>
            <a:prstDash val="solid"/>
            <a:round/>
            <a:headEnd type="none" w="med" len="med"/>
            <a:tailEnd type="none" w="med" len="med"/>
          </a:ln>
        </p:spPr>
      </p:cxnSp>
      <p:sp>
        <p:nvSpPr>
          <p:cNvPr id="4" name="Google Shape;9113;p84">
            <a:extLst>
              <a:ext uri="{FF2B5EF4-FFF2-40B4-BE49-F238E27FC236}">
                <a16:creationId xmlns:a16="http://schemas.microsoft.com/office/drawing/2014/main" id="{9B18EA18-9C7E-B4CA-BD6A-96E6F45D6010}"/>
              </a:ext>
            </a:extLst>
          </p:cNvPr>
          <p:cNvSpPr/>
          <p:nvPr/>
        </p:nvSpPr>
        <p:spPr>
          <a:xfrm>
            <a:off x="3861890" y="2274745"/>
            <a:ext cx="397493" cy="372647"/>
          </a:xfrm>
          <a:custGeom>
            <a:avLst/>
            <a:gdLst/>
            <a:ahLst/>
            <a:cxnLst/>
            <a:rect l="l" t="t" r="r" b="b"/>
            <a:pathLst>
              <a:path w="19326" h="18118" extrusionOk="0">
                <a:moveTo>
                  <a:pt x="17628" y="6794"/>
                </a:moveTo>
                <a:cubicBezTo>
                  <a:pt x="17939" y="6794"/>
                  <a:pt x="18193" y="7048"/>
                  <a:pt x="18193" y="7362"/>
                </a:cubicBezTo>
                <a:lnTo>
                  <a:pt x="18193" y="7927"/>
                </a:lnTo>
                <a:lnTo>
                  <a:pt x="12532" y="7927"/>
                </a:lnTo>
                <a:lnTo>
                  <a:pt x="12532" y="7362"/>
                </a:lnTo>
                <a:cubicBezTo>
                  <a:pt x="12532" y="7048"/>
                  <a:pt x="12785" y="6794"/>
                  <a:pt x="13099" y="6794"/>
                </a:cubicBezTo>
                <a:close/>
                <a:moveTo>
                  <a:pt x="17628" y="1133"/>
                </a:moveTo>
                <a:cubicBezTo>
                  <a:pt x="17939" y="1133"/>
                  <a:pt x="18193" y="1387"/>
                  <a:pt x="18193" y="1701"/>
                </a:cubicBezTo>
                <a:lnTo>
                  <a:pt x="18193" y="5759"/>
                </a:lnTo>
                <a:cubicBezTo>
                  <a:pt x="18012" y="5695"/>
                  <a:pt x="17819" y="5662"/>
                  <a:pt x="17628" y="5662"/>
                </a:cubicBezTo>
                <a:lnTo>
                  <a:pt x="13099" y="5662"/>
                </a:lnTo>
                <a:cubicBezTo>
                  <a:pt x="12160" y="5662"/>
                  <a:pt x="11399" y="6423"/>
                  <a:pt x="11399" y="7362"/>
                </a:cubicBezTo>
                <a:lnTo>
                  <a:pt x="11399" y="11324"/>
                </a:lnTo>
                <a:lnTo>
                  <a:pt x="1133" y="11324"/>
                </a:lnTo>
                <a:lnTo>
                  <a:pt x="1133" y="1701"/>
                </a:lnTo>
                <a:cubicBezTo>
                  <a:pt x="1133" y="1387"/>
                  <a:pt x="1387" y="1133"/>
                  <a:pt x="1701" y="1133"/>
                </a:cubicBezTo>
                <a:close/>
                <a:moveTo>
                  <a:pt x="11399" y="12456"/>
                </a:moveTo>
                <a:lnTo>
                  <a:pt x="11399" y="13588"/>
                </a:lnTo>
                <a:lnTo>
                  <a:pt x="1701" y="13588"/>
                </a:lnTo>
                <a:cubicBezTo>
                  <a:pt x="1387" y="13588"/>
                  <a:pt x="1133" y="13335"/>
                  <a:pt x="1133" y="13024"/>
                </a:cubicBezTo>
                <a:lnTo>
                  <a:pt x="1133" y="12456"/>
                </a:lnTo>
                <a:close/>
                <a:moveTo>
                  <a:pt x="18193" y="9059"/>
                </a:moveTo>
                <a:lnTo>
                  <a:pt x="18193" y="14720"/>
                </a:lnTo>
                <a:lnTo>
                  <a:pt x="12532" y="14720"/>
                </a:lnTo>
                <a:lnTo>
                  <a:pt x="12532" y="9059"/>
                </a:lnTo>
                <a:close/>
                <a:moveTo>
                  <a:pt x="11399" y="14720"/>
                </a:moveTo>
                <a:lnTo>
                  <a:pt x="11399" y="16420"/>
                </a:lnTo>
                <a:cubicBezTo>
                  <a:pt x="11399" y="16611"/>
                  <a:pt x="11432" y="16804"/>
                  <a:pt x="11496" y="16985"/>
                </a:cubicBezTo>
                <a:lnTo>
                  <a:pt x="7051" y="16985"/>
                </a:lnTo>
                <a:lnTo>
                  <a:pt x="7806" y="14720"/>
                </a:lnTo>
                <a:close/>
                <a:moveTo>
                  <a:pt x="18193" y="15853"/>
                </a:moveTo>
                <a:lnTo>
                  <a:pt x="18193" y="16420"/>
                </a:lnTo>
                <a:cubicBezTo>
                  <a:pt x="18193" y="16731"/>
                  <a:pt x="17939" y="16985"/>
                  <a:pt x="17628" y="16985"/>
                </a:cubicBezTo>
                <a:lnTo>
                  <a:pt x="13099" y="16985"/>
                </a:lnTo>
                <a:cubicBezTo>
                  <a:pt x="12785" y="16985"/>
                  <a:pt x="12532" y="16731"/>
                  <a:pt x="12532" y="16420"/>
                </a:cubicBezTo>
                <a:lnTo>
                  <a:pt x="12532" y="15853"/>
                </a:lnTo>
                <a:close/>
                <a:moveTo>
                  <a:pt x="1701" y="1"/>
                </a:moveTo>
                <a:cubicBezTo>
                  <a:pt x="762" y="1"/>
                  <a:pt x="1" y="762"/>
                  <a:pt x="1" y="1701"/>
                </a:cubicBezTo>
                <a:lnTo>
                  <a:pt x="1" y="13024"/>
                </a:lnTo>
                <a:cubicBezTo>
                  <a:pt x="1" y="13960"/>
                  <a:pt x="762" y="14720"/>
                  <a:pt x="1701" y="14720"/>
                </a:cubicBezTo>
                <a:lnTo>
                  <a:pt x="6613" y="14720"/>
                </a:lnTo>
                <a:lnTo>
                  <a:pt x="5859" y="16985"/>
                </a:lnTo>
                <a:lnTo>
                  <a:pt x="4002" y="16985"/>
                </a:lnTo>
                <a:cubicBezTo>
                  <a:pt x="3688" y="16985"/>
                  <a:pt x="3437" y="17239"/>
                  <a:pt x="3437" y="17553"/>
                </a:cubicBezTo>
                <a:cubicBezTo>
                  <a:pt x="3437" y="17864"/>
                  <a:pt x="3688" y="18117"/>
                  <a:pt x="4002" y="18117"/>
                </a:cubicBezTo>
                <a:lnTo>
                  <a:pt x="17628" y="18117"/>
                </a:lnTo>
                <a:cubicBezTo>
                  <a:pt x="18564" y="18117"/>
                  <a:pt x="19325" y="17356"/>
                  <a:pt x="19325" y="16420"/>
                </a:cubicBezTo>
                <a:lnTo>
                  <a:pt x="19325" y="1701"/>
                </a:lnTo>
                <a:cubicBezTo>
                  <a:pt x="19325" y="762"/>
                  <a:pt x="18564" y="1"/>
                  <a:pt x="17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5" name="Google Shape;9886;p86">
            <a:extLst>
              <a:ext uri="{FF2B5EF4-FFF2-40B4-BE49-F238E27FC236}">
                <a16:creationId xmlns:a16="http://schemas.microsoft.com/office/drawing/2014/main" id="{9844564B-1896-37B9-328B-FD0A7DF3E20C}"/>
              </a:ext>
            </a:extLst>
          </p:cNvPr>
          <p:cNvSpPr/>
          <p:nvPr/>
        </p:nvSpPr>
        <p:spPr>
          <a:xfrm>
            <a:off x="4854898" y="3152977"/>
            <a:ext cx="371672" cy="372647"/>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10864;p90">
            <a:extLst>
              <a:ext uri="{FF2B5EF4-FFF2-40B4-BE49-F238E27FC236}">
                <a16:creationId xmlns:a16="http://schemas.microsoft.com/office/drawing/2014/main" id="{F7EC03C9-3F9D-AC0C-F59B-4413D70C43BC}"/>
              </a:ext>
            </a:extLst>
          </p:cNvPr>
          <p:cNvGrpSpPr/>
          <p:nvPr/>
        </p:nvGrpSpPr>
        <p:grpSpPr>
          <a:xfrm>
            <a:off x="3838587" y="3224158"/>
            <a:ext cx="420796" cy="371887"/>
            <a:chOff x="-3137650" y="2787000"/>
            <a:chExt cx="291450" cy="257575"/>
          </a:xfrm>
          <a:solidFill>
            <a:schemeClr val="tx1"/>
          </a:solidFill>
        </p:grpSpPr>
        <p:sp>
          <p:nvSpPr>
            <p:cNvPr id="8" name="Google Shape;10865;p90">
              <a:extLst>
                <a:ext uri="{FF2B5EF4-FFF2-40B4-BE49-F238E27FC236}">
                  <a16:creationId xmlns:a16="http://schemas.microsoft.com/office/drawing/2014/main" id="{57F4B0E3-6CB1-BB27-404A-79FA8C482A95}"/>
                </a:ext>
              </a:extLst>
            </p:cNvPr>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866;p90">
              <a:extLst>
                <a:ext uri="{FF2B5EF4-FFF2-40B4-BE49-F238E27FC236}">
                  <a16:creationId xmlns:a16="http://schemas.microsoft.com/office/drawing/2014/main" id="{0877F68D-D5F1-0242-A66E-80187F9266AB}"/>
                </a:ext>
              </a:extLst>
            </p:cNvPr>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867;p90">
              <a:extLst>
                <a:ext uri="{FF2B5EF4-FFF2-40B4-BE49-F238E27FC236}">
                  <a16:creationId xmlns:a16="http://schemas.microsoft.com/office/drawing/2014/main" id="{02E51B66-B185-C644-BC30-BAA9B105C49F}"/>
                </a:ext>
              </a:extLst>
            </p:cNvPr>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868;p90">
              <a:extLst>
                <a:ext uri="{FF2B5EF4-FFF2-40B4-BE49-F238E27FC236}">
                  <a16:creationId xmlns:a16="http://schemas.microsoft.com/office/drawing/2014/main" id="{38EF21E3-821E-41E5-76E6-A060AC5F3A5B}"/>
                </a:ext>
              </a:extLst>
            </p:cNvPr>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869;p90">
              <a:extLst>
                <a:ext uri="{FF2B5EF4-FFF2-40B4-BE49-F238E27FC236}">
                  <a16:creationId xmlns:a16="http://schemas.microsoft.com/office/drawing/2014/main" id="{07892F5E-B2E0-345E-3DA4-B1F530F72DC4}"/>
                </a:ext>
              </a:extLst>
            </p:cNvPr>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870;p90">
              <a:extLst>
                <a:ext uri="{FF2B5EF4-FFF2-40B4-BE49-F238E27FC236}">
                  <a16:creationId xmlns:a16="http://schemas.microsoft.com/office/drawing/2014/main" id="{7E322B38-55E2-5526-8464-C1B309BDF0DB}"/>
                </a:ext>
              </a:extLst>
            </p:cNvPr>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871;p90">
              <a:extLst>
                <a:ext uri="{FF2B5EF4-FFF2-40B4-BE49-F238E27FC236}">
                  <a16:creationId xmlns:a16="http://schemas.microsoft.com/office/drawing/2014/main" id="{29BB3F78-3474-29F0-B120-66D1F6C47FC3}"/>
                </a:ext>
              </a:extLst>
            </p:cNvPr>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872;p90">
              <a:extLst>
                <a:ext uri="{FF2B5EF4-FFF2-40B4-BE49-F238E27FC236}">
                  <a16:creationId xmlns:a16="http://schemas.microsoft.com/office/drawing/2014/main" id="{31054FB3-0B81-7C3E-88F8-BC7D33A352A0}"/>
                </a:ext>
              </a:extLst>
            </p:cNvPr>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0388;p88">
            <a:extLst>
              <a:ext uri="{FF2B5EF4-FFF2-40B4-BE49-F238E27FC236}">
                <a16:creationId xmlns:a16="http://schemas.microsoft.com/office/drawing/2014/main" id="{1BD2ED67-E6E3-9D53-42F2-85D04CDBFDE0}"/>
              </a:ext>
            </a:extLst>
          </p:cNvPr>
          <p:cNvSpPr/>
          <p:nvPr/>
        </p:nvSpPr>
        <p:spPr>
          <a:xfrm>
            <a:off x="4907922" y="2251928"/>
            <a:ext cx="397493" cy="396962"/>
          </a:xfrm>
          <a:custGeom>
            <a:avLst/>
            <a:gdLst/>
            <a:ahLst/>
            <a:cxnLst/>
            <a:rect l="l" t="t" r="r" b="b"/>
            <a:pathLst>
              <a:path w="11973" h="11957" extrusionOk="0">
                <a:moveTo>
                  <a:pt x="5986" y="748"/>
                </a:moveTo>
                <a:lnTo>
                  <a:pt x="8003" y="1756"/>
                </a:lnTo>
                <a:lnTo>
                  <a:pt x="5986" y="2796"/>
                </a:lnTo>
                <a:lnTo>
                  <a:pt x="4002" y="1756"/>
                </a:lnTo>
                <a:lnTo>
                  <a:pt x="5986" y="748"/>
                </a:lnTo>
                <a:close/>
                <a:moveTo>
                  <a:pt x="3561" y="2324"/>
                </a:moveTo>
                <a:lnTo>
                  <a:pt x="5671" y="3395"/>
                </a:lnTo>
                <a:lnTo>
                  <a:pt x="5671" y="6136"/>
                </a:lnTo>
                <a:lnTo>
                  <a:pt x="3561" y="5064"/>
                </a:lnTo>
                <a:lnTo>
                  <a:pt x="3561" y="2324"/>
                </a:lnTo>
                <a:close/>
                <a:moveTo>
                  <a:pt x="8475" y="2324"/>
                </a:moveTo>
                <a:lnTo>
                  <a:pt x="8475" y="5064"/>
                </a:lnTo>
                <a:lnTo>
                  <a:pt x="6364" y="6136"/>
                </a:lnTo>
                <a:lnTo>
                  <a:pt x="6364" y="3395"/>
                </a:lnTo>
                <a:lnTo>
                  <a:pt x="8475" y="2324"/>
                </a:lnTo>
                <a:close/>
                <a:moveTo>
                  <a:pt x="3214" y="5663"/>
                </a:moveTo>
                <a:lnTo>
                  <a:pt x="5230" y="6703"/>
                </a:lnTo>
                <a:lnTo>
                  <a:pt x="3214" y="7711"/>
                </a:lnTo>
                <a:lnTo>
                  <a:pt x="1166" y="6703"/>
                </a:lnTo>
                <a:lnTo>
                  <a:pt x="3214" y="5663"/>
                </a:lnTo>
                <a:close/>
                <a:moveTo>
                  <a:pt x="8822" y="5663"/>
                </a:moveTo>
                <a:lnTo>
                  <a:pt x="10870" y="6703"/>
                </a:lnTo>
                <a:lnTo>
                  <a:pt x="8822" y="7711"/>
                </a:lnTo>
                <a:lnTo>
                  <a:pt x="6837" y="6703"/>
                </a:lnTo>
                <a:lnTo>
                  <a:pt x="8822" y="5663"/>
                </a:lnTo>
                <a:close/>
                <a:moveTo>
                  <a:pt x="5671" y="7238"/>
                </a:moveTo>
                <a:lnTo>
                  <a:pt x="5671" y="9948"/>
                </a:lnTo>
                <a:lnTo>
                  <a:pt x="3561" y="11019"/>
                </a:lnTo>
                <a:lnTo>
                  <a:pt x="3561" y="8309"/>
                </a:lnTo>
                <a:lnTo>
                  <a:pt x="5671" y="7238"/>
                </a:lnTo>
                <a:close/>
                <a:moveTo>
                  <a:pt x="11311" y="7238"/>
                </a:moveTo>
                <a:lnTo>
                  <a:pt x="11311" y="10011"/>
                </a:lnTo>
                <a:lnTo>
                  <a:pt x="9200" y="11050"/>
                </a:lnTo>
                <a:lnTo>
                  <a:pt x="9200" y="8309"/>
                </a:lnTo>
                <a:lnTo>
                  <a:pt x="11311" y="7238"/>
                </a:lnTo>
                <a:close/>
                <a:moveTo>
                  <a:pt x="725" y="7270"/>
                </a:moveTo>
                <a:lnTo>
                  <a:pt x="2836" y="8341"/>
                </a:lnTo>
                <a:lnTo>
                  <a:pt x="2836" y="11082"/>
                </a:lnTo>
                <a:lnTo>
                  <a:pt x="725" y="10042"/>
                </a:lnTo>
                <a:lnTo>
                  <a:pt x="725" y="7270"/>
                </a:lnTo>
                <a:close/>
                <a:moveTo>
                  <a:pt x="6364" y="7270"/>
                </a:moveTo>
                <a:lnTo>
                  <a:pt x="8475" y="8341"/>
                </a:lnTo>
                <a:lnTo>
                  <a:pt x="8475" y="11082"/>
                </a:lnTo>
                <a:lnTo>
                  <a:pt x="6364" y="10042"/>
                </a:lnTo>
                <a:lnTo>
                  <a:pt x="6364" y="7270"/>
                </a:lnTo>
                <a:close/>
                <a:moveTo>
                  <a:pt x="5998" y="0"/>
                </a:moveTo>
                <a:cubicBezTo>
                  <a:pt x="5947" y="0"/>
                  <a:pt x="5892" y="8"/>
                  <a:pt x="5829" y="24"/>
                </a:cubicBezTo>
                <a:lnTo>
                  <a:pt x="3056" y="1441"/>
                </a:lnTo>
                <a:cubicBezTo>
                  <a:pt x="2930" y="1536"/>
                  <a:pt x="2836" y="1662"/>
                  <a:pt x="2836" y="1756"/>
                </a:cubicBezTo>
                <a:lnTo>
                  <a:pt x="2836" y="5064"/>
                </a:lnTo>
                <a:lnTo>
                  <a:pt x="221" y="6388"/>
                </a:lnTo>
                <a:cubicBezTo>
                  <a:pt x="95" y="6451"/>
                  <a:pt x="0" y="6577"/>
                  <a:pt x="0" y="6703"/>
                </a:cubicBezTo>
                <a:lnTo>
                  <a:pt x="0" y="10200"/>
                </a:lnTo>
                <a:cubicBezTo>
                  <a:pt x="0" y="10326"/>
                  <a:pt x="95" y="10420"/>
                  <a:pt x="221" y="10515"/>
                </a:cubicBezTo>
                <a:lnTo>
                  <a:pt x="3056" y="11933"/>
                </a:lnTo>
                <a:cubicBezTo>
                  <a:pt x="3088" y="11948"/>
                  <a:pt x="3135" y="11956"/>
                  <a:pt x="3190" y="11956"/>
                </a:cubicBezTo>
                <a:cubicBezTo>
                  <a:pt x="3245" y="11956"/>
                  <a:pt x="3308" y="11948"/>
                  <a:pt x="3371" y="11933"/>
                </a:cubicBezTo>
                <a:lnTo>
                  <a:pt x="5986" y="10578"/>
                </a:lnTo>
                <a:lnTo>
                  <a:pt x="8633" y="11933"/>
                </a:lnTo>
                <a:cubicBezTo>
                  <a:pt x="8680" y="11948"/>
                  <a:pt x="8727" y="11956"/>
                  <a:pt x="8779" y="11956"/>
                </a:cubicBezTo>
                <a:cubicBezTo>
                  <a:pt x="8830" y="11956"/>
                  <a:pt x="8885" y="11948"/>
                  <a:pt x="8948" y="11933"/>
                </a:cubicBezTo>
                <a:lnTo>
                  <a:pt x="11783" y="10515"/>
                </a:lnTo>
                <a:cubicBezTo>
                  <a:pt x="11909" y="10420"/>
                  <a:pt x="11972" y="10326"/>
                  <a:pt x="11972" y="10200"/>
                </a:cubicBezTo>
                <a:lnTo>
                  <a:pt x="11972" y="6703"/>
                </a:lnTo>
                <a:cubicBezTo>
                  <a:pt x="11972" y="6577"/>
                  <a:pt x="11941" y="6451"/>
                  <a:pt x="11783" y="6388"/>
                </a:cubicBezTo>
                <a:lnTo>
                  <a:pt x="9137" y="5064"/>
                </a:lnTo>
                <a:lnTo>
                  <a:pt x="9137" y="1756"/>
                </a:lnTo>
                <a:cubicBezTo>
                  <a:pt x="9137" y="1662"/>
                  <a:pt x="9074" y="1536"/>
                  <a:pt x="8948" y="1441"/>
                </a:cubicBezTo>
                <a:lnTo>
                  <a:pt x="6144" y="24"/>
                </a:lnTo>
                <a:cubicBezTo>
                  <a:pt x="6097" y="8"/>
                  <a:pt x="6049" y="0"/>
                  <a:pt x="5998"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Roboto" panose="02000000000000000000" pitchFamily="2" charset="0"/>
                <a:ea typeface="Roboto" panose="02000000000000000000" pitchFamily="2" charset="0"/>
              </a:rPr>
              <a:t>TỔNG QUAN VỀ GAME</a:t>
            </a:r>
            <a:endParaRPr dirty="0">
              <a:latin typeface="Roboto" panose="02000000000000000000" pitchFamily="2" charset="0"/>
              <a:ea typeface="Roboto" panose="02000000000000000000" pitchFamily="2" charset="0"/>
            </a:endParaRPr>
          </a:p>
        </p:txBody>
      </p:sp>
      <p:sp>
        <p:nvSpPr>
          <p:cNvPr id="392" name="Google Shape;392;p41"/>
          <p:cNvSpPr txBox="1">
            <a:spLocks noGrp="1"/>
          </p:cNvSpPr>
          <p:nvPr>
            <p:ph type="subTitle" idx="1"/>
          </p:nvPr>
        </p:nvSpPr>
        <p:spPr>
          <a:xfrm>
            <a:off x="720000" y="1211625"/>
            <a:ext cx="4318726" cy="33969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Wingdings" panose="05000000000000000000" pitchFamily="2" charset="2"/>
              <a:buChar char="q"/>
            </a:pPr>
            <a:r>
              <a:rPr lang="en-US" sz="2000" dirty="0">
                <a:latin typeface="Roboto" panose="02000000000000000000" pitchFamily="2" charset="0"/>
                <a:ea typeface="Roboto" panose="02000000000000000000" pitchFamily="2" charset="0"/>
              </a:rPr>
              <a:t>Ý TƯỞNG: </a:t>
            </a:r>
            <a:r>
              <a:rPr lang="vi-VN" sz="2000" dirty="0">
                <a:latin typeface="Roboto" panose="02000000000000000000" pitchFamily="2" charset="0"/>
                <a:ea typeface="Roboto" panose="02000000000000000000" pitchFamily="2" charset="0"/>
                <a:cs typeface="Times New Roman" panose="02020603050405020304" pitchFamily="18" charset="0"/>
              </a:rPr>
              <a:t>Game được xây dựng và lấy ý tưởng lỗi chơi từ tựa game Mario một trò chơi điện tử dưới dạng platform do Nintendo phát triển vào năm 1985</a:t>
            </a:r>
            <a:r>
              <a:rPr lang="vi-VN" sz="2000" dirty="0">
                <a:latin typeface="Roboto" panose="02000000000000000000" pitchFamily="2" charset="0"/>
                <a:ea typeface="Roboto" panose="02000000000000000000" pitchFamily="2" charset="0"/>
              </a:rPr>
              <a:t>. </a:t>
            </a:r>
            <a:endParaRPr sz="2000" dirty="0"/>
          </a:p>
        </p:txBody>
      </p:sp>
      <p:sp>
        <p:nvSpPr>
          <p:cNvPr id="393" name="Google Shape;393;p41"/>
          <p:cNvSpPr txBox="1">
            <a:spLocks noGrp="1"/>
          </p:cNvSpPr>
          <p:nvPr>
            <p:ph type="sldNum" idx="12"/>
          </p:nvPr>
        </p:nvSpPr>
        <p:spPr>
          <a:xfrm>
            <a:off x="8428909" y="460850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2" name="Picture 1">
            <a:extLst>
              <a:ext uri="{FF2B5EF4-FFF2-40B4-BE49-F238E27FC236}">
                <a16:creationId xmlns:a16="http://schemas.microsoft.com/office/drawing/2014/main" id="{ECCE87E9-C5BA-51A3-41B3-BE77C9BCC6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42677" y="1695117"/>
            <a:ext cx="2981323" cy="2235992"/>
          </a:xfrm>
          <a:prstGeom prst="rect">
            <a:avLst/>
          </a:prstGeom>
        </p:spPr>
      </p:pic>
    </p:spTree>
    <p:extLst>
      <p:ext uri="{BB962C8B-B14F-4D97-AF65-F5344CB8AC3E}">
        <p14:creationId xmlns:p14="http://schemas.microsoft.com/office/powerpoint/2010/main" val="222930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Roboto" panose="02000000000000000000" pitchFamily="2" charset="0"/>
                <a:ea typeface="Roboto" panose="02000000000000000000" pitchFamily="2" charset="0"/>
              </a:rPr>
              <a:t>TỔNG QUAN VỀ GAME</a:t>
            </a:r>
            <a:endParaRPr dirty="0">
              <a:latin typeface="Roboto" panose="02000000000000000000" pitchFamily="2" charset="0"/>
              <a:ea typeface="Roboto" panose="02000000000000000000" pitchFamily="2" charset="0"/>
            </a:endParaRPr>
          </a:p>
        </p:txBody>
      </p:sp>
      <p:sp>
        <p:nvSpPr>
          <p:cNvPr id="392" name="Google Shape;392;p41"/>
          <p:cNvSpPr txBox="1">
            <a:spLocks noGrp="1"/>
          </p:cNvSpPr>
          <p:nvPr>
            <p:ph type="subTitle" idx="1"/>
          </p:nvPr>
        </p:nvSpPr>
        <p:spPr>
          <a:xfrm>
            <a:off x="719999" y="1211625"/>
            <a:ext cx="7703999" cy="33969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Wingdings" panose="05000000000000000000" pitchFamily="2" charset="2"/>
              <a:buChar char="q"/>
            </a:pPr>
            <a:r>
              <a:rPr lang="en" sz="2000" dirty="0"/>
              <a:t>NỘI DUNG: Người chơi cố gắng di chuyển vượt qua các chướng ngại vật để đến đích cuối cùng.</a:t>
            </a:r>
          </a:p>
          <a:p>
            <a:pPr marL="285750" lvl="0" indent="-285750" algn="l" rtl="0">
              <a:spcBef>
                <a:spcPts val="0"/>
              </a:spcBef>
              <a:spcAft>
                <a:spcPts val="0"/>
              </a:spcAft>
              <a:buFont typeface="Wingdings" panose="05000000000000000000" pitchFamily="2" charset="2"/>
              <a:buChar char="q"/>
            </a:pPr>
            <a:endParaRPr lang="en" sz="2000" dirty="0"/>
          </a:p>
          <a:p>
            <a:pPr marL="285750" indent="-285750">
              <a:buFont typeface="Wingdings" panose="05000000000000000000" pitchFamily="2" charset="2"/>
              <a:buChar char="q"/>
            </a:pPr>
            <a:r>
              <a:rPr lang="en-US" sz="2000" dirty="0"/>
              <a:t>CÁC CHỨC NĂNG:</a:t>
            </a:r>
          </a:p>
          <a:p>
            <a:pPr marL="742950" lvl="1" indent="-285750" algn="l">
              <a:buFont typeface="Wingdings" panose="05000000000000000000" pitchFamily="2" charset="2"/>
              <a:buChar char="Ø"/>
            </a:pPr>
            <a:r>
              <a:rPr lang="en-US" sz="2000" dirty="0" err="1"/>
              <a:t>Gồm</a:t>
            </a:r>
            <a:r>
              <a:rPr lang="en-US" sz="2000" dirty="0"/>
              <a:t> </a:t>
            </a:r>
            <a:r>
              <a:rPr lang="en-US" sz="2000" dirty="0" err="1"/>
              <a:t>có</a:t>
            </a:r>
            <a:r>
              <a:rPr lang="en-US" sz="2000" dirty="0"/>
              <a:t> 3 </a:t>
            </a:r>
            <a:r>
              <a:rPr lang="en-US" sz="2000" dirty="0" err="1"/>
              <a:t>màn</a:t>
            </a:r>
            <a:r>
              <a:rPr lang="en-US" sz="2000" dirty="0"/>
              <a:t> </a:t>
            </a:r>
            <a:r>
              <a:rPr lang="en-US" sz="2000" dirty="0" err="1"/>
              <a:t>chơi</a:t>
            </a:r>
            <a:r>
              <a:rPr lang="en-US" sz="2000" dirty="0"/>
              <a:t>.</a:t>
            </a:r>
          </a:p>
          <a:p>
            <a:pPr marL="742950" lvl="1" indent="-285750" algn="l">
              <a:buFont typeface="Wingdings" panose="05000000000000000000" pitchFamily="2" charset="2"/>
              <a:buChar char="Ø"/>
            </a:pPr>
            <a:r>
              <a:rPr lang="en-US" sz="2000" dirty="0" err="1"/>
              <a:t>Có</a:t>
            </a:r>
            <a:r>
              <a:rPr lang="en-US" sz="2000" dirty="0"/>
              <a:t> </a:t>
            </a:r>
            <a:r>
              <a:rPr lang="en-US" sz="2000" dirty="0" err="1"/>
              <a:t>hệ</a:t>
            </a:r>
            <a:r>
              <a:rPr lang="en-US" sz="2000" dirty="0"/>
              <a:t> </a:t>
            </a:r>
            <a:r>
              <a:rPr lang="en-US" sz="2000" dirty="0" err="1"/>
              <a:t>thống</a:t>
            </a:r>
            <a:r>
              <a:rPr lang="en-US" sz="2000" dirty="0"/>
              <a:t> </a:t>
            </a:r>
            <a:r>
              <a:rPr lang="en-US" sz="2000" dirty="0" err="1"/>
              <a:t>âm</a:t>
            </a:r>
            <a:r>
              <a:rPr lang="en-US" sz="2000" dirty="0"/>
              <a:t> </a:t>
            </a:r>
            <a:r>
              <a:rPr lang="en-US" sz="2000" dirty="0" err="1"/>
              <a:t>thanh</a:t>
            </a:r>
            <a:r>
              <a:rPr lang="en-US" sz="2000" dirty="0"/>
              <a:t>: </a:t>
            </a:r>
            <a:r>
              <a:rPr lang="en-US" sz="2000" dirty="0" err="1"/>
              <a:t>nhạc</a:t>
            </a:r>
            <a:r>
              <a:rPr lang="en-US" sz="2000" dirty="0"/>
              <a:t> </a:t>
            </a:r>
            <a:r>
              <a:rPr lang="en-US" sz="2000" dirty="0" err="1"/>
              <a:t>nền</a:t>
            </a:r>
            <a:r>
              <a:rPr lang="en-US" sz="2000" dirty="0"/>
              <a:t>, </a:t>
            </a:r>
            <a:r>
              <a:rPr lang="en-US" sz="2000" dirty="0" err="1"/>
              <a:t>hiệu</a:t>
            </a:r>
            <a:r>
              <a:rPr lang="en-US" sz="2000" dirty="0"/>
              <a:t> </a:t>
            </a:r>
            <a:r>
              <a:rPr lang="en-US" sz="2000" dirty="0" err="1"/>
              <a:t>ứng</a:t>
            </a:r>
            <a:r>
              <a:rPr lang="en-US" sz="2000" dirty="0"/>
              <a:t>.</a:t>
            </a:r>
          </a:p>
          <a:p>
            <a:pPr marL="742950" lvl="1" indent="-285750" algn="l">
              <a:buFont typeface="Wingdings" panose="05000000000000000000" pitchFamily="2" charset="2"/>
              <a:buChar char="Ø"/>
            </a:pPr>
            <a:r>
              <a:rPr lang="en-US" sz="2000" dirty="0"/>
              <a:t>Cho </a:t>
            </a:r>
            <a:r>
              <a:rPr lang="en-US" sz="2000" dirty="0" err="1"/>
              <a:t>phép</a:t>
            </a:r>
            <a:r>
              <a:rPr lang="en-US" sz="2000" dirty="0"/>
              <a:t> Pause, Restart, Quit, quay </a:t>
            </a:r>
            <a:r>
              <a:rPr lang="en-US" sz="2000" dirty="0" err="1"/>
              <a:t>về</a:t>
            </a:r>
            <a:r>
              <a:rPr lang="en-US" sz="2000" dirty="0"/>
              <a:t> </a:t>
            </a:r>
            <a:r>
              <a:rPr lang="en-US" sz="2000" dirty="0" err="1"/>
              <a:t>màn</a:t>
            </a:r>
            <a:r>
              <a:rPr lang="en-US" sz="2000" dirty="0"/>
              <a:t> </a:t>
            </a:r>
            <a:r>
              <a:rPr lang="en-US" sz="2000" dirty="0" err="1"/>
              <a:t>hình</a:t>
            </a:r>
            <a:r>
              <a:rPr lang="en-US" sz="2000" dirty="0"/>
              <a:t> Home</a:t>
            </a:r>
            <a:endParaRPr sz="2000" dirty="0"/>
          </a:p>
        </p:txBody>
      </p:sp>
      <p:sp>
        <p:nvSpPr>
          <p:cNvPr id="393" name="Google Shape;393;p41"/>
          <p:cNvSpPr txBox="1">
            <a:spLocks noGrp="1"/>
          </p:cNvSpPr>
          <p:nvPr>
            <p:ph type="sldNum" idx="12"/>
          </p:nvPr>
        </p:nvSpPr>
        <p:spPr>
          <a:xfrm>
            <a:off x="8428909" y="460850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173606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Roboto" panose="02000000000000000000" pitchFamily="2" charset="0"/>
                <a:ea typeface="Roboto" panose="02000000000000000000" pitchFamily="2" charset="0"/>
              </a:rPr>
              <a:t>TỔNG QUAN VỀ GAME</a:t>
            </a:r>
            <a:endParaRPr dirty="0">
              <a:latin typeface="Roboto" panose="02000000000000000000" pitchFamily="2" charset="0"/>
              <a:ea typeface="Roboto" panose="02000000000000000000" pitchFamily="2" charset="0"/>
            </a:endParaRPr>
          </a:p>
        </p:txBody>
      </p:sp>
      <p:sp>
        <p:nvSpPr>
          <p:cNvPr id="392" name="Google Shape;392;p41"/>
          <p:cNvSpPr txBox="1">
            <a:spLocks noGrp="1"/>
          </p:cNvSpPr>
          <p:nvPr>
            <p:ph type="subTitle" idx="1"/>
          </p:nvPr>
        </p:nvSpPr>
        <p:spPr>
          <a:xfrm>
            <a:off x="719999" y="1211625"/>
            <a:ext cx="7703999" cy="3396900"/>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Wingdings" panose="05000000000000000000" pitchFamily="2" charset="2"/>
              <a:buChar char="q"/>
            </a:pPr>
            <a:r>
              <a:rPr lang="en-US" sz="2000" dirty="0"/>
              <a:t>GIAO DIỆN TRÒ CHƠI:</a:t>
            </a:r>
          </a:p>
          <a:p>
            <a:pPr marL="0" lvl="0" indent="0" algn="l" rtl="0">
              <a:spcBef>
                <a:spcPts val="0"/>
              </a:spcBef>
              <a:spcAft>
                <a:spcPts val="0"/>
              </a:spcAft>
            </a:pPr>
            <a:endParaRPr lang="en-US" sz="2000" dirty="0"/>
          </a:p>
          <a:p>
            <a:pPr marL="0" lvl="0" indent="0" algn="l" rtl="0">
              <a:spcBef>
                <a:spcPts val="0"/>
              </a:spcBef>
              <a:spcAft>
                <a:spcPts val="0"/>
              </a:spcAft>
            </a:pPr>
            <a:endParaRPr lang="en-US" sz="2000" dirty="0"/>
          </a:p>
          <a:p>
            <a:pPr marL="0" lvl="0" indent="0" algn="l" rtl="0">
              <a:spcBef>
                <a:spcPts val="0"/>
              </a:spcBef>
              <a:spcAft>
                <a:spcPts val="0"/>
              </a:spcAft>
            </a:pPr>
            <a:endParaRPr lang="en-US" sz="2000" dirty="0"/>
          </a:p>
          <a:p>
            <a:pPr marL="0" lvl="0" indent="0" algn="l" rtl="0">
              <a:spcBef>
                <a:spcPts val="0"/>
              </a:spcBef>
              <a:spcAft>
                <a:spcPts val="0"/>
              </a:spcAft>
            </a:pPr>
            <a:endParaRPr lang="en-US" sz="2000" dirty="0"/>
          </a:p>
          <a:p>
            <a:pPr marL="0" lvl="0" indent="0" algn="l" rtl="0">
              <a:spcBef>
                <a:spcPts val="0"/>
              </a:spcBef>
              <a:spcAft>
                <a:spcPts val="0"/>
              </a:spcAft>
            </a:pPr>
            <a:endParaRPr lang="en-US" sz="2000" dirty="0"/>
          </a:p>
          <a:p>
            <a:pPr marL="0" lvl="0" indent="0" algn="l" rtl="0">
              <a:spcBef>
                <a:spcPts val="0"/>
              </a:spcBef>
              <a:spcAft>
                <a:spcPts val="0"/>
              </a:spcAft>
            </a:pPr>
            <a:endParaRPr lang="en-US" sz="2000" dirty="0"/>
          </a:p>
          <a:p>
            <a:pPr marL="0" lvl="0" indent="0" algn="l" rtl="0">
              <a:spcBef>
                <a:spcPts val="0"/>
              </a:spcBef>
              <a:spcAft>
                <a:spcPts val="0"/>
              </a:spcAft>
            </a:pPr>
            <a:endParaRPr lang="en-US" sz="2000" dirty="0"/>
          </a:p>
          <a:p>
            <a:pPr marL="0" lvl="0" indent="0" algn="l" rtl="0">
              <a:spcBef>
                <a:spcPts val="0"/>
              </a:spcBef>
              <a:spcAft>
                <a:spcPts val="0"/>
              </a:spcAft>
            </a:pPr>
            <a:r>
              <a:rPr lang="en-US" sz="2000" dirty="0"/>
              <a:t>              </a:t>
            </a:r>
            <a:r>
              <a:rPr lang="en-US" sz="1600" dirty="0" err="1"/>
              <a:t>Màn</a:t>
            </a:r>
            <a:r>
              <a:rPr lang="en-US" sz="1600" dirty="0"/>
              <a:t> </a:t>
            </a:r>
            <a:r>
              <a:rPr lang="en-US" sz="1600" dirty="0" err="1"/>
              <a:t>hình</a:t>
            </a:r>
            <a:r>
              <a:rPr lang="en-US" sz="1600" dirty="0"/>
              <a:t> Home</a:t>
            </a:r>
            <a:r>
              <a:rPr lang="en-US" sz="2000" dirty="0"/>
              <a:t>	   	          </a:t>
            </a:r>
            <a:r>
              <a:rPr lang="en-US" sz="1600" dirty="0"/>
              <a:t>Game play </a:t>
            </a:r>
            <a:r>
              <a:rPr lang="en-US" sz="1600" dirty="0" err="1"/>
              <a:t>và</a:t>
            </a:r>
            <a:r>
              <a:rPr lang="en-US" sz="1600" dirty="0"/>
              <a:t> Pause menu</a:t>
            </a:r>
            <a:endParaRPr lang="en-US" sz="2000" dirty="0"/>
          </a:p>
          <a:p>
            <a:pPr marL="0" lvl="0" indent="0" algn="l" rtl="0">
              <a:spcBef>
                <a:spcPts val="0"/>
              </a:spcBef>
              <a:spcAft>
                <a:spcPts val="0"/>
              </a:spcAft>
            </a:pPr>
            <a:endParaRPr sz="2000" dirty="0"/>
          </a:p>
        </p:txBody>
      </p:sp>
      <p:sp>
        <p:nvSpPr>
          <p:cNvPr id="393" name="Google Shape;393;p41"/>
          <p:cNvSpPr txBox="1">
            <a:spLocks noGrp="1"/>
          </p:cNvSpPr>
          <p:nvPr>
            <p:ph type="sldNum" idx="12"/>
          </p:nvPr>
        </p:nvSpPr>
        <p:spPr>
          <a:xfrm>
            <a:off x="8428909" y="460850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3" name="Picture 2">
            <a:extLst>
              <a:ext uri="{FF2B5EF4-FFF2-40B4-BE49-F238E27FC236}">
                <a16:creationId xmlns:a16="http://schemas.microsoft.com/office/drawing/2014/main" id="{696AE083-0DE2-D59B-ABB4-10CB9EFCE596}"/>
              </a:ext>
            </a:extLst>
          </p:cNvPr>
          <p:cNvPicPr>
            <a:picLocks noChangeAspect="1"/>
          </p:cNvPicPr>
          <p:nvPr/>
        </p:nvPicPr>
        <p:blipFill>
          <a:blip r:embed="rId3"/>
          <a:stretch>
            <a:fillRect/>
          </a:stretch>
        </p:blipFill>
        <p:spPr>
          <a:xfrm>
            <a:off x="1009546" y="1834822"/>
            <a:ext cx="3389817" cy="1905841"/>
          </a:xfrm>
          <a:prstGeom prst="rect">
            <a:avLst/>
          </a:prstGeom>
        </p:spPr>
      </p:pic>
      <p:pic>
        <p:nvPicPr>
          <p:cNvPr id="5" name="Picture 4">
            <a:extLst>
              <a:ext uri="{FF2B5EF4-FFF2-40B4-BE49-F238E27FC236}">
                <a16:creationId xmlns:a16="http://schemas.microsoft.com/office/drawing/2014/main" id="{F5910EB4-2533-592A-E9AC-EC2CA366BF0B}"/>
              </a:ext>
            </a:extLst>
          </p:cNvPr>
          <p:cNvPicPr>
            <a:picLocks noChangeAspect="1"/>
          </p:cNvPicPr>
          <p:nvPr/>
        </p:nvPicPr>
        <p:blipFill>
          <a:blip r:embed="rId4"/>
          <a:stretch>
            <a:fillRect/>
          </a:stretch>
        </p:blipFill>
        <p:spPr>
          <a:xfrm>
            <a:off x="4688909" y="1834822"/>
            <a:ext cx="3389815" cy="1905841"/>
          </a:xfrm>
          <a:prstGeom prst="rect">
            <a:avLst/>
          </a:prstGeom>
        </p:spPr>
      </p:pic>
    </p:spTree>
    <p:extLst>
      <p:ext uri="{BB962C8B-B14F-4D97-AF65-F5344CB8AC3E}">
        <p14:creationId xmlns:p14="http://schemas.microsoft.com/office/powerpoint/2010/main" val="3120489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Roboto" panose="02000000000000000000" pitchFamily="2" charset="0"/>
                <a:ea typeface="Roboto" panose="02000000000000000000" pitchFamily="2" charset="0"/>
              </a:rPr>
              <a:t>KẾT LUẬN</a:t>
            </a:r>
            <a:endParaRPr dirty="0">
              <a:latin typeface="Roboto" panose="02000000000000000000" pitchFamily="2" charset="0"/>
              <a:ea typeface="Roboto" panose="02000000000000000000" pitchFamily="2" charset="0"/>
            </a:endParaRPr>
          </a:p>
        </p:txBody>
      </p:sp>
      <p:sp>
        <p:nvSpPr>
          <p:cNvPr id="392" name="Google Shape;392;p41"/>
          <p:cNvSpPr txBox="1">
            <a:spLocks noGrp="1"/>
          </p:cNvSpPr>
          <p:nvPr>
            <p:ph type="subTitle" idx="1"/>
          </p:nvPr>
        </p:nvSpPr>
        <p:spPr>
          <a:xfrm>
            <a:off x="719999" y="1211625"/>
            <a:ext cx="7704001" cy="3396900"/>
          </a:xfrm>
          <a:prstGeom prst="rect">
            <a:avLst/>
          </a:prstGeom>
        </p:spPr>
        <p:txBody>
          <a:bodyPr spcFirstLastPara="1" wrap="square" lIns="91425" tIns="91425" rIns="91425" bIns="91425" anchor="ctr" anchorCtr="0">
            <a:noAutofit/>
          </a:bodyPr>
          <a:lstStyle/>
          <a:p>
            <a:pPr marL="0" indent="233363" rtl="0">
              <a:spcBef>
                <a:spcPts val="0"/>
              </a:spcBef>
              <a:spcAft>
                <a:spcPts val="0"/>
              </a:spcAft>
              <a:buFont typeface="Wingdings" panose="05000000000000000000" pitchFamily="2" charset="2"/>
              <a:buChar char="Ø"/>
            </a:pPr>
            <a:r>
              <a:rPr lang="vi-VN" sz="2000" b="1" i="0" u="none" strike="noStrike" dirty="0">
                <a:solidFill>
                  <a:srgbClr val="000000"/>
                </a:solidFill>
                <a:effectLst/>
                <a:latin typeface="Roboto" panose="02000000000000000000" pitchFamily="2" charset="0"/>
                <a:ea typeface="Roboto" panose="02000000000000000000" pitchFamily="2" charset="0"/>
              </a:rPr>
              <a:t>Kết quả đạt được</a:t>
            </a:r>
            <a:endParaRPr lang="vi-VN" sz="2000" b="0" dirty="0">
              <a:effectLst/>
              <a:latin typeface="Roboto" panose="02000000000000000000" pitchFamily="2" charset="0"/>
              <a:ea typeface="Roboto" panose="02000000000000000000" pitchFamily="2" charset="0"/>
            </a:endParaRPr>
          </a:p>
          <a:p>
            <a:pPr marL="457200" lvl="1" indent="0" algn="l">
              <a:spcAft>
                <a:spcPts val="800"/>
              </a:spcAft>
            </a:pPr>
            <a:r>
              <a:rPr lang="vi-VN" sz="2000" b="0" i="0" u="none" strike="noStrike" dirty="0">
                <a:solidFill>
                  <a:srgbClr val="000000"/>
                </a:solidFill>
                <a:effectLst/>
                <a:latin typeface="Roboto" panose="02000000000000000000" pitchFamily="2" charset="0"/>
                <a:ea typeface="Roboto" panose="02000000000000000000" pitchFamily="2" charset="0"/>
              </a:rPr>
              <a:t>- Hiểu rõ được tổng quan về công cụ Unity.</a:t>
            </a:r>
            <a:br>
              <a:rPr lang="vi-VN" sz="2000" b="0" i="0" u="none" strike="noStrike" dirty="0">
                <a:solidFill>
                  <a:srgbClr val="000000"/>
                </a:solidFill>
                <a:effectLst/>
                <a:latin typeface="Roboto" panose="02000000000000000000" pitchFamily="2" charset="0"/>
                <a:ea typeface="Roboto" panose="02000000000000000000" pitchFamily="2" charset="0"/>
              </a:rPr>
            </a:br>
            <a:r>
              <a:rPr lang="vi-VN" sz="2000" b="0" i="0" u="none" strike="noStrike" dirty="0">
                <a:solidFill>
                  <a:srgbClr val="000000"/>
                </a:solidFill>
                <a:effectLst/>
                <a:latin typeface="Roboto" panose="02000000000000000000" pitchFamily="2" charset="0"/>
                <a:ea typeface="Roboto" panose="02000000000000000000" pitchFamily="2" charset="0"/>
              </a:rPr>
              <a:t>- Hiểu rõ được tác dụng của các chức năng cơ bản trong Unity.</a:t>
            </a:r>
            <a:br>
              <a:rPr lang="vi-VN" sz="2000" b="0" i="0" u="none" strike="noStrike" dirty="0">
                <a:solidFill>
                  <a:srgbClr val="000000"/>
                </a:solidFill>
                <a:effectLst/>
                <a:latin typeface="Roboto" panose="02000000000000000000" pitchFamily="2" charset="0"/>
                <a:ea typeface="Roboto" panose="02000000000000000000" pitchFamily="2" charset="0"/>
              </a:rPr>
            </a:br>
            <a:r>
              <a:rPr lang="vi-VN" sz="2000" b="0" i="0" u="none" strike="noStrike" dirty="0">
                <a:solidFill>
                  <a:srgbClr val="000000"/>
                </a:solidFill>
                <a:effectLst/>
                <a:latin typeface="Roboto" panose="02000000000000000000" pitchFamily="2" charset="0"/>
                <a:ea typeface="Roboto" panose="02000000000000000000" pitchFamily="2" charset="0"/>
              </a:rPr>
              <a:t>- Nắm được cách làm game với Unity.</a:t>
            </a:r>
            <a:br>
              <a:rPr lang="vi-VN" sz="2000" b="0" i="0" u="none" strike="noStrike" dirty="0">
                <a:solidFill>
                  <a:srgbClr val="000000"/>
                </a:solidFill>
                <a:effectLst/>
                <a:latin typeface="Roboto" panose="02000000000000000000" pitchFamily="2" charset="0"/>
                <a:ea typeface="Roboto" panose="02000000000000000000" pitchFamily="2" charset="0"/>
              </a:rPr>
            </a:br>
            <a:r>
              <a:rPr lang="vi-VN" sz="2000" b="0" i="0" u="none" strike="noStrike" dirty="0">
                <a:solidFill>
                  <a:srgbClr val="000000"/>
                </a:solidFill>
                <a:effectLst/>
                <a:latin typeface="Roboto" panose="02000000000000000000" pitchFamily="2" charset="0"/>
                <a:ea typeface="Roboto" panose="02000000000000000000" pitchFamily="2" charset="0"/>
              </a:rPr>
              <a:t>- Xây dựng được trò chơi.</a:t>
            </a:r>
            <a:endParaRPr lang="vi-VN" sz="2000" b="0" dirty="0">
              <a:effectLst/>
              <a:latin typeface="Roboto" panose="02000000000000000000" pitchFamily="2" charset="0"/>
              <a:ea typeface="Roboto" panose="02000000000000000000" pitchFamily="2" charset="0"/>
            </a:endParaRPr>
          </a:p>
          <a:p>
            <a:pPr marL="0" indent="233363" rtl="0">
              <a:spcBef>
                <a:spcPts val="0"/>
              </a:spcBef>
              <a:spcAft>
                <a:spcPts val="0"/>
              </a:spcAft>
              <a:buFont typeface="Wingdings" panose="05000000000000000000" pitchFamily="2" charset="2"/>
              <a:buChar char="Ø"/>
            </a:pPr>
            <a:r>
              <a:rPr lang="vi-VN" sz="2000" b="1" i="0" u="none" strike="noStrike" dirty="0">
                <a:solidFill>
                  <a:srgbClr val="000000"/>
                </a:solidFill>
                <a:effectLst/>
                <a:latin typeface="Roboto" panose="02000000000000000000" pitchFamily="2" charset="0"/>
                <a:ea typeface="Roboto" panose="02000000000000000000" pitchFamily="2" charset="0"/>
              </a:rPr>
              <a:t>Hạn chế của đề tài</a:t>
            </a:r>
            <a:endParaRPr lang="vi-VN" sz="2000" b="0" dirty="0">
              <a:effectLst/>
              <a:latin typeface="Roboto" panose="02000000000000000000" pitchFamily="2" charset="0"/>
              <a:ea typeface="Roboto" panose="02000000000000000000" pitchFamily="2" charset="0"/>
            </a:endParaRPr>
          </a:p>
          <a:p>
            <a:pPr marL="457200" lvl="1" indent="0" algn="l">
              <a:spcAft>
                <a:spcPts val="800"/>
              </a:spcAft>
            </a:pPr>
            <a:r>
              <a:rPr lang="vi-VN" sz="2000" b="0" i="0" u="none" strike="noStrike" dirty="0">
                <a:solidFill>
                  <a:srgbClr val="000000"/>
                </a:solidFill>
                <a:effectLst/>
                <a:latin typeface="Roboto" panose="02000000000000000000" pitchFamily="2" charset="0"/>
                <a:ea typeface="Roboto" panose="02000000000000000000" pitchFamily="2" charset="0"/>
              </a:rPr>
              <a:t>- Còn nhiều chức năng chưa hoàn thiện.</a:t>
            </a:r>
            <a:br>
              <a:rPr lang="vi-VN" sz="2000" b="0" i="0" u="none" strike="noStrike" dirty="0">
                <a:solidFill>
                  <a:srgbClr val="000000"/>
                </a:solidFill>
                <a:effectLst/>
                <a:latin typeface="Roboto" panose="02000000000000000000" pitchFamily="2" charset="0"/>
                <a:ea typeface="Roboto" panose="02000000000000000000" pitchFamily="2" charset="0"/>
              </a:rPr>
            </a:br>
            <a:r>
              <a:rPr lang="vi-VN" sz="2000" b="0" i="0" u="none" strike="noStrike" dirty="0">
                <a:solidFill>
                  <a:srgbClr val="000000"/>
                </a:solidFill>
                <a:effectLst/>
                <a:latin typeface="Roboto" panose="02000000000000000000" pitchFamily="2" charset="0"/>
                <a:ea typeface="Roboto" panose="02000000000000000000" pitchFamily="2" charset="0"/>
              </a:rPr>
              <a:t>- Chưa bắt được hết các lỗi của hệ thống</a:t>
            </a:r>
            <a:endParaRPr lang="vi-VN" sz="2000" b="0" dirty="0">
              <a:effectLst/>
              <a:latin typeface="Roboto" panose="02000000000000000000" pitchFamily="2" charset="0"/>
              <a:ea typeface="Roboto" panose="02000000000000000000" pitchFamily="2" charset="0"/>
            </a:endParaRPr>
          </a:p>
          <a:p>
            <a:br>
              <a:rPr lang="vi-VN" sz="1050" dirty="0"/>
            </a:br>
            <a:endParaRPr sz="1050" dirty="0"/>
          </a:p>
        </p:txBody>
      </p:sp>
      <p:sp>
        <p:nvSpPr>
          <p:cNvPr id="393" name="Google Shape;393;p41"/>
          <p:cNvSpPr txBox="1">
            <a:spLocks noGrp="1"/>
          </p:cNvSpPr>
          <p:nvPr>
            <p:ph type="sldNum" idx="12"/>
          </p:nvPr>
        </p:nvSpPr>
        <p:spPr>
          <a:xfrm>
            <a:off x="8428909" y="460850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448742132"/>
      </p:ext>
    </p:extLst>
  </p:cSld>
  <p:clrMapOvr>
    <a:masterClrMapping/>
  </p:clrMapOvr>
</p:sld>
</file>

<file path=ppt/theme/theme1.xml><?xml version="1.0" encoding="utf-8"?>
<a:theme xmlns:a="http://schemas.openxmlformats.org/drawingml/2006/main" name="Positive Behavior for Learning: Middle School by Slidesgo">
  <a:themeElements>
    <a:clrScheme name="Simple Light">
      <a:dk1>
        <a:srgbClr val="000000"/>
      </a:dk1>
      <a:lt1>
        <a:srgbClr val="EAEAEA"/>
      </a:lt1>
      <a:dk2>
        <a:srgbClr val="F94604"/>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577</Words>
  <Application>Microsoft Office PowerPoint</Application>
  <PresentationFormat>On-screen Show (16:9)</PresentationFormat>
  <Paragraphs>76</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ZCOOL QingKe HuangYou</vt:lpstr>
      <vt:lpstr>Wingdings</vt:lpstr>
      <vt:lpstr>Roboto</vt:lpstr>
      <vt:lpstr>Consolas</vt:lpstr>
      <vt:lpstr>Bebas Neue</vt:lpstr>
      <vt:lpstr>Arial</vt:lpstr>
      <vt:lpstr>Positive Behavior for Learning: Middle School by Slidesgo</vt:lpstr>
      <vt:lpstr>BÁO CÁO NIÊN LUẬN CƠ SỞ NGÀNH KHOA HỌC MÁY TÍNH XÂY DỰNG GAME 2D  TRÊN UNITY</vt:lpstr>
      <vt:lpstr>/ 01 /</vt:lpstr>
      <vt:lpstr>ĐẶT VẤN ĐỀ</vt:lpstr>
      <vt:lpstr>MỤC TIÊU</vt:lpstr>
      <vt:lpstr>SƠ LƯỢC VỀ UNITY</vt:lpstr>
      <vt:lpstr>TỔNG QUAN VỀ GAME</vt:lpstr>
      <vt:lpstr>TỔNG QUAN VỀ GAME</vt:lpstr>
      <vt:lpstr>TỔNG QUAN VỀ GAME</vt:lpstr>
      <vt:lpstr>KẾT LUẬN</vt:lpstr>
      <vt:lpstr>KẾT LUẬN</vt:lpstr>
      <vt:lpstr>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NIÊN LUẬN CƠ SỞ NGÀNH KHOA HỌC MÁY TÍNH: XÂY DỰNG GAME 2D  TRÊN UNITY</dc:title>
  <cp:lastModifiedBy>Quoc Tram Nguyen</cp:lastModifiedBy>
  <cp:revision>9</cp:revision>
  <dcterms:modified xsi:type="dcterms:W3CDTF">2022-12-08T03:41:14Z</dcterms:modified>
</cp:coreProperties>
</file>