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65" r:id="rId4"/>
    <p:sldId id="268" r:id="rId5"/>
    <p:sldId id="267" r:id="rId6"/>
    <p:sldId id="269" r:id="rId7"/>
    <p:sldId id="270" r:id="rId8"/>
    <p:sldId id="271" r:id="rId9"/>
    <p:sldId id="266" r:id="rId10"/>
    <p:sldId id="273" r:id="rId11"/>
    <p:sldId id="272" r:id="rId12"/>
    <p:sldId id="276" r:id="rId13"/>
    <p:sldId id="275" r:id="rId14"/>
    <p:sldId id="274" r:id="rId15"/>
    <p:sldId id="264" r:id="rId16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68" d="100"/>
          <a:sy n="68" d="100"/>
        </p:scale>
        <p:origin x="12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15E824-7024-4742-B86B-F5D324A898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97512-35C4-4F1E-8254-43A368B1F3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0E9DF84-311B-474F-80F2-495B17F01E80}" type="datetimeFigureOut">
              <a:rPr lang="en-US" smtClean="0"/>
              <a:t>18/12/2021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D4781-18F5-430E-8B9D-C4A3847F5D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15A91-EC44-41BF-B7A6-43D0AE7F5F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90FFE4F-E777-4CCC-972D-4CC588B18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8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896CB6A-AFBC-4D9B-8553-58EE1ABE715E}" type="datetimeFigureOut">
              <a:rPr lang="en-US" smtClean="0"/>
              <a:t>18/12/2021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80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083453B-9D2B-4509-A552-57473D1F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25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3453B-9D2B-4509-A552-57473D1F85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3453B-9D2B-4509-A552-57473D1F85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7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3453B-9D2B-4509-A552-57473D1F85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91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3453B-9D2B-4509-A552-57473D1F85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3453B-9D2B-4509-A552-57473D1F85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25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3453B-9D2B-4509-A552-57473D1F85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5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3453B-9D2B-4509-A552-57473D1F85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8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3453B-9D2B-4509-A552-57473D1F85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3453B-9D2B-4509-A552-57473D1F85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6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3453B-9D2B-4509-A552-57473D1F85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3453B-9D2B-4509-A552-57473D1F85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3453B-9D2B-4509-A552-57473D1F85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3453B-9D2B-4509-A552-57473D1F85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4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3453B-9D2B-4509-A552-57473D1F85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3453B-9D2B-4509-A552-57473D1F85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AFC3C0B8-001A-407B-8C7F-1F21234ED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93188"/>
            <a:ext cx="7620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CẦN THƠ</a:t>
            </a:r>
            <a:br>
              <a:rPr lang="en-GB" sz="2400" dirty="0">
                <a:solidFill>
                  <a:srgbClr val="000066"/>
                </a:solidFill>
              </a:rPr>
            </a:br>
            <a:r>
              <a:rPr lang="vi-VN" sz="2400" b="1" dirty="0">
                <a:solidFill>
                  <a:srgbClr val="000066"/>
                </a:solidFill>
              </a:rPr>
              <a:t>KHOA CÔNG NGHỆ THÔNG TIN &amp; TRUYỀN THÔNG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F74254D-A9FF-4CA8-B4AC-65E90FB7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905000"/>
            <a:ext cx="8534400" cy="1524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BÀI BÁO CÁO</a:t>
            </a:r>
          </a:p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ĐỀ TÀI: KIỂM TRA VĂN PHẠM CHÍNH QUY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83A14-715C-4E6A-95CC-6F529AC61B32}"/>
              </a:ext>
            </a:extLst>
          </p:cNvPr>
          <p:cNvSpPr txBox="1"/>
          <p:nvPr/>
        </p:nvSpPr>
        <p:spPr>
          <a:xfrm>
            <a:off x="4876800" y="3962400"/>
            <a:ext cx="4038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vi-VN" b="1" dirty="0"/>
              <a:t>Nhóm </a:t>
            </a:r>
            <a:r>
              <a:rPr lang="en-US" b="1" dirty="0"/>
              <a:t>13</a:t>
            </a:r>
            <a:r>
              <a:rPr lang="vi-VN" b="1" dirty="0"/>
              <a:t>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vi-VN" b="1" dirty="0"/>
              <a:t>Phan Nhựt Ý                B1913283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vi-VN" b="1" dirty="0"/>
              <a:t>Nguyễn Quốc Trầm     B1913276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vi-VN" b="1" dirty="0"/>
              <a:t>Nguyễn Trường An     B1913213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vi-VN" b="1" dirty="0"/>
              <a:t>Nguyễn Đình Kha        B1913232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F274A-9544-4DD7-BEB6-00B14969159A}"/>
              </a:ext>
            </a:extLst>
          </p:cNvPr>
          <p:cNvSpPr txBox="1"/>
          <p:nvPr/>
        </p:nvSpPr>
        <p:spPr>
          <a:xfrm>
            <a:off x="381000" y="39624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Giảng viên giảng dạy:</a:t>
            </a:r>
          </a:p>
          <a:p>
            <a:r>
              <a:rPr lang="vi-VN" b="1" dirty="0"/>
              <a:t>Ths: Trần Nguyễn Dương Chi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B4FAC2-95DE-4EE2-8BB8-0FB4BE06E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5EAB53-327E-4220-A7C8-79A6407182B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21E4-5119-4B01-8868-493F2EE5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3. Kiểm tra tuyến tính trái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B46E6-38F5-4B9F-9635-2F6D9240D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64" y="1676400"/>
            <a:ext cx="6951872" cy="44403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B303F-5CD9-4ACB-95F2-FADAFF21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05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7828D5-F724-493E-8A17-88D51FB40BEB}"/>
              </a:ext>
            </a:extLst>
          </p:cNvPr>
          <p:cNvSpPr txBox="1"/>
          <p:nvPr/>
        </p:nvSpPr>
        <p:spPr>
          <a:xfrm>
            <a:off x="162168" y="1806453"/>
            <a:ext cx="8677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vi-VN" sz="2400" dirty="0"/>
              <a:t>Tương tự Kiểm tra tuyến tính trái.</a:t>
            </a:r>
          </a:p>
          <a:p>
            <a:pPr>
              <a:buFont typeface="Wingdings" pitchFamily="2" charset="2"/>
              <a:buChar char="Ø"/>
            </a:pPr>
            <a:endParaRPr lang="vi-VN" sz="2400" dirty="0"/>
          </a:p>
          <a:p>
            <a:pPr>
              <a:buFont typeface="Wingdings" pitchFamily="2" charset="2"/>
              <a:buChar char="Ø"/>
            </a:pPr>
            <a:endParaRPr lang="vi-VN" sz="2400" dirty="0"/>
          </a:p>
          <a:p>
            <a:pPr>
              <a:buFont typeface="Wingdings" pitchFamily="2" charset="2"/>
              <a:buChar char="Ø"/>
            </a:pPr>
            <a:r>
              <a:rPr lang="vi-VN" sz="2400" dirty="0"/>
              <a:t>Nhưng không cần đảo ngược hai danh sách lv1, lv3.</a:t>
            </a:r>
          </a:p>
          <a:p>
            <a:pPr>
              <a:buFont typeface="Wingdings" pitchFamily="2" charset="2"/>
              <a:buChar char="Ø"/>
            </a:pPr>
            <a:r>
              <a:rPr lang="vi-VN" sz="2400" dirty="0"/>
              <a:t>B5: So sánh str1 với giá trị của luật sinh nếu giống thì thỏa S-&gt;wA hoặc S-&gt; w.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5EB52-2049-43DB-8AC7-45ACA53A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820" y="1704489"/>
            <a:ext cx="3849080" cy="116534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DEA74A3-21E9-4489-A481-67E17E58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4. Kiểm tra tuyến tính phải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9A281-8F32-41AA-B3C7-F978ADA3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98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A916-3248-4859-A5AB-2ABCBF4A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4. Kiểm tra tuyến tính phải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47CD2-9E5B-45A1-8577-1AD664F1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00200"/>
            <a:ext cx="7239000" cy="46338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66F82-89C6-484B-9867-0E1C2540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61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7A0F-4210-42C0-BEF7-9142C84A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4. Kiểm tra tuyến tính phải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558E2-3540-45F5-AB29-F898F79D4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57400"/>
            <a:ext cx="7330176" cy="3886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99E9D-F9A8-4173-9D2B-F03F4F85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61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6E5E-C56E-4312-A5C9-23616616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5. Chạy demo chương trình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67B1E1-CFA1-4384-B7B3-EFDCCF0E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76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2B442C-E9F1-4C9E-9395-7FC134F9C945}"/>
              </a:ext>
            </a:extLst>
          </p:cNvPr>
          <p:cNvSpPr txBox="1"/>
          <p:nvPr/>
        </p:nvSpPr>
        <p:spPr>
          <a:xfrm>
            <a:off x="1310640" y="3167390"/>
            <a:ext cx="652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rgbClr val="000066"/>
                </a:solidFill>
              </a:rPr>
              <a:t>Cám ơn Cô và các bạn đã theo dõi!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7A9F27-A287-441A-88FC-927AECFD1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5EAB53-327E-4220-A7C8-79A6407182B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48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915FACC0-1298-42C6-B40E-A16EF1D8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Nội dung</a:t>
            </a:r>
            <a:endParaRPr lang="en-US" sz="2400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8D1CAC87-BDFA-4F35-BF76-70F1DF19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quan về Văn phạm chính quy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Phương pháp xây dựng VPCQ</a:t>
            </a:r>
          </a:p>
          <a:p>
            <a:pPr marL="514350" indent="-514350">
              <a:buAutoNum type="arabicPeriod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Giải thuật kiểm tra tuyến tính trái</a:t>
            </a:r>
          </a:p>
          <a:p>
            <a:pPr marL="514350" indent="-514350">
              <a:buAutoNum type="arabicPeriod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Giải thuật kiểm tra tuyến tính phải</a:t>
            </a:r>
          </a:p>
          <a:p>
            <a:pPr marL="514350" indent="-514350">
              <a:buAutoNum type="arabicPeriod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Demo chương 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0DC40-5F59-48EB-81CA-8B286B87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1DA0FE-883A-48AA-ACC6-C4E3C7F8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1. Tổng quan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9A187D7-6F2F-4387-B2DB-B5BA8D6EA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Nội dung đề tài: Kiểm tra một văn phạm được cho có phải là văn phạm chính quy (VPCQ) hay không?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Khái niệm VPQC: 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Văn phạm chính quy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là văn phạm mà tất cả các luật sinh của nó đều có dạng </a:t>
            </a: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 tính trái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(hoặc </a:t>
            </a: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 tính phải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Tuyến tính trái: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dạng A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hoặc A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Tuyến tính phải: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dạng A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hoặc A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</a:p>
          <a:p>
            <a:pPr marL="400050" lvl="1" indent="0">
              <a:buNone/>
            </a:pP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6611B-FBF6-4DFD-974B-4AE88BF8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5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5A9A3460-B197-4466-A263-69BF4ECDC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8304" y="1633538"/>
            <a:ext cx="4012192" cy="4691062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4DB4FEE-5D3C-4B25-9322-83465A8CE220}"/>
              </a:ext>
            </a:extLst>
          </p:cNvPr>
          <p:cNvSpPr txBox="1">
            <a:spLocks/>
          </p:cNvSpPr>
          <p:nvPr/>
        </p:nvSpPr>
        <p:spPr>
          <a:xfrm>
            <a:off x="1828800" y="274638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FF0000"/>
                </a:solidFill>
              </a:rPr>
              <a:t>1. Tổng quan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7446A-A7EC-41AC-9649-F0E43287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43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8890-503D-4471-9C49-97D57387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2. Xây dựng văn phạm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EC68622-B1AA-459E-9D20-78DBACE86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75615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sz="24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 </a:t>
            </a:r>
            <a:r>
              <a:rPr lang="vi-VN" sz="24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lớp “Vanpham” với các thuộc tính:</a:t>
            </a:r>
            <a:endParaRPr lang="en-GB" sz="24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 = []   :  Tập hợp các biến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 = []   :  Tập các kí hiệu kết thúc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 = ''    : 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Ký tự bắt đầu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 = {}   :  Tập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luật sinh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4CCD8-573C-4E5D-9959-4BD65DBB8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265" y="1603717"/>
            <a:ext cx="3218670" cy="280994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B2309-5A09-4FDE-8E08-2711502A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24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D3AF-9353-4E3C-B678-DB37E26A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2. Xây dựng văn phạm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382AC89-3E7B-47B7-A3DB-93ECFCE4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7561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vi-VN" sz="24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4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vi-VN" sz="24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Phương thức tạo văn phạm:</a:t>
            </a:r>
          </a:p>
          <a:p>
            <a:pPr>
              <a:buFontTx/>
              <a:buChar char="-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Nhận luật sinh có dạng:</a:t>
            </a:r>
            <a:b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{"S": "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bSb|T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"T": "</a:t>
            </a:r>
            <a:r>
              <a:rPr lang="en-U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"}</a:t>
            </a:r>
            <a:endParaRPr lang="vi-VN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vi-VN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Sử dụng các phép toán để lấy giá trị cho những thuộc tính của của văn phạm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651A4-E66B-483B-95F6-5E463805C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84" y="1578429"/>
            <a:ext cx="3515216" cy="4696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433AA-B28B-4F79-AEEC-0FE68C0A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23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B279-C3C5-4C18-BDC8-16676840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2. Xây dựng văn phạm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3AFC4F3-8FFF-4B5F-8FCE-3B532D44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3. Các phương thức bổ trợ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6DA7D-5422-4E90-8834-652B99E8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5" y="2839498"/>
            <a:ext cx="8384345" cy="27052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F707-2BCF-46FB-91A5-02F69C8E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15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EB587E-3FC0-4EBA-BBF5-51CBEF7D69F0}"/>
              </a:ext>
            </a:extLst>
          </p:cNvPr>
          <p:cNvSpPr txBox="1"/>
          <p:nvPr/>
        </p:nvSpPr>
        <p:spPr>
          <a:xfrm>
            <a:off x="162168" y="1806453"/>
            <a:ext cx="8677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vi-VN" sz="2400" dirty="0"/>
              <a:t>B1. Khởi tạo các biến cần thiết.</a:t>
            </a:r>
          </a:p>
          <a:p>
            <a:pPr>
              <a:buFont typeface="Wingdings" pitchFamily="2" charset="2"/>
              <a:buChar char="Ø"/>
            </a:pPr>
            <a:endParaRPr lang="vi-VN" sz="2400" dirty="0"/>
          </a:p>
          <a:p>
            <a:pPr>
              <a:buFont typeface="Wingdings" pitchFamily="2" charset="2"/>
              <a:buChar char="Ø"/>
            </a:pPr>
            <a:endParaRPr lang="vi-VN" sz="2400" dirty="0"/>
          </a:p>
          <a:p>
            <a:pPr>
              <a:buFont typeface="Wingdings" pitchFamily="2" charset="2"/>
              <a:buChar char="Ø"/>
            </a:pPr>
            <a:r>
              <a:rPr lang="vi-VN" sz="2400" dirty="0"/>
              <a:t>B2. Lấy biến (thuộc tập biến V) trong chuỗi giá trị của luật sinh. Gán vào str2.</a:t>
            </a:r>
            <a:endParaRPr lang="en-GB" sz="2400" dirty="0"/>
          </a:p>
          <a:p>
            <a:pPr>
              <a:buFont typeface="Wingdings" pitchFamily="2" charset="2"/>
              <a:buChar char="Ø"/>
            </a:pPr>
            <a:r>
              <a:rPr lang="vi-VN" sz="2400" dirty="0"/>
              <a:t>B3: Đảo ngược hai danh sách lv1 và lv3. Lấy chuỗi kí tự kết thúc là các ký tự in thường cùng thuộc hai danh sách. Gán vào str3 .</a:t>
            </a:r>
          </a:p>
          <a:p>
            <a:pPr>
              <a:buFont typeface="Wingdings" pitchFamily="2" charset="2"/>
              <a:buChar char="Ø"/>
            </a:pPr>
            <a:r>
              <a:rPr lang="vi-VN" sz="2400" dirty="0"/>
              <a:t>B4: Ghép str1 = str2 + str3.</a:t>
            </a:r>
            <a:endParaRPr lang="en-GB" sz="2400" dirty="0"/>
          </a:p>
          <a:p>
            <a:pPr>
              <a:buFont typeface="Wingdings" pitchFamily="2" charset="2"/>
              <a:buChar char="Ø"/>
            </a:pPr>
            <a:r>
              <a:rPr lang="vi-VN" sz="2400" dirty="0"/>
              <a:t>B5: So sánh str1 với giá trị của luật sinh nếu giống thì thỏa S-&gt;Aw hoặc S-&gt; w.</a:t>
            </a:r>
            <a:endParaRPr lang="en-US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B28FB5-E2C0-4937-945D-47FDD8DF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3. Kiểm tra tuyến tính trái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359C8-7C21-48ED-A1AF-9B3EA4F85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20" y="1806453"/>
            <a:ext cx="3849080" cy="116534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43A22-8280-4A9F-8586-EDF78DD6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29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1BF45A-FF5D-4A03-B088-05241538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3. Kiểm tra tuyến tính trái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079CE-033F-4906-A451-B69E091A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57" y="1752600"/>
            <a:ext cx="7107545" cy="46037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3DFA-7BE7-4ADA-A4ED-38CD9F75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0478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519</Words>
  <Application>Microsoft Office PowerPoint</Application>
  <PresentationFormat>On-screen Show (4:3)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Default Design</vt:lpstr>
      <vt:lpstr>TRƯỜNG ĐẠI HỌC CẦN THƠ KHOA CÔNG NGHỆ THÔNG TIN &amp; TRUYỀN THÔNG</vt:lpstr>
      <vt:lpstr>Nội dung</vt:lpstr>
      <vt:lpstr>1. Tổng quan</vt:lpstr>
      <vt:lpstr>PowerPoint Presentation</vt:lpstr>
      <vt:lpstr>2. Xây dựng văn phạm</vt:lpstr>
      <vt:lpstr>2. Xây dựng văn phạm</vt:lpstr>
      <vt:lpstr>2. Xây dựng văn phạm</vt:lpstr>
      <vt:lpstr>3. Kiểm tra tuyến tính trái</vt:lpstr>
      <vt:lpstr>3. Kiểm tra tuyến tính trái</vt:lpstr>
      <vt:lpstr>3. Kiểm tra tuyến tính trái</vt:lpstr>
      <vt:lpstr>4. Kiểm tra tuyến tính phải</vt:lpstr>
      <vt:lpstr>4. Kiểm tra tuyến tính phải</vt:lpstr>
      <vt:lpstr>4. Kiểm tra tuyến tính phải</vt:lpstr>
      <vt:lpstr>5. Chạy demo chương trình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Quoc Tram Nguyen</cp:lastModifiedBy>
  <cp:revision>54</cp:revision>
  <cp:lastPrinted>2021-12-18T12:25:46Z</cp:lastPrinted>
  <dcterms:created xsi:type="dcterms:W3CDTF">2008-08-06T06:37:20Z</dcterms:created>
  <dcterms:modified xsi:type="dcterms:W3CDTF">2021-12-18T12:27:17Z</dcterms:modified>
</cp:coreProperties>
</file>