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469" userDrawn="1">
          <p15:clr>
            <a:srgbClr val="A4A3A4"/>
          </p15:clr>
        </p15:guide>
        <p15:guide id="3" orient="horz" pos="417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673" userDrawn="1">
          <p15:clr>
            <a:srgbClr val="A4A3A4"/>
          </p15:clr>
        </p15:guide>
        <p15:guide id="6" userDrawn="1">
          <p15:clr>
            <a:srgbClr val="A4A3A4"/>
          </p15:clr>
        </p15:guide>
        <p15:guide id="7" orient="horz" pos="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828" y="76"/>
      </p:cViewPr>
      <p:guideLst>
        <p:guide orient="horz" pos="4320"/>
        <p:guide pos="7469"/>
        <p:guide orient="horz" pos="4178"/>
        <p:guide pos="211"/>
        <p:guide pos="7673"/>
        <p:guide/>
        <p:guide orient="horz" pos="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2923F-2ACA-4D91-AAA1-E5FA3E47195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837A8-A2EC-4B58-B8BD-D5BE2E6A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5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837A8-A2EC-4B58-B8BD-D5BE2E6A57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8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EB07-D4AF-B326-D6D7-D936640E2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4529E-05BC-EB8D-EE9F-AEBF8A292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7570E-9672-8495-EAD7-5F7ABF02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EAC78-9B77-40ED-9501-1497ECFBAA0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F3CF-7034-7D1B-CD0F-53225541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9955-79B6-45E9-ABCA-77FBA31F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BD38-0174-4D45-B565-7848FC45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223F-6BF6-9F43-7E93-04D231E6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C766-E9E3-43AF-6BB5-A3E91FBF5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6929-381F-DA3F-45BF-8EBF4F3C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EAC78-9B77-40ED-9501-1497ECFBAA0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1EB2-92CF-618D-BD3F-25115C03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21384-8605-851F-44FD-1C6A89FC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BD38-0174-4D45-B565-7848FC45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5B5ED-71C2-877A-40F3-50C33FBBA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B0DDB-F764-A7AC-2906-140539435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C0BE-A2AF-2C19-9A38-3D26273A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EAC78-9B77-40ED-9501-1497ECFBAA0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5F47E-7880-4F42-1E7D-9C9E9039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8A737-84A6-BDFC-1FDF-3B2ECCBE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BD38-0174-4D45-B565-7848FC45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7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1F67-8BA5-7B39-F0AC-5EE6DAF4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6E3F-BDDF-61AB-8368-6305858EF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71735-4E1E-1113-22FA-72760360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EAC78-9B77-40ED-9501-1497ECFBAA0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14831-BA11-8435-4766-E8E318E3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242C-E942-54AE-6166-CB575289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BD38-0174-4D45-B565-7848FC45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0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6945-BFC2-2760-A98E-F4539737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87472-E342-061E-D2B2-0256A13A9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4F7B-7A90-E2C3-52E4-825A4431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EAC78-9B77-40ED-9501-1497ECFBAA0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5BD82-B62D-CDB3-BAFF-90CD8434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C4A2-7CFA-DBED-4D29-3F40C4B3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BD38-0174-4D45-B565-7848FC45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1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C18D-2E81-E374-811D-0278ADAD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4BE0F-D343-8407-D1E2-456C90AAA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1CD37-9FAB-43DE-0E48-1BA3758C4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A56B7-34DC-B18F-56FB-102B98D2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EAC78-9B77-40ED-9501-1497ECFBAA0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848A5-5268-35E5-B861-E99DE84F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D2F55-BA92-1CBF-578B-BA18F970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BD38-0174-4D45-B565-7848FC45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4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502E-E6CA-ACF9-28F2-9669CB21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EB4A-4D92-9ABA-36C1-E6374981C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388BE-62CC-6668-F851-1944E1FC2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D88D4-A38B-09CC-9950-482184764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7B671-0F41-8E4D-BE4E-8D5D5140F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6085F-E33F-3FCF-16FC-4316092E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EAC78-9B77-40ED-9501-1497ECFBAA0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C53FA-989A-D045-30EF-1FC5506A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F96CD-259E-0B3B-B65E-4CA0FBB1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BD38-0174-4D45-B565-7848FC45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7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E4C9-8C49-581D-F48F-7589A24E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EBADB-B349-AFD5-9A34-2EC82DB2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EAC78-9B77-40ED-9501-1497ECFBAA0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6CA45-32E5-491A-17F5-6E3C8FE0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0E804-EA54-B051-0E67-06D1E2C9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BD38-0174-4D45-B565-7848FC45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92D09-5709-C949-B16E-EFF8A248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EAC78-9B77-40ED-9501-1497ECFBAA0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B0B34-D364-62ED-3757-71C15B84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BEF8-CA89-EA93-E920-29409F73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BD38-0174-4D45-B565-7848FC45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2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FB7E-B0ED-D300-F2C0-8D49AB6E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E03C-21AE-90A9-5F34-98ADFF128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28958-36AD-8351-9D89-B635885CB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56BC8-95DD-D2E8-8B03-A22FCB7F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EAC78-9B77-40ED-9501-1497ECFBAA0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A04D2-F021-D508-D3A7-A7638079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39AA7-5C24-9F77-FAEB-D3F39B1C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BD38-0174-4D45-B565-7848FC45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7836-AAC1-4806-8F01-5F8EBF5F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E657E-970D-5A75-6A0E-B17051D0E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B87F7-5B48-8A41-9FC2-A47E0902D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B3135-D4EC-70A2-DEC0-5E100A5D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EAC78-9B77-40ED-9501-1497ECFBAA0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F3D30-D411-4B8A-C5F3-7157247B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5ECD9-2CFF-3E79-01F3-CA5E23DA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BD38-0174-4D45-B565-7848FC45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9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A73734C-916C-667B-B9BB-D264202587B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4433887"/>
            <a:ext cx="12192000" cy="242411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B7799-4AFC-2194-82FD-62E8DB1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0D824-B040-3D9F-8BCE-D8892BEBA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ABA40-0E39-CE54-4E51-A0660BFD8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5B7BD38-0174-4D45-B565-7848FC451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B8529-463D-04A1-BF8A-34025CC06D75}"/>
              </a:ext>
            </a:extLst>
          </p:cNvPr>
          <p:cNvSpPr txBox="1"/>
          <p:nvPr userDrawn="1"/>
        </p:nvSpPr>
        <p:spPr>
          <a:xfrm>
            <a:off x="334963" y="6401408"/>
            <a:ext cx="7761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Workshop on Quantum Computer Vision and Machine Learning (QCVML)</a:t>
            </a:r>
          </a:p>
        </p:txBody>
      </p:sp>
      <p:pic>
        <p:nvPicPr>
          <p:cNvPr id="9" name="Picture 8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B6770E4-4F6B-81EF-6DB6-0A5C488F833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08" y="5677918"/>
            <a:ext cx="1918537" cy="98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3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3DAC-3AE6-6A0C-4FE6-4B19A335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29" y="248443"/>
            <a:ext cx="10515600" cy="664369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Your Paper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AF2C6-965B-68F1-23E6-4C9F383AC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61255"/>
            <a:ext cx="5684839" cy="472519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Lorem ipsum dolor sit </a:t>
            </a:r>
            <a:r>
              <a:rPr lang="en-US" sz="1800" dirty="0" err="1">
                <a:solidFill>
                  <a:schemeClr val="tx1"/>
                </a:solidFill>
              </a:rPr>
              <a:t>amet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consectetuer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adipiscing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elit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Maecenas </a:t>
            </a:r>
            <a:r>
              <a:rPr lang="en-US" sz="1600" dirty="0" err="1">
                <a:solidFill>
                  <a:schemeClr val="tx1"/>
                </a:solidFill>
              </a:rPr>
              <a:t>porttitor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congue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Fusce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posuere</a:t>
            </a:r>
            <a:r>
              <a:rPr lang="en-US" sz="1600" dirty="0">
                <a:solidFill>
                  <a:schemeClr val="tx1"/>
                </a:solidFill>
              </a:rPr>
              <a:t>, magna sed pulvinar </a:t>
            </a:r>
            <a:r>
              <a:rPr lang="en-US" sz="1600" dirty="0" err="1">
                <a:solidFill>
                  <a:schemeClr val="tx1"/>
                </a:solidFill>
              </a:rPr>
              <a:t>ultricies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purus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lectus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malesuada</a:t>
            </a:r>
            <a:r>
              <a:rPr lang="en-US" sz="1600" dirty="0">
                <a:solidFill>
                  <a:schemeClr val="tx1"/>
                </a:solidFill>
              </a:rPr>
              <a:t> libero</a:t>
            </a:r>
          </a:p>
          <a:p>
            <a:r>
              <a:rPr lang="en-US" sz="1800" dirty="0">
                <a:solidFill>
                  <a:schemeClr val="tx1"/>
                </a:solidFill>
              </a:rPr>
              <a:t>Nunc </a:t>
            </a:r>
            <a:r>
              <a:rPr lang="en-US" sz="1800" dirty="0" err="1">
                <a:solidFill>
                  <a:schemeClr val="tx1"/>
                </a:solidFill>
              </a:rPr>
              <a:t>viverra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imperdiet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enim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 err="1">
                <a:solidFill>
                  <a:schemeClr val="tx1"/>
                </a:solidFill>
              </a:rPr>
              <a:t>Fusce</a:t>
            </a:r>
            <a:r>
              <a:rPr lang="en-US" sz="1800" dirty="0">
                <a:solidFill>
                  <a:schemeClr val="tx1"/>
                </a:solidFill>
              </a:rPr>
              <a:t> est. </a:t>
            </a:r>
            <a:r>
              <a:rPr lang="en-US" sz="1800" dirty="0" err="1">
                <a:solidFill>
                  <a:schemeClr val="tx1"/>
                </a:solidFill>
              </a:rPr>
              <a:t>Vivamus</a:t>
            </a:r>
            <a:r>
              <a:rPr lang="en-US" sz="1800" dirty="0">
                <a:solidFill>
                  <a:schemeClr val="tx1"/>
                </a:solidFill>
              </a:rPr>
              <a:t> a </a:t>
            </a:r>
            <a:r>
              <a:rPr lang="en-US" sz="1800" dirty="0" err="1">
                <a:solidFill>
                  <a:schemeClr val="tx1"/>
                </a:solidFill>
              </a:rPr>
              <a:t>tellus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Maecenas </a:t>
            </a:r>
            <a:r>
              <a:rPr lang="en-US" sz="1600" dirty="0" err="1">
                <a:solidFill>
                  <a:schemeClr val="tx1"/>
                </a:solidFill>
              </a:rPr>
              <a:t>porttitor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congue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Fusce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posuere</a:t>
            </a:r>
            <a:r>
              <a:rPr lang="en-US" sz="1600" dirty="0">
                <a:solidFill>
                  <a:schemeClr val="tx1"/>
                </a:solidFill>
              </a:rPr>
              <a:t>, magna sed pulvinar </a:t>
            </a:r>
            <a:r>
              <a:rPr lang="en-US" sz="1600" dirty="0" err="1">
                <a:solidFill>
                  <a:schemeClr val="tx1"/>
                </a:solidFill>
              </a:rPr>
              <a:t>ultricies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purus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lectus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malesuada</a:t>
            </a:r>
            <a:r>
              <a:rPr lang="en-US" sz="1600" dirty="0">
                <a:solidFill>
                  <a:schemeClr val="tx1"/>
                </a:solidFill>
              </a:rPr>
              <a:t> libero</a:t>
            </a:r>
          </a:p>
          <a:p>
            <a:r>
              <a:rPr lang="en-US" sz="1800" dirty="0">
                <a:solidFill>
                  <a:schemeClr val="tx1"/>
                </a:solidFill>
              </a:rPr>
              <a:t>Lorem ipsum dolor sit </a:t>
            </a:r>
            <a:r>
              <a:rPr lang="en-US" sz="1800" dirty="0" err="1">
                <a:solidFill>
                  <a:schemeClr val="tx1"/>
                </a:solidFill>
              </a:rPr>
              <a:t>amet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consectetuer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adipiscing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elit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Maecenas </a:t>
            </a:r>
            <a:r>
              <a:rPr lang="en-US" sz="1600" dirty="0" err="1">
                <a:solidFill>
                  <a:schemeClr val="tx1"/>
                </a:solidFill>
              </a:rPr>
              <a:t>porttitor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congue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Fusce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posuere</a:t>
            </a:r>
            <a:r>
              <a:rPr lang="en-US" sz="1600" dirty="0">
                <a:solidFill>
                  <a:schemeClr val="tx1"/>
                </a:solidFill>
              </a:rPr>
              <a:t>, magna sed pulvinar </a:t>
            </a:r>
            <a:r>
              <a:rPr lang="en-US" sz="1600" dirty="0" err="1">
                <a:solidFill>
                  <a:schemeClr val="tx1"/>
                </a:solidFill>
              </a:rPr>
              <a:t>ultricies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purus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lectus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malesuada</a:t>
            </a:r>
            <a:r>
              <a:rPr lang="en-US" sz="1600" dirty="0">
                <a:solidFill>
                  <a:schemeClr val="tx1"/>
                </a:solidFill>
              </a:rPr>
              <a:t> libero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F3807D-E300-196B-A83D-76045D07C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3" y="1161255"/>
            <a:ext cx="5684837" cy="472519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Lorem ipsum dolor sit amet, consectetuer </a:t>
            </a:r>
            <a:r>
              <a:rPr lang="en-US" sz="1800" dirty="0" err="1">
                <a:solidFill>
                  <a:schemeClr val="tx1"/>
                </a:solidFill>
              </a:rPr>
              <a:t>adipiscing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elit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Maecenas porttitor </a:t>
            </a:r>
            <a:r>
              <a:rPr lang="en-US" sz="1600" dirty="0" err="1">
                <a:solidFill>
                  <a:schemeClr val="tx1"/>
                </a:solidFill>
              </a:rPr>
              <a:t>congue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Fusce</a:t>
            </a:r>
            <a:r>
              <a:rPr lang="en-US" sz="1600" dirty="0">
                <a:solidFill>
                  <a:schemeClr val="tx1"/>
                </a:solidFill>
              </a:rPr>
              <a:t> posuere, magna sed pulvinar </a:t>
            </a:r>
            <a:r>
              <a:rPr lang="en-US" sz="1600" dirty="0" err="1">
                <a:solidFill>
                  <a:schemeClr val="tx1"/>
                </a:solidFill>
              </a:rPr>
              <a:t>ultricies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purus</a:t>
            </a:r>
            <a:r>
              <a:rPr lang="en-US" sz="1600" dirty="0">
                <a:solidFill>
                  <a:schemeClr val="tx1"/>
                </a:solidFill>
              </a:rPr>
              <a:t> lectus </a:t>
            </a:r>
            <a:r>
              <a:rPr lang="en-US" sz="1600" dirty="0" err="1">
                <a:solidFill>
                  <a:schemeClr val="tx1"/>
                </a:solidFill>
              </a:rPr>
              <a:t>malesuada</a:t>
            </a:r>
            <a:r>
              <a:rPr lang="en-US" sz="1600" dirty="0">
                <a:solidFill>
                  <a:schemeClr val="tx1"/>
                </a:solidFill>
              </a:rPr>
              <a:t> libero</a:t>
            </a:r>
          </a:p>
          <a:p>
            <a:r>
              <a:rPr lang="en-US" sz="1800" dirty="0">
                <a:solidFill>
                  <a:schemeClr val="tx1"/>
                </a:solidFill>
              </a:rPr>
              <a:t>Nunc viverra imperdiet enim. Fusce est. Vivamus a </a:t>
            </a:r>
            <a:r>
              <a:rPr lang="en-US" sz="1800" dirty="0" err="1">
                <a:solidFill>
                  <a:schemeClr val="tx1"/>
                </a:solidFill>
              </a:rPr>
              <a:t>tellus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Maecenas </a:t>
            </a:r>
            <a:r>
              <a:rPr lang="en-US" sz="1600" dirty="0" err="1">
                <a:solidFill>
                  <a:schemeClr val="tx1"/>
                </a:solidFill>
              </a:rPr>
              <a:t>porttitor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congue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Fusce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posuere</a:t>
            </a:r>
            <a:r>
              <a:rPr lang="en-US" sz="1600" dirty="0">
                <a:solidFill>
                  <a:schemeClr val="tx1"/>
                </a:solidFill>
              </a:rPr>
              <a:t>, magna sed pulvinar </a:t>
            </a:r>
            <a:r>
              <a:rPr lang="en-US" sz="1600" dirty="0" err="1">
                <a:solidFill>
                  <a:schemeClr val="tx1"/>
                </a:solidFill>
              </a:rPr>
              <a:t>ultricies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purus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lectus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malesuada</a:t>
            </a:r>
            <a:r>
              <a:rPr lang="en-US" sz="1600" dirty="0">
                <a:solidFill>
                  <a:schemeClr val="tx1"/>
                </a:solidFill>
              </a:rPr>
              <a:t> libero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Lorem ipsum dolor sit </a:t>
            </a:r>
            <a:r>
              <a:rPr lang="en-US" sz="1800" dirty="0" err="1">
                <a:solidFill>
                  <a:schemeClr val="tx1"/>
                </a:solidFill>
              </a:rPr>
              <a:t>amet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consectetuer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adipiscing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elit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Maecenas </a:t>
            </a:r>
            <a:r>
              <a:rPr lang="en-US" sz="1600" dirty="0" err="1">
                <a:solidFill>
                  <a:schemeClr val="tx1"/>
                </a:solidFill>
              </a:rPr>
              <a:t>porttitor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congue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Fusce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posuere</a:t>
            </a:r>
            <a:r>
              <a:rPr lang="en-US" sz="1600" dirty="0">
                <a:solidFill>
                  <a:schemeClr val="tx1"/>
                </a:solidFill>
              </a:rPr>
              <a:t>, magna sed pulvinar </a:t>
            </a:r>
            <a:r>
              <a:rPr lang="en-US" sz="1600" dirty="0" err="1">
                <a:solidFill>
                  <a:schemeClr val="tx1"/>
                </a:solidFill>
              </a:rPr>
              <a:t>ultricies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purus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lectus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malesuada</a:t>
            </a:r>
            <a:r>
              <a:rPr lang="en-US" sz="1600" dirty="0">
                <a:solidFill>
                  <a:schemeClr val="tx1"/>
                </a:solidFill>
              </a:rPr>
              <a:t> libero</a:t>
            </a:r>
          </a:p>
        </p:txBody>
      </p:sp>
    </p:spTree>
    <p:extLst>
      <p:ext uri="{BB962C8B-B14F-4D97-AF65-F5344CB8AC3E}">
        <p14:creationId xmlns:p14="http://schemas.microsoft.com/office/powerpoint/2010/main" val="241252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Your Paper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Paper Title</dc:title>
  <dc:creator>Jan Nico</dc:creator>
  <cp:lastModifiedBy>Jan Nico</cp:lastModifiedBy>
  <cp:revision>30</cp:revision>
  <dcterms:created xsi:type="dcterms:W3CDTF">2023-06-05T15:26:11Z</dcterms:created>
  <dcterms:modified xsi:type="dcterms:W3CDTF">2024-08-21T13:31:47Z</dcterms:modified>
</cp:coreProperties>
</file>