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2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EB28D659-33EE-459D-8223-743B867C0A98}" type="datetimeFigureOut">
              <a:rPr lang="ru-RU" smtClean="0"/>
              <a:t>30.04.2024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DE66437F-99A0-4789-92E8-929B0096CE0E}" type="slidenum">
              <a:rPr lang="ru-RU" smtClean="0"/>
              <a:t>‹#›</a:t>
            </a:fld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Прямоугольник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Прямоугольник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8D659-33EE-459D-8223-743B867C0A98}" type="datetimeFigureOut">
              <a:rPr lang="ru-RU" smtClean="0"/>
              <a:t>30.04.2024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6437F-99A0-4789-92E8-929B0096CE0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8D659-33EE-459D-8223-743B867C0A98}" type="datetimeFigureOut">
              <a:rPr lang="ru-RU" smtClean="0"/>
              <a:t>30.04.2024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6437F-99A0-4789-92E8-929B0096CE0E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Равнобедренный треугольник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8D659-33EE-459D-8223-743B867C0A98}" type="datetimeFigureOut">
              <a:rPr lang="ru-RU" smtClean="0"/>
              <a:t>30.04.2024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6437F-99A0-4789-92E8-929B0096CE0E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EB28D659-33EE-459D-8223-743B867C0A98}" type="datetimeFigureOut">
              <a:rPr lang="ru-RU" smtClean="0"/>
              <a:t>30.04.2024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DE66437F-99A0-4789-92E8-929B0096CE0E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8D659-33EE-459D-8223-743B867C0A98}" type="datetimeFigureOut">
              <a:rPr lang="ru-RU" smtClean="0"/>
              <a:t>30.04.2024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6437F-99A0-4789-92E8-929B0096CE0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Объект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8D659-33EE-459D-8223-743B867C0A98}" type="datetimeFigureOut">
              <a:rPr lang="ru-RU" smtClean="0"/>
              <a:t>30.04.2024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6437F-99A0-4789-92E8-929B0096CE0E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Объект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8D659-33EE-459D-8223-743B867C0A98}" type="datetimeFigureOut">
              <a:rPr lang="ru-RU" smtClean="0"/>
              <a:t>30.04.2024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6437F-99A0-4789-92E8-929B0096CE0E}" type="slidenum">
              <a:rPr lang="ru-RU" smtClean="0"/>
              <a:t>‹#›</a:t>
            </a:fld>
            <a:endParaRPr lang="ru-RU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8D659-33EE-459D-8223-743B867C0A98}" type="datetimeFigureOut">
              <a:rPr lang="ru-RU" smtClean="0"/>
              <a:t>30.04.2024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6437F-99A0-4789-92E8-929B0096CE0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Прямая соединительная линия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8D659-33EE-459D-8223-743B867C0A98}" type="datetimeFigureOut">
              <a:rPr lang="ru-RU" smtClean="0"/>
              <a:t>30.04.2024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6437F-99A0-4789-92E8-929B0096CE0E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Объект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8D659-33EE-459D-8223-743B867C0A98}" type="datetimeFigureOut">
              <a:rPr lang="ru-RU" smtClean="0"/>
              <a:t>30.04.2024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6437F-99A0-4789-92E8-929B0096CE0E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8000">
              <a:schemeClr val="accent1">
                <a:tint val="66000"/>
                <a:satMod val="160000"/>
              </a:schemeClr>
            </a:gs>
            <a:gs pos="59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B28D659-33EE-459D-8223-743B867C0A98}" type="datetimeFigureOut">
              <a:rPr lang="ru-RU" smtClean="0"/>
              <a:t>30.04.2024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E66437F-99A0-4789-92E8-929B0096CE0E}" type="slidenum">
              <a:rPr lang="ru-RU" smtClean="0"/>
              <a:t>‹#›</a:t>
            </a:fld>
            <a:endParaRPr lang="ru-RU"/>
          </a:p>
        </p:txBody>
      </p:sp>
      <p:sp>
        <p:nvSpPr>
          <p:cNvPr id="28" name="Прямая соединительная линия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Прямая соединительная линия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Равнобедренный треугольник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87624" y="3789040"/>
            <a:ext cx="6858000" cy="990600"/>
          </a:xfrm>
          <a:solidFill>
            <a:schemeClr val="accent5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ru-RU" dirty="0" err="1" smtClean="0">
                <a:solidFill>
                  <a:schemeClr val="accent1">
                    <a:lumMod val="50000"/>
                  </a:schemeClr>
                </a:solidFill>
              </a:rPr>
              <a:t>Телеграм</a:t>
            </a:r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accent1">
                    <a:lumMod val="50000"/>
                  </a:schemeClr>
                </a:solidFill>
              </a:rPr>
              <a:t>бот для совместного выбора фильмов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Film Match</a:t>
            </a:r>
            <a:r>
              <a:rPr lang="ru-RU" dirty="0" smtClean="0">
                <a:solidFill>
                  <a:schemeClr val="accent1">
                    <a:lumMod val="50000"/>
                  </a:schemeClr>
                </a:solidFill>
              </a:rPr>
              <a:t>.</a:t>
            </a:r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r>
              <a:rPr lang="ru-RU" dirty="0" smtClean="0">
                <a:solidFill>
                  <a:schemeClr val="accent2">
                    <a:lumMod val="50000"/>
                  </a:schemeClr>
                </a:solidFill>
              </a:rPr>
              <a:t>Введение, описание и реализация проекта.</a:t>
            </a:r>
            <a:endParaRPr lang="ru-RU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88224" y="3244334"/>
            <a:ext cx="1572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 smtClean="0">
                <a:solidFill>
                  <a:schemeClr val="accent1">
                    <a:lumMod val="50000"/>
                  </a:schemeClr>
                </a:solidFill>
              </a:rPr>
              <a:t>Бакич</a:t>
            </a:r>
            <a:r>
              <a:rPr lang="ru-RU" dirty="0" smtClean="0">
                <a:solidFill>
                  <a:schemeClr val="accent1">
                    <a:lumMod val="50000"/>
                  </a:schemeClr>
                </a:solidFill>
              </a:rPr>
              <a:t> Симона</a:t>
            </a:r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8037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404664"/>
            <a:ext cx="4641912" cy="101566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sz="6000" dirty="0" smtClean="0">
                <a:solidFill>
                  <a:schemeClr val="accent1">
                    <a:lumMod val="50000"/>
                  </a:schemeClr>
                </a:solidFill>
              </a:rPr>
              <a:t>Идея проекта</a:t>
            </a:r>
            <a:endParaRPr lang="ru-RU" sz="6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5536" y="1844824"/>
            <a:ext cx="8424937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Создать </a:t>
            </a:r>
            <a:r>
              <a:rPr lang="ru-RU" sz="3200" dirty="0" err="1" smtClean="0"/>
              <a:t>телеграм</a:t>
            </a:r>
            <a:r>
              <a:rPr lang="ru-RU" sz="3200" dirty="0" smtClean="0"/>
              <a:t> бота, с помощью которого можно будет вместе с другим человеком оценивать фильмы, пока не найдется тот, который понравится обоим.</a:t>
            </a:r>
          </a:p>
          <a:p>
            <a:r>
              <a:rPr lang="ru-RU" sz="3200" dirty="0" smtClean="0"/>
              <a:t>Каждый может оценивать фильмы в своем темпе, и когда найдется </a:t>
            </a:r>
            <a:r>
              <a:rPr lang="ru-RU" sz="3200" dirty="0" err="1" smtClean="0"/>
              <a:t>мэтч</a:t>
            </a:r>
            <a:r>
              <a:rPr lang="ru-RU" sz="3200" dirty="0" smtClean="0"/>
              <a:t> (совместный интерес) – обоим участникам придет сообщение.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464355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316634"/>
            <a:ext cx="6300192" cy="19389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6000" dirty="0" smtClean="0">
                <a:solidFill>
                  <a:schemeClr val="accent1">
                    <a:lumMod val="50000"/>
                  </a:schemeClr>
                </a:solidFill>
              </a:rPr>
              <a:t>Запланированный функционал</a:t>
            </a:r>
            <a:endParaRPr lang="ru-RU" sz="6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9979" y="2581742"/>
            <a:ext cx="8626517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sz="3200" dirty="0" smtClean="0"/>
              <a:t>Выбор</a:t>
            </a:r>
            <a:r>
              <a:rPr lang="en-US" sz="3200" dirty="0" smtClean="0"/>
              <a:t>:</a:t>
            </a:r>
            <a:r>
              <a:rPr lang="ru-RU" sz="3200" dirty="0" smtClean="0"/>
              <a:t> создать свою комнату или добавиться в уже существующую.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3200" dirty="0" smtClean="0"/>
              <a:t>Возможность поставить фильму </a:t>
            </a:r>
            <a:r>
              <a:rPr lang="ru-RU" sz="3200" dirty="0" err="1" smtClean="0"/>
              <a:t>лайк</a:t>
            </a:r>
            <a:r>
              <a:rPr lang="ru-RU" sz="3200" dirty="0"/>
              <a:t> </a:t>
            </a:r>
            <a:r>
              <a:rPr lang="ru-RU" sz="3200" dirty="0" smtClean="0"/>
              <a:t>либо </a:t>
            </a:r>
            <a:r>
              <a:rPr lang="ru-RU" sz="3200" dirty="0" err="1" smtClean="0"/>
              <a:t>дизлайк</a:t>
            </a:r>
            <a:r>
              <a:rPr lang="ru-RU" sz="3200" dirty="0" smtClean="0"/>
              <a:t>, ознакомившись с рейтингом и описанием.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3200" dirty="0" smtClean="0"/>
              <a:t>Сообщение том, что случился </a:t>
            </a:r>
            <a:r>
              <a:rPr lang="ru-RU" sz="3200" dirty="0" err="1" smtClean="0"/>
              <a:t>мэтч</a:t>
            </a:r>
            <a:r>
              <a:rPr lang="ru-RU" sz="3200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57022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548680"/>
            <a:ext cx="5283819" cy="101566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sz="6000" dirty="0" smtClean="0">
                <a:solidFill>
                  <a:schemeClr val="accent1">
                    <a:lumMod val="50000"/>
                  </a:schemeClr>
                </a:solidFill>
              </a:rPr>
              <a:t>Задачи проекта</a:t>
            </a:r>
            <a:endParaRPr lang="ru-RU" sz="6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1988840"/>
            <a:ext cx="8280920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sz="3200" dirty="0" smtClean="0"/>
              <a:t>Создать удобного </a:t>
            </a:r>
            <a:r>
              <a:rPr lang="ru-RU" sz="3200" dirty="0" err="1" smtClean="0"/>
              <a:t>телеграм</a:t>
            </a:r>
            <a:r>
              <a:rPr lang="ru-RU" sz="3200" dirty="0" smtClean="0"/>
              <a:t> бота с </a:t>
            </a:r>
            <a:r>
              <a:rPr lang="ru-RU" sz="3200" dirty="0" err="1" smtClean="0"/>
              <a:t>возможнотью</a:t>
            </a:r>
            <a:r>
              <a:rPr lang="ru-RU" sz="3200" dirty="0" smtClean="0"/>
              <a:t> создать свою комнату и выбрать уже существующую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3200" dirty="0" smtClean="0"/>
              <a:t>Добавить понятный интерфейс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3200" dirty="0" smtClean="0"/>
              <a:t>Создать большую базу фильмов для выбора</a:t>
            </a:r>
          </a:p>
          <a:p>
            <a:pPr marL="342900" indent="-342900">
              <a:buFont typeface="+mj-lt"/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54786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3528" y="404664"/>
            <a:ext cx="5832647" cy="19389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6000" dirty="0" smtClean="0">
                <a:solidFill>
                  <a:schemeClr val="accent1">
                    <a:lumMod val="50000"/>
                  </a:schemeClr>
                </a:solidFill>
              </a:rPr>
              <a:t>Использованные инструменты</a:t>
            </a:r>
            <a:endParaRPr lang="ru-RU" sz="6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3528" y="2636912"/>
            <a:ext cx="4780283" cy="1723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4400" dirty="0" err="1">
                <a:solidFill>
                  <a:schemeClr val="accent1">
                    <a:lumMod val="50000"/>
                  </a:schemeClr>
                </a:solidFill>
              </a:rPr>
              <a:t>pyTelegramBotAPI</a:t>
            </a:r>
            <a:endParaRPr lang="en-US" sz="4400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4400" dirty="0" err="1">
                <a:solidFill>
                  <a:schemeClr val="accent1">
                    <a:lumMod val="50000"/>
                  </a:schemeClr>
                </a:solidFill>
              </a:rPr>
              <a:t>SQLAlchemy</a:t>
            </a:r>
            <a:endParaRPr lang="en-US" sz="4400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9924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476672"/>
            <a:ext cx="4176143" cy="101566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sz="6000" dirty="0" smtClean="0">
                <a:solidFill>
                  <a:schemeClr val="accent1">
                    <a:lumMod val="50000"/>
                  </a:schemeClr>
                </a:solidFill>
              </a:rPr>
              <a:t>Заключение</a:t>
            </a:r>
            <a:endParaRPr lang="ru-RU" sz="6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7545" y="1851055"/>
            <a:ext cx="82089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/>
              <a:t>Удалось создать удобного в использовании и нужного в жизни </a:t>
            </a:r>
            <a:r>
              <a:rPr lang="ru-RU" sz="3600" dirty="0" err="1" smtClean="0"/>
              <a:t>телеграм</a:t>
            </a:r>
            <a:r>
              <a:rPr lang="ru-RU" sz="3600" dirty="0" smtClean="0"/>
              <a:t> бота, который сможет помочь с выбором фильма. Также есть возможность узнать о новых для себя фильмах, оценить их.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40985010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чальная">
  <a:themeElements>
    <a:clrScheme name="Начальная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Начальная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Начальная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74</TotalTime>
  <Words>161</Words>
  <Application>Microsoft Office PowerPoint</Application>
  <PresentationFormat>Экран (4:3)</PresentationFormat>
  <Paragraphs>19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Начальная</vt:lpstr>
      <vt:lpstr>Телеграм бот для совместного выбора фильмов Film Match.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Телеграм бот для совместного выбора фильмов.</dc:title>
  <dc:creator>Simona Bakic</dc:creator>
  <cp:lastModifiedBy>Simona Bakic</cp:lastModifiedBy>
  <cp:revision>8</cp:revision>
  <dcterms:created xsi:type="dcterms:W3CDTF">2024-04-30T14:40:34Z</dcterms:created>
  <dcterms:modified xsi:type="dcterms:W3CDTF">2024-04-30T15:55:17Z</dcterms:modified>
</cp:coreProperties>
</file>