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FD075C-37DE-4A25-8465-39D420A6595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E45A6B8-1DE2-4D82-B2B6-990F6662B951}" type="datetimeFigureOut">
              <a:rPr lang="ru-RU" smtClean="0"/>
              <a:t>01.03.2024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204864"/>
            <a:ext cx="7560840" cy="1081807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ru-RU" sz="7200" b="1" dirty="0" smtClean="0"/>
              <a:t>Игра </a:t>
            </a:r>
            <a:r>
              <a:rPr lang="en-US" sz="7200" b="1" dirty="0" smtClean="0"/>
              <a:t>Sugar Teddy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4005064"/>
            <a:ext cx="6461760" cy="1066800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Введение, описание и реализация проекта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4127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>
                <a:solidFill>
                  <a:schemeClr val="accent4">
                    <a:lumMod val="75000"/>
                  </a:schemeClr>
                </a:solidFill>
              </a:rPr>
              <a:t>Бакич</a:t>
            </a: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</a:rPr>
              <a:t> Симона</a:t>
            </a:r>
            <a:endParaRPr lang="ru-RU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4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548680"/>
            <a:ext cx="5083636" cy="11079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rgbClr val="7030A0"/>
                </a:solidFill>
              </a:rPr>
              <a:t>Идея проекта</a:t>
            </a:r>
            <a:endParaRPr lang="ru-RU" sz="66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2636912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Разработать игру с главным героем, бегущим и перепрыгивающим препятствия. После того, как он их задевает, герой умирает и начинает заново.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277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980728"/>
            <a:ext cx="5904656" cy="11079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600" dirty="0" smtClean="0">
                <a:solidFill>
                  <a:srgbClr val="7030A0"/>
                </a:solidFill>
              </a:rPr>
              <a:t>Задачи проекта</a:t>
            </a:r>
            <a:endParaRPr lang="ru-RU" sz="66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852936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1.Создать меню начала и конца игры</a:t>
            </a:r>
          </a:p>
          <a:p>
            <a:r>
              <a:rPr lang="ru-RU" sz="3200" dirty="0" smtClean="0"/>
              <a:t>2.Создать сам игровой процесс, с сохранением рекорда</a:t>
            </a:r>
          </a:p>
          <a:p>
            <a:r>
              <a:rPr lang="ru-RU" sz="3200" dirty="0" smtClean="0"/>
              <a:t>3.Устроить подходящее тематике игры оформление</a:t>
            </a:r>
          </a:p>
          <a:p>
            <a:r>
              <a:rPr lang="ru-RU" sz="3200" dirty="0" smtClean="0"/>
              <a:t>4.Добавить возможность выбора уровня сложности игры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113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215" y="332656"/>
            <a:ext cx="7237312" cy="21236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600" dirty="0" smtClean="0">
                <a:solidFill>
                  <a:srgbClr val="7030A0"/>
                </a:solidFill>
              </a:rPr>
              <a:t>Запланированный функционал</a:t>
            </a:r>
            <a:endParaRPr lang="ru-RU" sz="66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215" y="2564904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1.Меню запуска игры, меню окончания игры</a:t>
            </a:r>
          </a:p>
          <a:p>
            <a:r>
              <a:rPr lang="ru-RU" sz="3200" dirty="0" smtClean="0"/>
              <a:t>2.Счетчик текущих очков и установленный игроком рекорд, который фиксируется в </a:t>
            </a:r>
            <a:r>
              <a:rPr lang="en-US" sz="3200" dirty="0" smtClean="0"/>
              <a:t>txt </a:t>
            </a:r>
            <a:r>
              <a:rPr lang="ru-RU" sz="3200" dirty="0" smtClean="0"/>
              <a:t>файл</a:t>
            </a:r>
          </a:p>
          <a:p>
            <a:r>
              <a:rPr lang="ru-RU" sz="3200" dirty="0" smtClean="0"/>
              <a:t>3.Окно с </a:t>
            </a:r>
            <a:r>
              <a:rPr lang="ru-RU" sz="3200" dirty="0" err="1" smtClean="0"/>
              <a:t>геймплеем</a:t>
            </a:r>
            <a:endParaRPr lang="ru-RU" sz="3200" dirty="0"/>
          </a:p>
          <a:p>
            <a:r>
              <a:rPr lang="ru-RU" sz="3200" dirty="0" smtClean="0"/>
              <a:t>4.Музыка и звуки в игре</a:t>
            </a:r>
          </a:p>
          <a:p>
            <a:r>
              <a:rPr lang="ru-RU" sz="3200" dirty="0" smtClean="0"/>
              <a:t>5.Выбор уровня сложности</a:t>
            </a:r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8958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620688"/>
            <a:ext cx="5888023" cy="21236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600" dirty="0" smtClean="0">
                <a:solidFill>
                  <a:srgbClr val="7030A0"/>
                </a:solidFill>
              </a:rPr>
              <a:t>Структура кода (классы)</a:t>
            </a:r>
            <a:endParaRPr lang="ru-RU" sz="66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3068960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Game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Ground</a:t>
            </a:r>
          </a:p>
          <a:p>
            <a:pPr marL="342900" indent="-342900">
              <a:buAutoNum type="arabicPeriod"/>
            </a:pPr>
            <a:r>
              <a:rPr lang="en-US" sz="3200" dirty="0" err="1" smtClean="0"/>
              <a:t>MainMenu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Player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Spike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6100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6302" y="764704"/>
            <a:ext cx="4575291" cy="11079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rgbClr val="7030A0"/>
                </a:solidFill>
              </a:rPr>
              <a:t>Заключение</a:t>
            </a:r>
            <a:endParaRPr lang="ru-RU" sz="66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458" y="2276872"/>
            <a:ext cx="66967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Была создана увлекательная игра с красивым оформлением и музыкой, в которой главный герой бегает и перепрыгивает препятствия, зарабатывая тем самым очки. Так же имеется рекорд игрока и возможность выбрать уровень сложности.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6727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Другая 3">
      <a:dk1>
        <a:srgbClr val="883391"/>
      </a:dk1>
      <a:lt1>
        <a:srgbClr val="FFFFFF"/>
      </a:lt1>
      <a:dk2>
        <a:srgbClr val="7030A0"/>
      </a:dk2>
      <a:lt2>
        <a:srgbClr val="B9BFDD"/>
      </a:lt2>
      <a:accent1>
        <a:srgbClr val="A5A176"/>
      </a:accent1>
      <a:accent2>
        <a:srgbClr val="9CBEBD"/>
      </a:accent2>
      <a:accent3>
        <a:srgbClr val="E45A74"/>
      </a:accent3>
      <a:accent4>
        <a:srgbClr val="95A39D"/>
      </a:accent4>
      <a:accent5>
        <a:srgbClr val="D84E8C"/>
      </a:accent5>
      <a:accent6>
        <a:srgbClr val="B1A089"/>
      </a:accent6>
      <a:hlink>
        <a:srgbClr val="FF66CC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144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Соседство</vt:lpstr>
      <vt:lpstr>Игра Sugar Teddy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Sugar Teddy</dc:title>
  <dc:creator>Simona Bakic</dc:creator>
  <cp:lastModifiedBy>Simona Bakic</cp:lastModifiedBy>
  <cp:revision>15</cp:revision>
  <dcterms:created xsi:type="dcterms:W3CDTF">2024-03-01T10:37:17Z</dcterms:created>
  <dcterms:modified xsi:type="dcterms:W3CDTF">2024-03-01T16:45:06Z</dcterms:modified>
</cp:coreProperties>
</file>