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E48B-7048-4AAB-97CB-182887FAD08F}" type="datetimeFigureOut">
              <a:rPr lang="pl-PL" smtClean="0"/>
              <a:t>2015-05-11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EF64-D4F7-4773-B49D-E337104009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006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E48B-7048-4AAB-97CB-182887FAD08F}" type="datetimeFigureOut">
              <a:rPr lang="pl-PL" smtClean="0"/>
              <a:t>2015-05-11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EF64-D4F7-4773-B49D-E337104009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451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E48B-7048-4AAB-97CB-182887FAD08F}" type="datetimeFigureOut">
              <a:rPr lang="pl-PL" smtClean="0"/>
              <a:t>2015-05-11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EF64-D4F7-4773-B49D-E337104009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875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E48B-7048-4AAB-97CB-182887FAD08F}" type="datetimeFigureOut">
              <a:rPr lang="pl-PL" smtClean="0"/>
              <a:t>2015-05-11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EF64-D4F7-4773-B49D-E337104009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070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E48B-7048-4AAB-97CB-182887FAD08F}" type="datetimeFigureOut">
              <a:rPr lang="pl-PL" smtClean="0"/>
              <a:t>2015-05-11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EF64-D4F7-4773-B49D-E337104009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2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E48B-7048-4AAB-97CB-182887FAD08F}" type="datetimeFigureOut">
              <a:rPr lang="pl-PL" smtClean="0"/>
              <a:t>2015-05-11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EF64-D4F7-4773-B49D-E337104009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126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E48B-7048-4AAB-97CB-182887FAD08F}" type="datetimeFigureOut">
              <a:rPr lang="pl-PL" smtClean="0"/>
              <a:t>2015-05-11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EF64-D4F7-4773-B49D-E337104009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745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E48B-7048-4AAB-97CB-182887FAD08F}" type="datetimeFigureOut">
              <a:rPr lang="pl-PL" smtClean="0"/>
              <a:t>2015-05-11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EF64-D4F7-4773-B49D-E337104009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810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E48B-7048-4AAB-97CB-182887FAD08F}" type="datetimeFigureOut">
              <a:rPr lang="pl-PL" smtClean="0"/>
              <a:t>2015-05-11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EF64-D4F7-4773-B49D-E337104009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062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E48B-7048-4AAB-97CB-182887FAD08F}" type="datetimeFigureOut">
              <a:rPr lang="pl-PL" smtClean="0"/>
              <a:t>2015-05-11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EF64-D4F7-4773-B49D-E337104009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893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E48B-7048-4AAB-97CB-182887FAD08F}" type="datetimeFigureOut">
              <a:rPr lang="pl-PL" smtClean="0"/>
              <a:t>2015-05-11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EF64-D4F7-4773-B49D-E337104009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108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E48B-7048-4AAB-97CB-182887FAD08F}" type="datetimeFigureOut">
              <a:rPr lang="pl-PL" smtClean="0"/>
              <a:t>2015-05-11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3EF64-D4F7-4773-B49D-E337104009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769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szacho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tagged/continuous-integration" TargetMode="External"/><Relationship Id="rId2" Type="http://schemas.openxmlformats.org/officeDocument/2006/relationships/hyperlink" Target="http://www.infoq.com/research/ci-server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scho.cloudapp.net/" TargetMode="External"/><Relationship Id="rId2" Type="http://schemas.openxmlformats.org/officeDocument/2006/relationships/hyperlink" Target="http://teamcity.codebetter.com/log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vis-ci.org/facebook/reac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C</a:t>
            </a:r>
            <a:r>
              <a:rPr lang="pl-PL" dirty="0" err="1" smtClean="0"/>
              <a:t>ontinuous</a:t>
            </a:r>
            <a:r>
              <a:rPr lang="pl-PL" dirty="0" smtClean="0"/>
              <a:t> Integration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hlinkClick r:id="rId2"/>
              </a:rPr>
              <a:t>Sergiusz </a:t>
            </a:r>
            <a:r>
              <a:rPr lang="pl-PL" dirty="0" err="1" smtClean="0">
                <a:hlinkClick r:id="rId2"/>
              </a:rPr>
              <a:t>Szachowałow</a:t>
            </a:r>
            <a:endParaRPr lang="pl-PL" dirty="0" smtClean="0"/>
          </a:p>
          <a:p>
            <a:r>
              <a:rPr lang="pl-PL" dirty="0" smtClean="0"/>
              <a:t>Damian Zarębski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39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Zastosowanie CI (teoria i praktyka)</a:t>
            </a:r>
          </a:p>
          <a:p>
            <a:r>
              <a:rPr lang="pl-PL" dirty="0" smtClean="0"/>
              <a:t>Najpopularniejsze narzędzia</a:t>
            </a:r>
          </a:p>
          <a:p>
            <a:r>
              <a:rPr lang="pl-PL" dirty="0" smtClean="0"/>
              <a:t>Demo (</a:t>
            </a:r>
            <a:r>
              <a:rPr lang="pl-PL" dirty="0" err="1" smtClean="0"/>
              <a:t>TeamCity</a:t>
            </a:r>
            <a:r>
              <a:rPr lang="pl-PL" dirty="0" smtClean="0"/>
              <a:t>)</a:t>
            </a:r>
          </a:p>
          <a:p>
            <a:r>
              <a:rPr lang="pl-PL" dirty="0" smtClean="0"/>
              <a:t>Ćwiczenia (Team Foundation </a:t>
            </a:r>
            <a:r>
              <a:rPr lang="pl-PL" dirty="0" err="1" smtClean="0"/>
              <a:t>Build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47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Zastosowanie CI - teoria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Budowanie zintegrowanego kodu w oddzielnym środowisku</a:t>
            </a:r>
          </a:p>
          <a:p>
            <a:r>
              <a:rPr lang="pl-PL" dirty="0" smtClean="0"/>
              <a:t>Wspomaganie praktyk XP (</a:t>
            </a:r>
            <a:r>
              <a:rPr lang="pl-PL" dirty="0" err="1" smtClean="0"/>
              <a:t>extreme</a:t>
            </a:r>
            <a:r>
              <a:rPr lang="pl-PL" dirty="0" smtClean="0"/>
              <a:t> </a:t>
            </a:r>
            <a:r>
              <a:rPr lang="pl-PL" dirty="0" err="1" smtClean="0"/>
              <a:t>programming</a:t>
            </a:r>
            <a:r>
              <a:rPr lang="pl-PL" dirty="0" smtClean="0"/>
              <a:t>)</a:t>
            </a:r>
          </a:p>
          <a:p>
            <a:r>
              <a:rPr lang="pl-PL" dirty="0" smtClean="0"/>
              <a:t>Ciągłe zbieranie metryk produktu (jakość)</a:t>
            </a:r>
          </a:p>
          <a:p>
            <a:r>
              <a:rPr lang="pl-PL" dirty="0" smtClean="0"/>
              <a:t>Ułatwianie procesu dostarczania gotowego produktu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51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Zastosowanie CI - praktyka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Odpalanie unit testów przy każdym </a:t>
            </a:r>
            <a:r>
              <a:rPr lang="pl-PL" dirty="0" err="1" smtClean="0"/>
              <a:t>commicie</a:t>
            </a:r>
            <a:endParaRPr lang="pl-PL" dirty="0" smtClean="0"/>
          </a:p>
          <a:p>
            <a:r>
              <a:rPr lang="pl-PL" dirty="0" smtClean="0"/>
              <a:t>Odpalanie pełnego </a:t>
            </a:r>
            <a:r>
              <a:rPr lang="pl-PL" dirty="0" err="1" smtClean="0"/>
              <a:t>builda</a:t>
            </a:r>
            <a:r>
              <a:rPr lang="pl-PL" dirty="0" smtClean="0"/>
              <a:t> produktu przy każdym </a:t>
            </a:r>
            <a:r>
              <a:rPr lang="pl-PL" dirty="0" err="1" smtClean="0"/>
              <a:t>commicie</a:t>
            </a:r>
            <a:endParaRPr lang="pl-PL" dirty="0" smtClean="0"/>
          </a:p>
          <a:p>
            <a:r>
              <a:rPr lang="pl-PL" dirty="0" smtClean="0"/>
              <a:t>Tworzenie artefaktów z instalatorem, kodem, </a:t>
            </a:r>
            <a:r>
              <a:rPr lang="pl-PL" dirty="0" err="1" smtClean="0"/>
              <a:t>binarkami</a:t>
            </a:r>
            <a:r>
              <a:rPr lang="pl-PL" dirty="0" smtClean="0"/>
              <a:t> przy każdym </a:t>
            </a:r>
            <a:r>
              <a:rPr lang="pl-PL" dirty="0" err="1" smtClean="0"/>
              <a:t>commicie</a:t>
            </a:r>
            <a:r>
              <a:rPr lang="pl-PL" dirty="0" smtClean="0"/>
              <a:t> (historia)</a:t>
            </a:r>
          </a:p>
          <a:p>
            <a:r>
              <a:rPr lang="pl-PL" dirty="0" smtClean="0"/>
              <a:t>Raz na dobę </a:t>
            </a:r>
            <a:r>
              <a:rPr lang="pl-PL" dirty="0" err="1" smtClean="0"/>
              <a:t>deployment</a:t>
            </a:r>
            <a:r>
              <a:rPr lang="pl-PL" dirty="0" smtClean="0"/>
              <a:t> na oddzielną maszynę</a:t>
            </a:r>
          </a:p>
          <a:p>
            <a:r>
              <a:rPr lang="pl-PL" dirty="0" smtClean="0"/>
              <a:t>Zbieranie statystyk</a:t>
            </a:r>
          </a:p>
          <a:p>
            <a:r>
              <a:rPr lang="pl-PL" dirty="0" smtClean="0"/>
              <a:t>Wspomaganie procesu testowania (</a:t>
            </a:r>
            <a:r>
              <a:rPr lang="pl-PL" dirty="0" err="1" smtClean="0"/>
              <a:t>buildy</a:t>
            </a:r>
            <a:r>
              <a:rPr lang="pl-PL" dirty="0" smtClean="0"/>
              <a:t> </a:t>
            </a:r>
            <a:r>
              <a:rPr lang="pl-PL" dirty="0" err="1" smtClean="0"/>
              <a:t>dev</a:t>
            </a:r>
            <a:r>
              <a:rPr lang="pl-PL" dirty="0" smtClean="0"/>
              <a:t> i </a:t>
            </a:r>
            <a:r>
              <a:rPr lang="pl-PL" dirty="0" err="1" smtClean="0"/>
              <a:t>release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00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Najpopularniejsze narzędzia</a:t>
            </a:r>
            <a:endParaRPr lang="pl-PL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8794" cy="4351338"/>
          </a:xfrm>
        </p:spPr>
        <p:txBody>
          <a:bodyPr/>
          <a:lstStyle/>
          <a:p>
            <a:r>
              <a:rPr lang="pl-PL" dirty="0" smtClean="0">
                <a:hlinkClick r:id="rId2"/>
              </a:rPr>
              <a:t>http://www.infoq.com/research/ci-server</a:t>
            </a:r>
            <a:endParaRPr lang="pl-PL" dirty="0" smtClean="0"/>
          </a:p>
          <a:p>
            <a:r>
              <a:rPr lang="pl-PL" dirty="0" smtClean="0">
                <a:hlinkClick r:id="rId3"/>
              </a:rPr>
              <a:t>http://stackoverflow.com/questions/tagged/continuous-integration</a:t>
            </a:r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932" y="2115081"/>
            <a:ext cx="3210373" cy="3772426"/>
          </a:xfrm>
        </p:spPr>
      </p:pic>
    </p:spTree>
    <p:extLst>
      <p:ext uri="{BB962C8B-B14F-4D97-AF65-F5344CB8AC3E}">
        <p14:creationId xmlns:p14="http://schemas.microsoft.com/office/powerpoint/2010/main" val="18898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– instancje online</a:t>
            </a:r>
            <a:endParaRPr lang="pl-P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TeamCity</a:t>
            </a:r>
            <a:r>
              <a:rPr lang="pl-PL" dirty="0" smtClean="0"/>
              <a:t> (Apple, Siemens, Boeing):</a:t>
            </a:r>
          </a:p>
          <a:p>
            <a:pPr lvl="1"/>
            <a:r>
              <a:rPr lang="pl-PL" dirty="0" smtClean="0">
                <a:hlinkClick r:id="rId2"/>
              </a:rPr>
              <a:t>http://teamcity.codebetter.com/login.html</a:t>
            </a:r>
            <a:endParaRPr lang="pl-PL" dirty="0" smtClean="0"/>
          </a:p>
          <a:p>
            <a:r>
              <a:rPr lang="pl-PL" dirty="0" smtClean="0"/>
              <a:t>Jenkins (</a:t>
            </a:r>
            <a:r>
              <a:rPr lang="pl-PL" dirty="0" err="1" smtClean="0"/>
              <a:t>CyanogenMod</a:t>
            </a:r>
            <a:r>
              <a:rPr lang="pl-PL" dirty="0" smtClean="0"/>
              <a:t>, </a:t>
            </a:r>
            <a:r>
              <a:rPr lang="pl-PL" dirty="0" err="1" smtClean="0"/>
              <a:t>Atmel</a:t>
            </a:r>
            <a:r>
              <a:rPr lang="pl-PL" dirty="0" smtClean="0"/>
              <a:t>, NASA):</a:t>
            </a:r>
          </a:p>
          <a:p>
            <a:pPr lvl="1"/>
            <a:r>
              <a:rPr lang="pl-PL" dirty="0" smtClean="0">
                <a:hlinkClick r:id="rId3"/>
              </a:rPr>
              <a:t>https://dscho.cloudapp.net/</a:t>
            </a:r>
            <a:endParaRPr lang="pl-PL" dirty="0" smtClean="0"/>
          </a:p>
          <a:p>
            <a:r>
              <a:rPr lang="pl-PL" dirty="0" err="1" smtClean="0"/>
              <a:t>Travis</a:t>
            </a:r>
            <a:r>
              <a:rPr lang="pl-PL" dirty="0" smtClean="0"/>
              <a:t> CI (</a:t>
            </a:r>
            <a:r>
              <a:rPr lang="pl-PL" dirty="0" smtClean="0"/>
              <a:t>Facebook, </a:t>
            </a:r>
            <a:r>
              <a:rPr lang="pl-PL" dirty="0" err="1" smtClean="0"/>
              <a:t>Rails</a:t>
            </a:r>
            <a:r>
              <a:rPr lang="pl-PL" dirty="0" smtClean="0"/>
              <a:t>, Twitter</a:t>
            </a:r>
            <a:r>
              <a:rPr lang="pl-PL" dirty="0" smtClean="0"/>
              <a:t>):</a:t>
            </a:r>
          </a:p>
          <a:p>
            <a:pPr lvl="1"/>
            <a:r>
              <a:rPr lang="pl-PL" dirty="0" smtClean="0">
                <a:hlinkClick r:id="rId4"/>
              </a:rPr>
              <a:t>https://travis-ci.org/facebook/react</a:t>
            </a:r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535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– lokalna instancja</a:t>
            </a:r>
            <a:endParaRPr lang="pl-PL" dirty="0"/>
          </a:p>
        </p:txBody>
      </p:sp>
      <p:grpSp>
        <p:nvGrpSpPr>
          <p:cNvPr id="27" name="Group 26"/>
          <p:cNvGrpSpPr/>
          <p:nvPr/>
        </p:nvGrpSpPr>
        <p:grpSpPr>
          <a:xfrm>
            <a:off x="1559964" y="2043891"/>
            <a:ext cx="9072073" cy="2770218"/>
            <a:chOff x="1222048" y="2587997"/>
            <a:chExt cx="9072073" cy="2770218"/>
          </a:xfrm>
        </p:grpSpPr>
        <p:sp>
          <p:nvSpPr>
            <p:cNvPr id="19" name="Rounded Rectangle 18"/>
            <p:cNvSpPr/>
            <p:nvPr/>
          </p:nvSpPr>
          <p:spPr>
            <a:xfrm>
              <a:off x="4785645" y="2587997"/>
              <a:ext cx="5508476" cy="277021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dirty="0" smtClean="0"/>
                <a:t>Lokalna maszyna</a:t>
              </a:r>
              <a:endParaRPr lang="pl-PL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296327" y="3144852"/>
              <a:ext cx="2538101" cy="19142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err="1" smtClean="0"/>
                <a:t>VirtualBox</a:t>
              </a:r>
              <a:r>
                <a:rPr lang="pl-PL" dirty="0" smtClean="0"/>
                <a:t> VM</a:t>
              </a:r>
              <a:endParaRPr lang="pl-PL" dirty="0"/>
            </a:p>
            <a:p>
              <a:pPr algn="ctr"/>
              <a:r>
                <a:rPr lang="pl-PL" dirty="0" err="1" smtClean="0"/>
                <a:t>TeamCity</a:t>
              </a:r>
              <a:endParaRPr lang="pl-PL" dirty="0" smtClean="0"/>
            </a:p>
            <a:p>
              <a:pPr algn="ctr"/>
              <a:r>
                <a:rPr lang="pl-PL" dirty="0" smtClean="0"/>
                <a:t>Visual Studio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118040" y="3627689"/>
              <a:ext cx="1410056" cy="94858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git clone</a:t>
              </a: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6600290" y="3847742"/>
              <a:ext cx="623842" cy="50847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err="1" smtClean="0"/>
                <a:t>push</a:t>
              </a:r>
              <a:endParaRPr lang="pl-PL" sz="1200" dirty="0"/>
            </a:p>
          </p:txBody>
        </p:sp>
        <p:sp>
          <p:nvSpPr>
            <p:cNvPr id="25" name="Cloud 24"/>
            <p:cNvSpPr/>
            <p:nvPr/>
          </p:nvSpPr>
          <p:spPr>
            <a:xfrm>
              <a:off x="1222048" y="3396952"/>
              <a:ext cx="1939896" cy="141433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err="1" smtClean="0"/>
                <a:t>GitHub</a:t>
              </a:r>
              <a:endParaRPr lang="pl-PL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3234139" y="3774034"/>
              <a:ext cx="1811706" cy="655892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409169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Ćwiczenia – Team Foundation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Poprowadzi Damian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059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Koniec</a:t>
            </a:r>
            <a:endParaRPr lang="pl-P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289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177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Continuous Integration</vt:lpstr>
      <vt:lpstr>Agenda</vt:lpstr>
      <vt:lpstr>Zastosowanie CI - teoria</vt:lpstr>
      <vt:lpstr>Zastosowanie CI - praktyka</vt:lpstr>
      <vt:lpstr>Najpopularniejsze narzędzia</vt:lpstr>
      <vt:lpstr>Demo – instancje online</vt:lpstr>
      <vt:lpstr>Demo – lokalna instancja</vt:lpstr>
      <vt:lpstr>Ćwiczenia – Team Foundation Build </vt:lpstr>
      <vt:lpstr>Koniec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</dc:title>
  <dc:creator>Sergiusz Szachowalow</dc:creator>
  <cp:lastModifiedBy>Sergiusz Szachowalow</cp:lastModifiedBy>
  <cp:revision>16</cp:revision>
  <dcterms:created xsi:type="dcterms:W3CDTF">2015-05-11T17:15:07Z</dcterms:created>
  <dcterms:modified xsi:type="dcterms:W3CDTF">2015-05-11T19:32:42Z</dcterms:modified>
</cp:coreProperties>
</file>