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7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05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24575,'0'1'0,"1"1"0,-1-1 0,1 1 0,0-1 0,0 0 0,0 1 0,0-1 0,0 0 0,0 0 0,0 1 0,0-1 0,1 0 0,-1 0 0,3 1 0,11 13 0,-1 13 0,0 1 0,-2 1 0,-2 1 0,0-1 0,-2 1 0,-1 1 0,3 48 0,-4-24 0,10 170 0,-19-183 0,-2 1 0,-2-1 0,-2-1 0,-17 50 0,-17 84 0,1 89 0,36-203 10,2 1-1,7 84 1,0-30-1404,-3-98-5432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24575,'2'0'0,"0"0"0,0 0 0,0 1 0,0-1 0,0 1 0,0-1 0,0 1 0,0 0 0,-1 0 0,1-1 0,0 1 0,0 1 0,-1-1 0,1 0 0,-1 0 0,1 1 0,-1-1 0,0 0 0,1 1 0,-1-1 0,0 1 0,0 0 0,0-1 0,0 1 0,0 0 0,-1 0 0,1 0 0,0 0 0,-1 0 0,1 3 0,2 10 0,-1-1 0,-1 0 0,0 23 0,1 5 0,10 71 0,-4 0 0,-9 151 0,-1-98 0,0-77 0,5 100 0,8-127 0,-7-45 0,-1 0 0,2 27 0,-5 208-1365,0-229-5461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8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24575,'-2'129'0,"5"140"0,8-176 0,-5-51 0,1 57 0,-6 26 0,-4 135 0,0-237 0,-1 1 0,-1-1 0,-8 22 0,-9 36 0,15-50 0,-2-1 0,-1 0 0,-1-1 0,-2 0 0,-26 45 0,36-70-151,1 1-1,-1-1 0,-1 0 0,1 0 1,0 0-1,-1-1 0,0 1 1,-7 5-1,-10 3-6674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24575,'1'0'0,"0"1"0,0-1 0,0 1 0,0-1 0,0 1 0,0-1 0,-1 1 0,1-1 0,0 1 0,0-1 0,-1 1 0,1 0 0,0 0 0,-1-1 0,1 1 0,-1 0 0,1 0 0,-1 0 0,1 0 0,-1 0 0,0-1 0,1 1 0,-1 0 0,0 0 0,1 1 0,6 33 0,-4-22 0,41 219 0,-24-118 0,-15-77 0,17 59 0,-15-67 0,-1 0 0,0 0 0,1 54 0,-9 93 0,-1-62 0,3 430 0,0-612-1365,0 44-5461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20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24575,'4'0'0,"6"0"0,4 0 0,0 4 0,-6 1 0,-4 4 0,-8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2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24575,'63'0'0,"-10"2"0,-1-3 0,0-2 0,101-18 0,-95 9 0,62-5 0,-84 14 0,1-1 0,-1-2 0,0-2 0,0-1 0,66-27 0,46-26 0,-80 35 0,7-5 0,82-31 0,-135 57 0,0 0 0,0 1 0,0 1 0,1 1 0,32 1 0,33 4 0,-18 1 0,73-7 0,-105-3 0,-33 5 0,0 1 0,0 0 0,0 0 0,0 0 0,0 1 0,1-1 0,7 2 0,-11-1 0,0 1 0,1 0 0,-1 0 0,0 0 0,0 0 0,0 0 0,0 0 0,0 0 0,-1 1 0,1-1 0,0 1 0,0-1 0,-1 1 0,1 0 0,-1 0 0,0 0 0,1-1 0,-1 1 0,0 1 0,0-1 0,1 4 0,4 13 0,-1 1 0,-1-1 0,-1 1 0,-1 0 0,-1 1 0,0-1 0,-2 0 0,-3 27 0,1 21 0,3 752 0,1-806 0,0 1 0,1-1 0,5 17 0,-3-18 0,-2 1 0,1-1 0,-1 22 0,-2-31 0,0 1 0,0-1 0,-1 1 0,0-1 0,0 0 0,0 1 0,-1-1 0,1 0 0,-1 0 0,0 0 0,0 0 0,0 0 0,-1 0 0,1-1 0,-4 4 0,-2 4 0,0 0 0,1 1 0,0 0 0,1 0 0,0 0 0,1 1 0,0-1 0,1 2 0,-3 20 0,-14 37 0,-26 15 0,27-6 0,-1 6 0,19-80 0,-1 1 0,0-1 0,0 0 0,0-1 0,-1 1 0,0 0 0,0-1 0,0 0 0,0 0 0,-10 8 0,9-10 0,1 0 0,-1 0 0,0 0 0,0-1 0,-1 0 0,1 0 0,0 0 0,-1 0 0,1-1 0,-1 0 0,0 0 0,1 0 0,-1-1 0,0 0 0,1 0 0,-9-2 0,-6-1 0,-1-2 0,1 0 0,-23-10 0,-26-6 0,51 19 0,-1 0 0,1 1 0,-26 2 0,31 0 0,-1 0 0,1-1 0,0-1 0,-1 0 0,1-1 0,0 0 0,-23-8 0,-80-32 0,-29-13 0,122 46 0,0 1 0,-45-9 0,-14-4 0,59 15 0,0 0 0,-1 2 0,1 1 0,-1 0 0,0 2 0,1 1 0,-1 1 0,0 0 0,0 2 0,-30 8 0,-52 9-1365,91-15-5461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2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24575,'-2'37'0,"-8"49"0,5-48 0,-2 46 0,-10 228 0,11-220 0,7 125 0,-2 61 0,-23-116 0,18-134 120,6-27-188,0 0 1,0 0-1,-1 0 1,1 0-1,0 0 1,0 0-1,-1 0 1,1 0-1,0 0 1,-1 0-1,1 0 1,-1 0-1,1 0 1,-1 0-1,0-1 1,1 1-1,-1 0 1,0 0-1,0-1 1,1 1-1,-3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24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95 24575,'48'-19'0,"7"17"0,-48 3 0,0 0 0,0-1 0,0 0 0,0-1 0,0 1 0,0-1 0,0 0 0,0-1 0,0 0 0,-1 0 0,1 0 0,8-5 0,-6 0 0,1 1 0,-1 1 0,1 0 0,0 0 0,0 1 0,0 0 0,1 0 0,0 2 0,19-4 0,5 1 0,62 0 0,65 17 0,-18 0 0,405-10 0,-270-4 0,-267 3 0,-1 0 0,1 1 0,-1 1 0,0 0 0,1 0 0,14 8 0,-13-6 0,-1-1 0,1 0 0,0 0 0,25 2 0,-32-6 0,1 1 0,0-1 0,0 1 0,-1 1 0,1-1 0,-1 1 0,1 0 0,-1 0 0,7 4 0,-11-4 0,0 0 0,0-1 0,0 1 0,-1 0 0,1 0 0,-1 0 0,1 0 0,-1 0 0,1 1 0,-1-1 0,0 0 0,0 1 0,0-1 0,-1 1 0,1-1 0,-1 1 0,1-1 0,-1 1 0,0-1 0,0 1 0,0-1 0,0 1 0,0-1 0,0 1 0,-1-1 0,1 1 0,-3 4 0,-2 12 0,-2-1 0,0 0 0,-2 0 0,0 0 0,0-1 0,-21 26 0,15-21 0,1 1 0,-20 43 0,21-33 0,-62 141 0,69-159 0,1-1 0,1 1 0,0 0 0,0 0 0,2 1 0,0-1 0,0 20 0,0-13 0,0 1 0,-8 31 0,0-20 0,-2 6 0,2 1 0,1-1 0,3 2 0,-4 64 0,13-18 0,-1-24 0,-5 63 0,1-119 0,0-1 0,0 1 0,0-1 0,-1 0 0,0 0 0,-1 0 0,1 0 0,-1 0 0,-1-1 0,-7 9 0,9-10 0,-1 0 0,0-1 0,-1 1 0,1-1 0,-1 0 0,0-1 0,1 1 0,-2-1 0,1 0 0,0 0 0,-1 0 0,1-1 0,-10 3 0,-24-1 0,1-2 0,-61-5 0,14 0 0,54 0 0,-1-2 0,1 0 0,-1-2 0,2-2 0,-1 0 0,-31-16 0,-76-22 0,65 25 0,53 14 0,0 2 0,-1 0 0,0 2 0,-38-4 0,-240 9 0,220 10 0,50-6 0,-50 3 0,-86 4 131,50-2-1627,92-9-5330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08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24575,'203'-2'0,"218"5"0,-283 7 0,58 3 0,919-12 0,-536-3 0,-502-2-141,0-3 1,80-18-1,56-7-99,339 6 240,-481 23 99,105-17-1,-103 9 79,96-2 1,3376 15-6595,-3212 22 6495,-6 0 331,342-25 5631,-594-3-6040,97-16 0,-100 9 0,112-2 0,427 14 0,-572-3 0,50-8 0,-50 4 0,54-1 0,-10 9 0,90-4 0,-166 1 0,0 0 0,0-1 0,0-1 0,0 1 0,0-1 0,-1 0 0,0 0 0,1-1 0,8-6 0,-9 5 0,1 0 0,0 1 0,1 0 0,-1 0 0,1 1 0,0 0 0,14-3 0,50-3 0,-46 7 0,0-1 0,0-2 0,38-11 0,-15 0 0,1 2 0,0 3 0,65-7 0,94 15 0,-114 4 0,-76 1 0,0 0 0,-1 1 0,1 1 0,-1 1 0,0 0 0,-1 1 0,1 1 0,-1 1 0,0 1 0,-1 0 0,0 1 0,-1 1 0,0 0 0,24 23 0,-35-30 0,0-1 0,0 1 0,1-1 0,-1 0 0,1 0 0,0 0 0,-1-1 0,2 1 0,-1-1 0,0-1 0,0 1 0,10 1 0,1-1 0,1-1 0,30-1 0,9 0 0,-53 0 0,-1 0 0,0 0 0,0 1 0,0-1 0,0 1 0,0-1 0,1 1 0,-1 0 0,0 0 0,0 0 0,-1 0 0,1 0 0,0 0 0,0 0 0,0 1 0,-1-1 0,1 1 0,-1-1 0,1 1 0,-1 0 0,2 2 0,-1-1 0,-1 1 0,1-1 0,-1 1 0,0 0 0,0 0 0,0 0 0,-1 0 0,1 0 0,-1 0 0,0 0 0,0 3 0,-1 5 0,-1-1 0,1 0 0,-2 0 0,0 0 0,0 0 0,-1 0 0,-7 14 0,-121 264 0,49-97 0,49-121 0,4 2 0,-34 121 0,51-119 0,-7 21 0,-22 80 0,-10 28 0,44-169 0,2 0 0,1 0 0,1 1 0,2-1 0,2 1 0,4 36 0,-2-14 0,-5 59 0,3-115 0,0 1 0,-1-1 0,0 1 0,0-1 0,0 0 0,0 1 0,0-1 0,0 0 0,0 0 0,-1 0 0,1 0 0,-1 0 0,1 0 0,-1 0 0,0 0 0,0-1 0,0 1 0,0-1 0,0 1 0,0-1 0,0 0 0,0 0 0,-1 0 0,1 0 0,0 0 0,-1-1 0,1 1 0,-1 0 0,1-1 0,-5 0 0,-11 2 0,0-1 0,1-2 0,-27-2 0,12 0 0,-28 2 0,9 1 0,-96-14 0,91 7 0,-90-1 0,-10 0 0,2-3 0,-178 10 0,140 4 0,-106-6 0,-321 6 0,343 20 0,-91 1 0,44-22 0,-269-5 0,539-2 0,-71-14 0,76 10 0,1 2 0,-56-1 0,-98-4 0,-8 1 0,130 12 0,8 0 0,0-2 0,0-3 0,-78-15 0,-87-15 0,90 15 0,69 7 0,-3-1 0,-87-3 0,-66 5 0,-114-2 0,133 1 0,5 1 0,96 11 0,-318 15 0,288-5 0,-180-9 0,138-3 0,43 0 0,-153 4 0,201 10 0,60-7 0,-57 3 0,-136-7 0,-222-4 0,291-8 0,-70-2 0,155 14 0,-75-2 0,138 0 0,0-2 0,0 1 0,0-1 0,0 0 0,-10-6 0,9 4 0,0 1 0,0 0 0,-22-4 0,-15 3 0,-1 3 0,-85 6 0,114-1 0,0 1 0,1 1 0,-1 1 0,1 0 0,-34 17 0,36-15 0,-1 0 0,0-1 0,0-1 0,0 0 0,-1-2 0,-34 4 0,-410-7 0,210-4 0,207 3-1365,26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24575,'45'0'0,"159"5"0,-174-1 0,1 0 0,-1 2 0,0 1 0,47 19 0,-61-20 0,-1-1 0,0 1 0,-1 0 0,0 1 0,25 17 0,-37-22 0,0-1 0,0 1 0,0-1 0,0 1 0,0 0 0,-1 0 0,1 0 0,-1 0 0,1 0 0,-1 0 0,0 0 0,1 0 0,-1 1 0,0-1 0,-1 0 0,1 1 0,0-1 0,-1 1 0,1-1 0,-1 1 0,0-1 0,0 1 0,0-1 0,0 1 0,0-1 0,0 1 0,-1-1 0,1 1 0,-1-1 0,0 1 0,0-1 0,0 0 0,0 1 0,0-1 0,0 0 0,-1 0 0,1 0 0,-3 3 0,0 0 0,-1 0 0,0 0 0,0 0 0,0-1 0,-1 1 0,0-1 0,1-1 0,-1 1 0,-1-1 0,1 0 0,0 0 0,-1-1 0,-8 2 0,-14 3 0,1-2 0,-29 1 0,-26 6 0,56-7 0,16-4 0,1 1 0,0 0 0,0 1 0,1 0 0,-1 0 0,0 1 0,1 0 0,-10 6 0,19-9 0,0-1 0,0 0 0,0 0 0,-1 0 0,1 0 0,0 0 0,0 1 0,0-1 0,0 0 0,0 0 0,0 0 0,-1 0 0,1 1 0,0-1 0,0 0 0,0 0 0,0 0 0,0 0 0,0 1 0,0-1 0,0 0 0,0 0 0,0 0 0,0 1 0,0-1 0,0 0 0,0 0 0,0 0 0,0 1 0,0-1 0,0 0 0,0 0 0,1 0 0,-1 0 0,0 1 0,0-1 0,0 0 0,0 0 0,0 0 0,0 0 0,1 1 0,-1-1 0,0 0 0,0 0 0,0 0 0,14 8 0,15 1 0,-28-9 0,20 8 0,0 0 0,0 1 0,19 12 0,17 9 0,-53-29 0,17 8 0,0 0 0,0 2 0,-1 0 0,-1 1 0,0 1 0,0 0 0,19 20 0,-20-16 0,0-2 0,25 17 0,7 6 0,-48-36 0,0-1 0,0 1 0,0 0 0,0 0 0,0 0 0,0 0 0,0 0 0,-1 0 0,1 0 0,-1 1 0,0-1 0,1 0 0,-1 1 0,0-1 0,-1 1 0,1 0 0,0-1 0,-1 1 0,1 0 0,-1-1 0,0 1 0,0 0 0,0-1 0,0 1 0,-1 0 0,1-1 0,0 1 0,-1 0 0,0-1 0,0 1 0,0-1 0,0 1 0,0-1 0,0 1 0,-1-1 0,1 0 0,-1 0 0,-2 3 0,-1 1 0,0-1 0,-1 0 0,0 1 0,0-2 0,0 1 0,0-1 0,-1 0 0,0 0 0,0-1 0,0 1 0,0-2 0,-9 3 0,-61 9-128,0-4 0,-1-4-1,-122-4 1,134-3-724,56 1-5974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148 235 24575,'1'-6'0,"1"-1"0,-1 1 0,1-1 0,1 1 0,-1-1 0,1 1 0,0 0 0,0 0 0,1 0 0,7-9 0,9-15 0,-14 17 0,0 1 0,2 1 0,16-22 0,-21 30 0,0 0 0,0 0 0,1 0 0,0 0 0,-1 1 0,1-1 0,0 1 0,0 0 0,0 0 0,0 0 0,1 1 0,-1 0 0,0 0 0,1 0 0,7-1 0,66-9 0,-59 7 0,-1 1 0,0 0 0,1 2 0,0 0 0,-1 1 0,1 1 0,22 3 0,-38-3 0,1 1 0,-1-1 0,1 1 0,-1 0 0,0 0 0,0 0 0,0 0 0,0 1 0,0-1 0,-1 1 0,1 0 0,-1 0 0,0 0 0,0 0 0,0 0 0,0 0 0,0 0 0,0 1 0,-1-1 0,0 1 0,0-1 0,0 1 0,0 0 0,0-1 0,-1 1 0,1 0 0,-1-1 0,0 1 0,0 0 0,-2 6 0,2-4 0,0-1 0,-1 1 0,0-1 0,0 0 0,0 1 0,-1-1 0,0 0 0,0 0 0,0 1 0,-1-2 0,1 1 0,-1 0 0,0 0 0,-1-1 0,1 0 0,-1 0 0,0 0 0,0 0 0,0 0 0,-8 5 0,-17 2 0,-1 0 0,0-2 0,-1-2 0,-35 5 0,-42 11 0,-23 19 0,114-36 0,1 2 0,-1 0 0,1 1 0,1 1 0,-22 16 0,36-25 0,-1 0 0,0 1 0,1-1 0,0 1 0,-1-1 0,1 1 0,0-1 0,-1 1 0,1 0 0,0-1 0,0 1 0,0 0 0,1 0 0,-1 0 0,0 0 0,1 0 0,-1 0 0,1 0 0,0 0 0,0 0 0,-1 0 0,1 0 0,1 0 0,-1 0 0,1 3 0,0-1 0,1-1 0,-1 1 0,1-1 0,1 1 0,-1-1 0,0 0 0,1 0 0,-1 0 0,1 0 0,0 0 0,0 0 0,5 2 0,3 3 0,0-1 0,1 0 0,0-1 0,0 0 0,1-1 0,-1 0 0,17 3 0,17-3 0,1-2 0,-1-1 0,51-6 0,9 0 0,66 4-1365,-153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41 24575,'-93'-39'0,"93"39"0,-1-1 0,0 1 0,0 0 0,0 0 0,0 0 0,0 0 0,0 0 0,0 0 0,0 0 0,1 0 0,-1 1 0,0-1 0,0 0 0,0 0 0,0 1 0,0-1 0,1 0 0,-1 1 0,0-1 0,0 1 0,1 0 0,-1-1 0,0 1 0,1-1 0,-1 1 0,0 0 0,1-1 0,-1 1 0,1 0 0,-1 0 0,1-1 0,0 1 0,-1 0 0,1 0 0,0 0 0,-1 0 0,1 0 0,0 0 0,0-1 0,0 1 0,0 0 0,0 1 0,-3 47 0,3-43 0,0 24 0,-1 0 0,-2 0 0,-1 0 0,-1 0 0,-2-1 0,-1 0 0,-1 0 0,-2-1 0,-15 30 0,22-50 0,-20 48 0,23-53 0,0-1 0,0 0 0,1 0 0,-1 0 0,1 1 0,-1-1 0,1 0 0,0 1 0,0-1 0,0 0 0,0 1 0,0-1 0,1 0 0,-1 1 0,1-1 0,-1 0 0,1 0 0,0 0 0,0 1 0,0-1 0,2 2 0,-2-3 0,0 0 0,0 0 0,0-1 0,1 1 0,-1-1 0,0 1 0,1-1 0,-1 1 0,1-1 0,-1 0 0,0 0 0,1 0 0,-1 0 0,1 0 0,-1 0 0,1 0 0,-1 0 0,0 0 0,1-1 0,-1 1 0,1 0 0,-1-1 0,3-1 0,36-18 0,-31 15 0,16-10 0,-1-1 0,-1-1 0,32-29 0,-40 33 0,3 0 0,0 1 0,36-20 0,4-1 0,-46 25 0,-6 3 0,1 0 0,-1 1 0,1 0 0,0 1 0,9-4 0,-15 7 0,0-1 0,0 1 0,0-1 0,1 1 0,-1 0 0,0 0 0,0 0 0,1 0 0,-1 0 0,0 0 0,0 0 0,1 0 0,-1 0 0,0 1 0,0-1 0,1 1 0,-1-1 0,0 1 0,0-1 0,0 1 0,0-1 0,0 1 0,0 0 0,0 0 0,0-1 0,0 1 0,0 0 0,0 0 0,0 0 0,-1 0 0,1 0 0,0 0 0,-1 0 0,1 1 0,-1-1 0,1 0 0,0 2 0,8 29 0,-1-1 0,-2 1 0,4 42 0,-2-10 0,-6-52 0,0 0 0,-1 0 0,0-1 0,-1 1 0,-1 0 0,1 0 0,-5 17 0,3-22 0,-1 0 0,0 0 0,0 0 0,-1 0 0,1-1 0,-1 0 0,-1 1 0,1-2 0,-1 1 0,0 0 0,-1-1 0,-11 9 0,13-9 0,-1-1 0,-1 0 0,1 0 0,-1 0 0,1 0 0,-1-1 0,0 0 0,-1 0 0,1-1 0,0 1 0,-1-1 0,1-1 0,-1 1 0,1-1 0,-1 0 0,0-1 0,0 0 0,1 0 0,-1 0 0,0-1 0,0 0 0,1 0 0,-1 0 0,1-1 0,-1 0 0,-10-6 0,-33-19 0,1-2 0,-75-60 0,75 52 0,-2 2 0,-56-30 0,78 50-1365,3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2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24575,'90'-1'0,"98"3"0,-114 9 0,17 1 0,-76-11-170,0 0-1,-1 1 0,1 1 1,-1 0-1,0 1 0,0 1 1,16 6-1,-15-4-6655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83 24575,'-7'-1'0,"-1"0"0,1 1 0,-1 0 0,1 1 0,-1 0 0,1 0 0,-1 0 0,1 1 0,0 0 0,-1 1 0,1-1 0,1 1 0,-1 1 0,0-1 0,1 1 0,-9 7 0,-22 15 0,27-20 0,0 1 0,1 0 0,0 0 0,0 1 0,1 0 0,-14 18 0,13-13 0,1 1 0,1 0 0,0 0 0,1 1 0,0 0 0,2 0 0,-1 0 0,2 0 0,-3 32 0,2 9 0,7 84 0,0-36 0,-3-96 0,1 0 0,-1 0 0,1 0 0,0 0 0,1 0 0,0 0 0,0-1 0,1 1 0,0-1 0,0 1 0,6 8 0,-6-11 0,1-1 0,-1 1 0,1-1 0,0 0 0,1 0 0,-1-1 0,0 1 0,1-1 0,0 0 0,0 0 0,0 0 0,0-1 0,1 0 0,-1 0 0,0 0 0,12 1 0,-13-2 0,0 0 0,1 0 0,-1-1 0,0 0 0,1 0 0,-1 0 0,1 0 0,-1-1 0,0 0 0,1 0 0,-1 0 0,0 0 0,0-1 0,0 1 0,0-1 0,0 0 0,0 0 0,0-1 0,-1 1 0,1-1 0,-1 0 0,1 0 0,-1 0 0,4-6 0,3-4 0,-2-1 0,0-1 0,0 1 0,-1-1 0,5-19 0,-10 30 0,21-33 0,-20 34 0,0-1 0,0 0 0,0 0 0,-1 0 0,0 0 0,0 0 0,0 0 0,0-1 0,0 1 0,1-7 0,14-116 0,-5 56 0,-2-1 0,0-90 0,-10 151 0,-1 0 0,1 0 0,-2 0 0,1 1 0,-2-1 0,1 0 0,-8-17 0,8 24 0,-1-1 0,0 1 0,1-1 0,-2 1 0,1 0 0,0 0 0,-1 0 0,0 0 0,0 1 0,0-1 0,0 1 0,0 0 0,-1 0 0,0 1 0,1 0 0,-1-1 0,0 1 0,-6-1 0,-9-3-1365,2-1-5461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5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24575,'2'0'0,"-1"1"0,0-1 0,0 1 0,0-1 0,0 1 0,0 0 0,0-1 0,0 1 0,-1 0 0,1 0 0,0 0 0,0-1 0,0 1 0,-1 0 0,1 0 0,-1 0 0,1 0 0,-1 0 0,1 1 0,0 0 0,11 30 0,-9-24 0,3 16 0,-1 0 0,-1 0 0,-1 0 0,-1 0 0,-1 0 0,-1 1 0,-4 25 0,1 24 0,1 63 0,5 160 0,8-208 0,-5-53 0,1 58 0,-8 512-1365,1-584-5461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20:37:1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0 24575,'0'1191'0,"-2"-1168"0,-1 0 0,0 1 0,-2-1 0,-1-1 0,-10 28 0,7-25 0,2 0 0,0 0 0,2 0 0,-3 31 0,7-35 0,-2 0 0,0-1 0,-1 0 0,-1 0 0,-1 0 0,0 0 0,-2-1 0,-13 25 0,18-38-1365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C3F5-5670-BBDF-2C2D-E47FB299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64383-2639-3112-FB86-1FC0B68A7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326B-6C61-F1FD-23B9-255E2AE2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6126-EF41-84CC-28EC-AAF234B9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D97D0-D3A3-0C0B-1D95-B9DD58D4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2234-293A-E5B1-F8C5-36007591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1E685-547C-E397-7406-9EF45A7C1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14EC-895B-59E1-8969-6943CC2A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16DA-67AF-D942-97E1-1B311A12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1037-82DD-AF84-F13A-D5EEA334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C3F77-BEE7-A6E5-4CB1-573DACA6A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118FC-813C-0759-D605-D9F2CB0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096B-8602-105A-41B3-2BEF6762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1F42-0718-B46C-1D56-BB454EDB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A97E-81C3-1837-46E2-E6566837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BD34-0A58-E9A0-FC9B-2785A10D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35C0-C6AB-DE5D-3CCA-F6F5B448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D78A-C3B6-1CEF-5BFC-CCE0DFB2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7C43-7731-E127-EAC1-910F94EE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EBA6-2B82-94FB-B703-D1A48AF5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7BC0-6B99-E413-19FC-774411B0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B16C-9770-768B-FCD5-19797B65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DF9E-9386-1B7F-FE17-33026305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7E761-E9D5-683A-E9EE-54C4E49D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A504-78C7-6C03-CFD9-4879555A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227A-CC30-9919-ACE2-E0F4EA01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ADC0-E6C7-6C05-C2EA-6377402F8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B58B2-0FB4-064D-F1A5-37F901CE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462F7-D0C2-9302-845D-11E6DD85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C5793-FF29-988B-41BD-A4DC4F0E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27F7-B150-48D6-A3CE-CE544C89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C364-8256-9060-0B90-6497A3AC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4D744-60A2-ABB4-3236-4912CD79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9E12E-A04E-2555-6989-172C4333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57D75-D728-AE9E-54CB-CE02CA9BA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AFD35-1E0A-563A-05F4-45CA41B1F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5C113-7ABB-0944-A367-22A8EFB5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52274-330A-287A-91F4-57781A43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C5AB4-34A5-C8B0-131F-2E4CCFAF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E6FC-6977-F63A-C2CF-6DF85B62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C68CF-8D29-D1A2-3AE7-42552C34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2FCA8-7B58-9458-9231-39CD2290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A3D7-2B94-142D-D7D0-903552DC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E8FDE-27EE-95C4-FFAE-73E87A03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AA58F-F766-AE24-A308-A585A5B9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AA34-BB9F-8B9B-A681-E49762E4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48D7-1A60-E522-FE6D-628A761D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2495-6A82-B934-D4B2-A7480AF4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BEB61-6163-5E7E-8461-BCF9A599F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4D576-EC5A-4E98-46D1-AEFF3816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84D3-7ACC-BEDB-9337-6EB9043A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8206E-C941-6E95-570D-2EB854E8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8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83C8-72AB-4AE6-02C1-A42E69DF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6BD72-024E-B3A4-B455-3A902514F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A7809-C1FD-740B-272C-5F453020E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AD67-339D-1B0A-2CCF-D56EF658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73C4-06BE-DA39-8696-1584DF71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0AEDD-53F6-273A-CAD1-065D60A9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0D030-DFF4-2CB6-66C2-90D0F9AA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476B-CD22-A8DF-BC4D-17F1611B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538A-152B-5303-5900-7250ACF13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B4E0-926F-4B46-881F-9B54FCDDF36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7F9CD-4F6C-0D55-1ACA-B007C67D8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88FC-316F-113F-19DB-269C785F3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8B6F-9D81-4A50-822B-1E94CAC8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0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0F05-2487-5660-7127-A59F0B77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9899"/>
          </a:xfrm>
        </p:spPr>
        <p:txBody>
          <a:bodyPr/>
          <a:lstStyle/>
          <a:p>
            <a:pPr algn="ctr"/>
            <a:r>
              <a:rPr lang="en-US" dirty="0"/>
              <a:t>CNN Base Line Model</a:t>
            </a:r>
          </a:p>
        </p:txBody>
      </p:sp>
    </p:spTree>
    <p:extLst>
      <p:ext uri="{BB962C8B-B14F-4D97-AF65-F5344CB8AC3E}">
        <p14:creationId xmlns:p14="http://schemas.microsoft.com/office/powerpoint/2010/main" val="82978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A734F-ADCF-9A1C-9BA5-67C4F43C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Loss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0D8CFBC-EAD4-1465-3AD8-CA3A1A96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E4B0-3528-CE6C-D9E6-1E241207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B1229-3F20-D554-E656-5FEC900C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Threshold 0.0: Accuracy: 0.38 ,F1: 0.55</a:t>
            </a:r>
          </a:p>
          <a:p>
            <a:r>
              <a:rPr lang="en-US" dirty="0"/>
              <a:t>Threshold 0.1: Accuracy: 0.48 ,F1: 0.59</a:t>
            </a:r>
          </a:p>
          <a:p>
            <a:r>
              <a:rPr lang="en-US" dirty="0"/>
              <a:t>Threshold 0.2: Accuracy: 0.56 ,F1: 0.61</a:t>
            </a:r>
          </a:p>
          <a:p>
            <a:r>
              <a:rPr lang="en-US" dirty="0"/>
              <a:t>Threshold 0.3: Accuracy: 0.64 ,F1: 0.61</a:t>
            </a:r>
          </a:p>
          <a:p>
            <a:r>
              <a:rPr lang="en-US" dirty="0"/>
              <a:t>Threshold 0.4: Accuracy: 0.69 ,F1: 0.59</a:t>
            </a:r>
          </a:p>
          <a:p>
            <a:r>
              <a:rPr lang="en-US" dirty="0"/>
              <a:t>Threshold 0.5: Accuracy: 0.71 ,F1: 0.57</a:t>
            </a:r>
          </a:p>
          <a:p>
            <a:r>
              <a:rPr lang="en-US" dirty="0"/>
              <a:t>Threshold 0.6: Accuracy: 0.72 ,F1: 0.53</a:t>
            </a:r>
          </a:p>
          <a:p>
            <a:r>
              <a:rPr lang="en-US" dirty="0"/>
              <a:t>Threshold 0.7: Accuracy: 0.71 ,F1: 0.50</a:t>
            </a:r>
          </a:p>
          <a:p>
            <a:r>
              <a:rPr lang="en-US" dirty="0"/>
              <a:t>Threshold 0.8: Accuracy: 0.71 ,F1: 0.45</a:t>
            </a:r>
          </a:p>
          <a:p>
            <a:r>
              <a:rPr lang="en-US" dirty="0"/>
              <a:t>Threshold 0.9: Accuracy: 0.69 ,F1: 0.37</a:t>
            </a:r>
          </a:p>
          <a:p>
            <a:r>
              <a:rPr lang="en-US" dirty="0"/>
              <a:t>Threshold 1.0: Accuracy: 0.62 ,F1: 0.00</a:t>
            </a:r>
          </a:p>
        </p:txBody>
      </p:sp>
    </p:spTree>
    <p:extLst>
      <p:ext uri="{BB962C8B-B14F-4D97-AF65-F5344CB8AC3E}">
        <p14:creationId xmlns:p14="http://schemas.microsoft.com/office/powerpoint/2010/main" val="199480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02D2B-D147-5CF6-E2FB-A8081CF5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8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86993F83-486A-9139-F448-0C6059325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6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D331D-D7F5-5066-28E2-52C56B10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A113BD3-5146-9E11-9540-C1A441CBC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7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5B68-934E-22DA-9607-E04811A2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Precision vs Recall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8AD1DB3-B837-CDB4-1043-234461ABF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5057-9F11-4692-4BCC-E8D9030C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EB59-9C8F-D1EE-9313-F38D8297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Features are used: ‘Pupil Diameter’, ‘Pupil X’, and ‘Pupil Y’</a:t>
            </a:r>
          </a:p>
          <a:p>
            <a:r>
              <a:rPr lang="en-US" dirty="0"/>
              <a:t>‘Pupil Diameter’ is interpolated. No missing data</a:t>
            </a:r>
          </a:p>
          <a:p>
            <a:r>
              <a:rPr lang="en-US" dirty="0"/>
              <a:t>‘Pupil X’ and ‘Pupil Y’ are not interpolated. Have missing data</a:t>
            </a:r>
          </a:p>
          <a:p>
            <a:r>
              <a:rPr lang="en-US" dirty="0"/>
              <a:t>Missing data will be drop</a:t>
            </a:r>
          </a:p>
        </p:txBody>
      </p:sp>
    </p:spTree>
    <p:extLst>
      <p:ext uri="{BB962C8B-B14F-4D97-AF65-F5344CB8AC3E}">
        <p14:creationId xmlns:p14="http://schemas.microsoft.com/office/powerpoint/2010/main" val="408221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B6BE-58D4-B894-D169-01D70707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C1BC-ED2F-F697-1730-82343E93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number of data : 157,740,011</a:t>
            </a:r>
          </a:p>
          <a:p>
            <a:r>
              <a:rPr lang="en-US" dirty="0"/>
              <a:t>Total number of missing data : 29,124,939</a:t>
            </a:r>
          </a:p>
          <a:p>
            <a:r>
              <a:rPr lang="en-US" b="1" dirty="0"/>
              <a:t>Consecutive</a:t>
            </a:r>
            <a:r>
              <a:rPr lang="en-US" dirty="0"/>
              <a:t> missing data:</a:t>
            </a:r>
          </a:p>
          <a:p>
            <a:pPr lvl="1"/>
            <a:r>
              <a:rPr lang="en-US" dirty="0"/>
              <a:t>Mean: 728.6144</a:t>
            </a:r>
          </a:p>
          <a:p>
            <a:pPr lvl="1"/>
            <a:r>
              <a:rPr lang="en-US" dirty="0"/>
              <a:t>Std : 2,694.344</a:t>
            </a:r>
          </a:p>
          <a:p>
            <a:pPr lvl="1"/>
            <a:r>
              <a:rPr lang="en-US" dirty="0"/>
              <a:t>Min : 1</a:t>
            </a:r>
          </a:p>
          <a:p>
            <a:pPr lvl="1"/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% : 32</a:t>
            </a:r>
          </a:p>
          <a:p>
            <a:pPr lvl="1"/>
            <a:r>
              <a:rPr lang="en-US" dirty="0"/>
              <a:t>50</a:t>
            </a:r>
            <a:r>
              <a:rPr lang="en-US" baseline="30000" dirty="0"/>
              <a:t>th</a:t>
            </a:r>
            <a:r>
              <a:rPr lang="en-US" dirty="0"/>
              <a:t> % : 143</a:t>
            </a:r>
          </a:p>
          <a:p>
            <a:pPr lvl="1"/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% : 659</a:t>
            </a:r>
          </a:p>
          <a:p>
            <a:pPr lvl="1"/>
            <a:r>
              <a:rPr lang="en-US" dirty="0"/>
              <a:t>Max : 71,997</a:t>
            </a:r>
          </a:p>
        </p:txBody>
      </p:sp>
    </p:spTree>
    <p:extLst>
      <p:ext uri="{BB962C8B-B14F-4D97-AF65-F5344CB8AC3E}">
        <p14:creationId xmlns:p14="http://schemas.microsoft.com/office/powerpoint/2010/main" val="365902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349F-84BD-612F-EA17-76291BD5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D2F5-AFDD-A754-0DEF-77BB49F1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interval for each sample is 1s</a:t>
            </a:r>
          </a:p>
          <a:p>
            <a:r>
              <a:rPr lang="en-US" dirty="0"/>
              <a:t>Sampling 3 samples after every stimulus onset. The first sample is label as 1, the second and third samples are label as 0</a:t>
            </a:r>
          </a:p>
          <a:p>
            <a:r>
              <a:rPr lang="en-US" dirty="0"/>
              <a:t>Example, If the stimulus onset is at 4 second:</a:t>
            </a:r>
          </a:p>
          <a:p>
            <a:pPr lvl="1"/>
            <a:r>
              <a:rPr lang="en-US" dirty="0"/>
              <a:t>First sample:      4s -&gt; 5s. Label as 1</a:t>
            </a:r>
          </a:p>
          <a:p>
            <a:pPr lvl="1"/>
            <a:r>
              <a:rPr lang="en-US" dirty="0"/>
              <a:t>Second sample: 5s -&gt; 6s. Label as 0</a:t>
            </a:r>
          </a:p>
          <a:p>
            <a:pPr lvl="1"/>
            <a:r>
              <a:rPr lang="en-US" dirty="0"/>
              <a:t>Third sample:     6s -&gt; 7s. Label as 0</a:t>
            </a:r>
          </a:p>
          <a:p>
            <a:r>
              <a:rPr lang="en-US" dirty="0"/>
              <a:t>1/3 of data is 1, and 2/3 of data is 0</a:t>
            </a:r>
          </a:p>
        </p:txBody>
      </p:sp>
    </p:spTree>
    <p:extLst>
      <p:ext uri="{BB962C8B-B14F-4D97-AF65-F5344CB8AC3E}">
        <p14:creationId xmlns:p14="http://schemas.microsoft.com/office/powerpoint/2010/main" val="377726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4152-1563-9EC3-E0AA-5725D0CB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0F84-6F67-709D-CCFF-4E800861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Normalizing features using Stander Scaler</a:t>
            </a:r>
          </a:p>
          <a:p>
            <a:r>
              <a:rPr lang="en-US" dirty="0"/>
              <a:t>For 1 second, there will be 250 elements. 3 features: ‘Pupil Diameter’, ‘Pupil X’, and ‘Pupil Y’</a:t>
            </a:r>
          </a:p>
          <a:p>
            <a:r>
              <a:rPr lang="en-US" dirty="0"/>
              <a:t>The shape: (_ , 250, 3)</a:t>
            </a:r>
          </a:p>
          <a:p>
            <a:r>
              <a:rPr lang="en-US" dirty="0"/>
              <a:t>Cut into 10 channels, the shape: ( _, 25, 3, 10) 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ABF381-23E5-51B6-D7F1-2F291C91E33B}"/>
                  </a:ext>
                </a:extLst>
              </p14:cNvPr>
              <p14:cNvContentPartPr/>
              <p14:nvPr/>
            </p14:nvContentPartPr>
            <p14:xfrm>
              <a:off x="4729360" y="637147"/>
              <a:ext cx="52560" cy="6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ABF381-23E5-51B6-D7F1-2F291C91E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0360" y="628507"/>
                <a:ext cx="70200" cy="63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F0DEC35-632A-0AF3-1BFD-74FB6CCA0711}"/>
              </a:ext>
            </a:extLst>
          </p:cNvPr>
          <p:cNvGrpSpPr/>
          <p:nvPr/>
        </p:nvGrpSpPr>
        <p:grpSpPr>
          <a:xfrm>
            <a:off x="4286200" y="510787"/>
            <a:ext cx="4817880" cy="1233360"/>
            <a:chOff x="4286200" y="510787"/>
            <a:chExt cx="4817880" cy="12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C58F86-44D3-7B9D-3EC0-248FC773E3F1}"/>
                    </a:ext>
                  </a:extLst>
                </p14:cNvPr>
                <p14:cNvContentPartPr/>
                <p14:nvPr/>
              </p14:nvContentPartPr>
              <p14:xfrm>
                <a:off x="4714240" y="510787"/>
                <a:ext cx="4389840" cy="800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C58F86-44D3-7B9D-3EC0-248FC773E3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05600" y="502147"/>
                  <a:ext cx="440748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AF00973-2D1A-B9B7-E5B5-7152104CADD3}"/>
                    </a:ext>
                  </a:extLst>
                </p14:cNvPr>
                <p14:cNvContentPartPr/>
                <p14:nvPr/>
              </p14:nvContentPartPr>
              <p14:xfrm>
                <a:off x="4286200" y="754507"/>
                <a:ext cx="254160" cy="294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AF00973-2D1A-B9B7-E5B5-7152104CAD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7560" y="745867"/>
                  <a:ext cx="2718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210036-4597-8CB8-FBD2-8EB436FAC5A4}"/>
                    </a:ext>
                  </a:extLst>
                </p14:cNvPr>
                <p14:cNvContentPartPr/>
                <p14:nvPr/>
              </p14:nvContentPartPr>
              <p14:xfrm>
                <a:off x="6045160" y="1492147"/>
                <a:ext cx="245880" cy="19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210036-4597-8CB8-FBD2-8EB436FAC5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36160" y="1483507"/>
                  <a:ext cx="263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1A53EC-032B-A54D-A114-9A101C300EF8}"/>
                    </a:ext>
                  </a:extLst>
                </p14:cNvPr>
                <p14:cNvContentPartPr/>
                <p14:nvPr/>
              </p14:nvContentPartPr>
              <p14:xfrm>
                <a:off x="6588760" y="1469827"/>
                <a:ext cx="264600" cy="27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1A53EC-032B-A54D-A114-9A101C300E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9760" y="1461187"/>
                  <a:ext cx="28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921D9F-051A-0040-85A9-478C05E53664}"/>
                    </a:ext>
                  </a:extLst>
                </p14:cNvPr>
                <p14:cNvContentPartPr/>
                <p14:nvPr/>
              </p14:nvContentPartPr>
              <p14:xfrm>
                <a:off x="6710800" y="1483867"/>
                <a:ext cx="212400" cy="2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921D9F-051A-0040-85A9-478C05E536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02160" y="1475227"/>
                  <a:ext cx="230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101581-DF82-2401-B711-0CF05B6E0A5B}"/>
                    </a:ext>
                  </a:extLst>
                </p14:cNvPr>
                <p14:cNvContentPartPr/>
                <p14:nvPr/>
              </p14:nvContentPartPr>
              <p14:xfrm>
                <a:off x="7170160" y="1429867"/>
                <a:ext cx="137160" cy="30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101581-DF82-2401-B711-0CF05B6E0A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61160" y="1420867"/>
                  <a:ext cx="15480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CCBA22-9815-75DA-B465-47F96CD8919C}"/>
                  </a:ext>
                </a:extLst>
              </p14:cNvPr>
              <p14:cNvContentPartPr/>
              <p14:nvPr/>
            </p14:nvContentPartPr>
            <p14:xfrm>
              <a:off x="5385280" y="645427"/>
              <a:ext cx="25920" cy="587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CCBA22-9815-75DA-B465-47F96CD891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76280" y="636787"/>
                <a:ext cx="43560" cy="60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DFAD25A-E88F-A438-6113-8012A29DE44E}"/>
              </a:ext>
            </a:extLst>
          </p:cNvPr>
          <p:cNvGrpSpPr/>
          <p:nvPr/>
        </p:nvGrpSpPr>
        <p:grpSpPr>
          <a:xfrm>
            <a:off x="6286000" y="561907"/>
            <a:ext cx="1231560" cy="620640"/>
            <a:chOff x="6286000" y="561907"/>
            <a:chExt cx="1231560" cy="6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8F212D-3E5B-AD63-8477-ABA3F8FF86AC}"/>
                    </a:ext>
                  </a:extLst>
                </p14:cNvPr>
                <p14:cNvContentPartPr/>
                <p14:nvPr/>
              </p14:nvContentPartPr>
              <p14:xfrm>
                <a:off x="6286000" y="561907"/>
                <a:ext cx="47520" cy="620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8F212D-3E5B-AD63-8477-ABA3F8FF86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77360" y="552907"/>
                  <a:ext cx="6516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3E17BF-F9BA-D0AC-85F0-27BAA395AEE0}"/>
                    </a:ext>
                  </a:extLst>
                </p14:cNvPr>
                <p14:cNvContentPartPr/>
                <p14:nvPr/>
              </p14:nvContentPartPr>
              <p14:xfrm>
                <a:off x="6895480" y="586747"/>
                <a:ext cx="34200" cy="544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3E17BF-F9BA-D0AC-85F0-27BAA395AE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86480" y="578107"/>
                  <a:ext cx="518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AC5038-23A2-99FD-5311-D99C2A2BC901}"/>
                    </a:ext>
                  </a:extLst>
                </p14:cNvPr>
                <p14:cNvContentPartPr/>
                <p14:nvPr/>
              </p14:nvContentPartPr>
              <p14:xfrm>
                <a:off x="7445920" y="561907"/>
                <a:ext cx="71640" cy="536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AC5038-23A2-99FD-5311-D99C2A2BC9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37280" y="552907"/>
                  <a:ext cx="89280" cy="55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E7EAD-DDAC-7BFE-9F4A-E5B4C191541D}"/>
              </a:ext>
            </a:extLst>
          </p:cNvPr>
          <p:cNvGrpSpPr/>
          <p:nvPr/>
        </p:nvGrpSpPr>
        <p:grpSpPr>
          <a:xfrm>
            <a:off x="4639000" y="2184067"/>
            <a:ext cx="764640" cy="714600"/>
            <a:chOff x="4639000" y="2184067"/>
            <a:chExt cx="764640" cy="71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AA4E42-9847-1ED9-78A7-465A75A73BBD}"/>
                    </a:ext>
                  </a:extLst>
                </p14:cNvPr>
                <p14:cNvContentPartPr/>
                <p14:nvPr/>
              </p14:nvContentPartPr>
              <p14:xfrm>
                <a:off x="4639000" y="2340307"/>
                <a:ext cx="52200" cy="55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AA4E42-9847-1ED9-78A7-465A75A73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0000" y="2331307"/>
                  <a:ext cx="698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EC256E-E246-E6BE-B2DF-125B530CC8D9}"/>
                    </a:ext>
                  </a:extLst>
                </p14:cNvPr>
                <p14:cNvContentPartPr/>
                <p14:nvPr/>
              </p14:nvContentPartPr>
              <p14:xfrm>
                <a:off x="4789840" y="2247787"/>
                <a:ext cx="19440" cy="1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EC256E-E246-E6BE-B2DF-125B530CC8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80840" y="2239147"/>
                  <a:ext cx="37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A92C74-1FC2-775F-642C-DD31D0F28097}"/>
                    </a:ext>
                  </a:extLst>
                </p14:cNvPr>
                <p14:cNvContentPartPr/>
                <p14:nvPr/>
              </p14:nvContentPartPr>
              <p14:xfrm>
                <a:off x="4639000" y="2184067"/>
                <a:ext cx="687960" cy="688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A92C74-1FC2-775F-642C-DD31D0F280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30000" y="2175067"/>
                  <a:ext cx="7056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CA5C14-DA41-78DB-110F-A99782C55C9D}"/>
                    </a:ext>
                  </a:extLst>
                </p14:cNvPr>
                <p14:cNvContentPartPr/>
                <p14:nvPr/>
              </p14:nvContentPartPr>
              <p14:xfrm>
                <a:off x="4673920" y="2289907"/>
                <a:ext cx="32400" cy="487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CA5C14-DA41-78DB-110F-A99782C55C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64920" y="2280907"/>
                  <a:ext cx="500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1A4EE5-522B-F812-3B69-E6109C1DB6DE}"/>
                    </a:ext>
                  </a:extLst>
                </p14:cNvPr>
                <p14:cNvContentPartPr/>
                <p14:nvPr/>
              </p14:nvContentPartPr>
              <p14:xfrm>
                <a:off x="4647640" y="2230867"/>
                <a:ext cx="756000" cy="57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1A4EE5-522B-F812-3B69-E6109C1DB6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39000" y="2221867"/>
                  <a:ext cx="773640" cy="59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518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FA42-4444-E9C4-ED33-5FCAEE65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Validating and Testing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8A5F-0A9B-C768-EA1F-A36EB530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0 -&gt; 52: training and validating data. Shuffled, then split into 80/20</a:t>
            </a:r>
          </a:p>
          <a:p>
            <a:r>
              <a:rPr lang="en-US" dirty="0"/>
              <a:t>Subject 53 -&gt; 57: test data</a:t>
            </a:r>
          </a:p>
          <a:p>
            <a:r>
              <a:rPr lang="en-US" dirty="0"/>
              <a:t>Number of sample:</a:t>
            </a:r>
          </a:p>
          <a:p>
            <a:pPr lvl="1"/>
            <a:r>
              <a:rPr lang="en-US" dirty="0"/>
              <a:t>Train data:       132,710</a:t>
            </a:r>
          </a:p>
          <a:p>
            <a:pPr lvl="1"/>
            <a:r>
              <a:rPr lang="en-US" dirty="0"/>
              <a:t>Validate data:   33,178</a:t>
            </a:r>
          </a:p>
          <a:p>
            <a:pPr lvl="1"/>
            <a:r>
              <a:rPr lang="en-US" dirty="0"/>
              <a:t>Test data:          17,789</a:t>
            </a:r>
          </a:p>
        </p:txBody>
      </p:sp>
    </p:spTree>
    <p:extLst>
      <p:ext uri="{BB962C8B-B14F-4D97-AF65-F5344CB8AC3E}">
        <p14:creationId xmlns:p14="http://schemas.microsoft.com/office/powerpoint/2010/main" val="39743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1D2C-3997-CB52-E725-98E43D7A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8"/>
            <a:ext cx="10515600" cy="725444"/>
          </a:xfrm>
        </p:spPr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CNN base line model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5EB54-CE3E-7F32-630E-E7A86264D4D7}"/>
              </a:ext>
            </a:extLst>
          </p:cNvPr>
          <p:cNvSpPr/>
          <p:nvPr/>
        </p:nvSpPr>
        <p:spPr>
          <a:xfrm>
            <a:off x="838200" y="1048624"/>
            <a:ext cx="2970402" cy="4446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(_, 25, 3, 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27E81-5330-C731-998F-170477C9170C}"/>
              </a:ext>
            </a:extLst>
          </p:cNvPr>
          <p:cNvSpPr/>
          <p:nvPr/>
        </p:nvSpPr>
        <p:spPr>
          <a:xfrm>
            <a:off x="838200" y="1853967"/>
            <a:ext cx="2970402" cy="4446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Con2D: 64, (3 ,3)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31F6F-CF62-8266-74F2-E77290B5CC52}"/>
              </a:ext>
            </a:extLst>
          </p:cNvPr>
          <p:cNvSpPr/>
          <p:nvPr/>
        </p:nvSpPr>
        <p:spPr>
          <a:xfrm>
            <a:off x="838200" y="2659310"/>
            <a:ext cx="2970402" cy="4446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pool: (2,1)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7611A-659F-BDE6-3554-8324E7130F9E}"/>
              </a:ext>
            </a:extLst>
          </p:cNvPr>
          <p:cNvSpPr/>
          <p:nvPr/>
        </p:nvSpPr>
        <p:spPr>
          <a:xfrm>
            <a:off x="838200" y="3464653"/>
            <a:ext cx="2970402" cy="4446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out: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4D76DA-95F3-B36F-B14E-44E4B4A49F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323401" y="1493240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B89C-F9D2-958D-9D2A-68AFCF410EAA}"/>
              </a:ext>
            </a:extLst>
          </p:cNvPr>
          <p:cNvCxnSpPr/>
          <p:nvPr/>
        </p:nvCxnSpPr>
        <p:spPr>
          <a:xfrm>
            <a:off x="2323401" y="2298583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978869-A165-27B5-A19A-FEE3C4D65C1B}"/>
              </a:ext>
            </a:extLst>
          </p:cNvPr>
          <p:cNvCxnSpPr/>
          <p:nvPr/>
        </p:nvCxnSpPr>
        <p:spPr>
          <a:xfrm>
            <a:off x="2323401" y="3103926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C31C6-2207-E199-9A95-7D669BF92D2F}"/>
              </a:ext>
            </a:extLst>
          </p:cNvPr>
          <p:cNvSpPr/>
          <p:nvPr/>
        </p:nvSpPr>
        <p:spPr>
          <a:xfrm>
            <a:off x="847638" y="4269996"/>
            <a:ext cx="2970402" cy="4446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Con2D: 128, (3 ,3)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33EB7E-5B07-868F-3A18-E5B8B0D44446}"/>
              </a:ext>
            </a:extLst>
          </p:cNvPr>
          <p:cNvSpPr/>
          <p:nvPr/>
        </p:nvSpPr>
        <p:spPr>
          <a:xfrm>
            <a:off x="847638" y="5075339"/>
            <a:ext cx="2970402" cy="4446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pool: (2,1)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3D6661-21B0-A575-3B4A-2668AB73A84C}"/>
              </a:ext>
            </a:extLst>
          </p:cNvPr>
          <p:cNvSpPr/>
          <p:nvPr/>
        </p:nvSpPr>
        <p:spPr>
          <a:xfrm>
            <a:off x="847638" y="5880682"/>
            <a:ext cx="2970402" cy="4446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out: 0.3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4D591C-6D60-0DCB-42C5-E95470A2B6C7}"/>
              </a:ext>
            </a:extLst>
          </p:cNvPr>
          <p:cNvCxnSpPr>
            <a:endCxn id="16" idx="0"/>
          </p:cNvCxnSpPr>
          <p:nvPr/>
        </p:nvCxnSpPr>
        <p:spPr>
          <a:xfrm>
            <a:off x="2332839" y="3909269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AF5FB-0831-BE66-75BD-1DE3043DBFC6}"/>
              </a:ext>
            </a:extLst>
          </p:cNvPr>
          <p:cNvCxnSpPr/>
          <p:nvPr/>
        </p:nvCxnSpPr>
        <p:spPr>
          <a:xfrm>
            <a:off x="2332839" y="4714612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CB57EB-0713-8151-6B81-F52D17BDC5FA}"/>
              </a:ext>
            </a:extLst>
          </p:cNvPr>
          <p:cNvCxnSpPr/>
          <p:nvPr/>
        </p:nvCxnSpPr>
        <p:spPr>
          <a:xfrm>
            <a:off x="2332839" y="5519955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B5356F-AC4A-E33D-C2E4-5B75FA7B18AC}"/>
              </a:ext>
            </a:extLst>
          </p:cNvPr>
          <p:cNvSpPr/>
          <p:nvPr/>
        </p:nvSpPr>
        <p:spPr>
          <a:xfrm>
            <a:off x="4405968" y="5880682"/>
            <a:ext cx="2970402" cy="4446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Con2D: 256, (3 ,3)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E0ED30-A737-2099-ECBB-C9C749A5A2A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818040" y="6102990"/>
            <a:ext cx="587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A3E2326-F9E4-096A-BF40-EFAC2959BE6E}"/>
              </a:ext>
            </a:extLst>
          </p:cNvPr>
          <p:cNvSpPr/>
          <p:nvPr/>
        </p:nvSpPr>
        <p:spPr>
          <a:xfrm>
            <a:off x="4405968" y="5075339"/>
            <a:ext cx="2970402" cy="4446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pool: (2,1)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9E982-97B0-120F-DE79-FE721A2AB237}"/>
              </a:ext>
            </a:extLst>
          </p:cNvPr>
          <p:cNvSpPr/>
          <p:nvPr/>
        </p:nvSpPr>
        <p:spPr>
          <a:xfrm>
            <a:off x="4405968" y="4269996"/>
            <a:ext cx="2970402" cy="4446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out: 0.3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6EBBD1-D877-CB3C-0F24-E468599F4DE7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5891169" y="5519955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2E04A-0DD1-F142-D273-02D01C2D314C}"/>
              </a:ext>
            </a:extLst>
          </p:cNvPr>
          <p:cNvCxnSpPr>
            <a:cxnSpLocks/>
          </p:cNvCxnSpPr>
          <p:nvPr/>
        </p:nvCxnSpPr>
        <p:spPr>
          <a:xfrm flipV="1">
            <a:off x="5891169" y="4714612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49B938-7E0B-A8DE-A837-3A57A36DDF9E}"/>
              </a:ext>
            </a:extLst>
          </p:cNvPr>
          <p:cNvSpPr/>
          <p:nvPr/>
        </p:nvSpPr>
        <p:spPr>
          <a:xfrm>
            <a:off x="4405968" y="3464653"/>
            <a:ext cx="2970402" cy="4446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Dense: 32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096441-BB39-64DC-A0C6-383BACE645AD}"/>
              </a:ext>
            </a:extLst>
          </p:cNvPr>
          <p:cNvCxnSpPr>
            <a:cxnSpLocks/>
          </p:cNvCxnSpPr>
          <p:nvPr/>
        </p:nvCxnSpPr>
        <p:spPr>
          <a:xfrm flipV="1">
            <a:off x="5891169" y="3914861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2D2E7-CC55-C795-CE2D-5668709C892F}"/>
              </a:ext>
            </a:extLst>
          </p:cNvPr>
          <p:cNvSpPr/>
          <p:nvPr/>
        </p:nvSpPr>
        <p:spPr>
          <a:xfrm>
            <a:off x="4405968" y="2665602"/>
            <a:ext cx="2970402" cy="4446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2DE9E4-98BC-65D3-CFE1-E0F3D7081BA8}"/>
              </a:ext>
            </a:extLst>
          </p:cNvPr>
          <p:cNvCxnSpPr>
            <a:cxnSpLocks/>
          </p:cNvCxnSpPr>
          <p:nvPr/>
        </p:nvCxnSpPr>
        <p:spPr>
          <a:xfrm flipV="1">
            <a:off x="5886276" y="3103926"/>
            <a:ext cx="0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5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238F-0395-50A0-4DCA-10B6F817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CNN base line model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94D0152-E417-CD40-FDD5-A9B2B86A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862" y="1863801"/>
            <a:ext cx="10150275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1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FB4C3-45B8-30A1-452A-4CE892C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shape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575F984-714D-7EEF-BD8A-B16879BA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8748" y="643466"/>
            <a:ext cx="551783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4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487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CNN Base Line Model</vt:lpstr>
      <vt:lpstr>Data</vt:lpstr>
      <vt:lpstr>Missing data</vt:lpstr>
      <vt:lpstr>Sampling</vt:lpstr>
      <vt:lpstr>Preprocessing</vt:lpstr>
      <vt:lpstr>Training, Validating and Testing set</vt:lpstr>
      <vt:lpstr>CNN base line model</vt:lpstr>
      <vt:lpstr>CNN base line model</vt:lpstr>
      <vt:lpstr>Output shape</vt:lpstr>
      <vt:lpstr>Training Loss</vt:lpstr>
      <vt:lpstr>Performance</vt:lpstr>
      <vt:lpstr>Confusion matrix</vt:lpstr>
      <vt:lpstr>ROC curve</vt:lpstr>
      <vt:lpstr>Precision vs Recall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Base Line Model</dc:title>
  <dc:creator>Quang Dang</dc:creator>
  <cp:lastModifiedBy>Quang Dang</cp:lastModifiedBy>
  <cp:revision>23</cp:revision>
  <dcterms:created xsi:type="dcterms:W3CDTF">2023-02-19T05:01:45Z</dcterms:created>
  <dcterms:modified xsi:type="dcterms:W3CDTF">2023-03-10T21:23:44Z</dcterms:modified>
</cp:coreProperties>
</file>