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C8A9-DE25-905D-D56B-E0B4956B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6C60-9A79-E1E3-9A77-8FC14DEA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B6FC-6DC3-E874-4900-F6A4A1AC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6324-2152-B689-3522-02DE3942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CB29-7176-A77C-076A-49C0734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65F-CB05-AD0C-F62A-82ABA35C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C4D-25B6-DC4C-DF4B-645E1DB6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7128-958D-4C0D-962E-9F41FF49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1FE-BD31-F493-6A42-27E790D3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938E-8262-AF90-02EB-5AF74639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8928-FDF6-FB90-EA0A-DF69B59A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F26A-6AB2-83BA-C708-7C7C3076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D17E-AFD7-5033-34C8-B365F166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2667-9B4D-6A43-ABCF-84D161F3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81F5-B7F2-C313-4321-2BF93B5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28E9-80AE-9541-6FD2-9C22DB1B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4600-BD9E-8E8F-6DA7-3F963D8F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3DCB-8AC0-A5D8-4ADF-69E6B72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5DAE-71F6-5E9E-8BAB-F6877D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711-CB6B-9438-2838-520025D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AEC9-DB46-2464-3B3B-B9A03AA7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D54D-28D1-56A0-BB19-8344C63C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5E82-326C-1EBE-5406-6FAB5C5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965-592C-EDC5-D1BF-6A0EE85B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DB20-C16C-9820-87D5-DD25D35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9B6-759D-F2D0-9BBF-A68AB58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1DF2-9F7E-D09F-6944-1F71B7C7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861A-7447-7ED1-8721-C4861B3E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C784-237F-8FCA-AC4E-BEDA1BC1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221B-1E7B-86B7-BCB8-9278B59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E34-4892-A3CF-903B-4E072CC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840-251F-6DC5-A363-23B405D3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F2AD-0804-539C-A0B3-0B6DA4E6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87E43-A19C-BEF0-755B-96975C4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245B-E566-3C1F-BA95-9CDE6894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C616-9A90-4EE5-2257-037355EDD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D6A0-42B1-D86F-D91B-17319AAB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8890-0583-1332-FB36-35CAB3A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A411-85F3-D7EF-3764-C6D3819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677-60B9-EEF6-7861-EA7F9FB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CD8-9194-22CE-8DB4-E2FF9B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F24-2FA1-9668-4203-4459874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BD45-9F6D-6DA4-3D0E-9085616F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0C68-75E4-747C-50EC-7CE97B9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9EE5-A541-62EC-CCD4-AC66CFEE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4EDF-2DA1-E3AB-B7AC-D978755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29E-5924-EFE5-80EF-A47A19D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142-20E1-8D6C-5F2A-A6115D83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B4AF-8689-AC4E-F1F9-C31AB884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3979-8C15-215B-D76D-A51FC9C4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E57-013A-641F-1910-EFA0B4A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D0B0-7BC2-30BD-6314-EE0A1CB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BCD-B489-09E7-6525-CB79E929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BAF3-0EF1-DEAF-4A02-5851F666D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E821-17D6-BC3E-9AA3-3EC63868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4459-2BA1-1A94-7716-CC3D79E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B92F-1AD2-19BB-DBDA-F90B76C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B9E-F9DF-B08C-6B6E-E340F148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CB9E-E2E0-B4C0-4D86-4C59726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4A32-D8D6-9F6F-C092-32CD303D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3446-3F33-914F-9611-E5A1F8D4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C6BE-5496-4E24-A90B-FB1187B028A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68C8-373D-5503-8242-584729344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FB6E-F048-F5BD-42D6-51024488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90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lang="en-US" dirty="0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117285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  Description automatically generated">
            <a:extLst>
              <a:ext uri="{FF2B5EF4-FFF2-40B4-BE49-F238E27FC236}">
                <a16:creationId xmlns:a16="http://schemas.microsoft.com/office/drawing/2014/main" id="{93181710-F30F-C92F-70E7-A0A4CCDD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8" y="221603"/>
            <a:ext cx="4571999" cy="3428999"/>
          </a:xfrm>
          <a:prstGeom prst="rect">
            <a:avLst/>
          </a:prstGeom>
        </p:spPr>
      </p:pic>
      <p:pic>
        <p:nvPicPr>
          <p:cNvPr id="14" name="Picture 13" descr="Chart, treemap chart  Description automatically generated">
            <a:extLst>
              <a:ext uri="{FF2B5EF4-FFF2-40B4-BE49-F238E27FC236}">
                <a16:creationId xmlns:a16="http://schemas.microsoft.com/office/drawing/2014/main" id="{8EB5B722-B7E9-561D-0EC4-3DD57BA3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3207392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8" name="Picture 7" descr="Chart, treemap chart  Description automatically generated">
            <a:extLst>
              <a:ext uri="{FF2B5EF4-FFF2-40B4-BE49-F238E27FC236}">
                <a16:creationId xmlns:a16="http://schemas.microsoft.com/office/drawing/2014/main" id="{3EA2893D-4FEC-AF76-9E19-ED6B0BC3F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86" y="221602"/>
            <a:ext cx="4572000" cy="3429000"/>
          </a:xfrm>
          <a:prstGeom prst="rect">
            <a:avLst/>
          </a:prstGeom>
        </p:spPr>
      </p:pic>
      <p:pic>
        <p:nvPicPr>
          <p:cNvPr id="19" name="Picture 18" descr="Chart, treemap chart  Description automatically generated">
            <a:extLst>
              <a:ext uri="{FF2B5EF4-FFF2-40B4-BE49-F238E27FC236}">
                <a16:creationId xmlns:a16="http://schemas.microsoft.com/office/drawing/2014/main" id="{F1089D4A-08D3-524F-ACF8-C5BB83D5F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84" y="3207391"/>
            <a:ext cx="4571999" cy="3428999"/>
          </a:xfrm>
          <a:prstGeom prst="rect">
            <a:avLst/>
          </a:prstGeom>
        </p:spPr>
      </p:pic>
      <p:pic>
        <p:nvPicPr>
          <p:cNvPr id="11" name="Picture 10" descr="Chart, treemap chart  Description automatically generated">
            <a:extLst>
              <a:ext uri="{FF2B5EF4-FFF2-40B4-BE49-F238E27FC236}">
                <a16:creationId xmlns:a16="http://schemas.microsoft.com/office/drawing/2014/main" id="{A33A60C0-1753-5C28-E342-372A9DDCD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43" y="221599"/>
            <a:ext cx="4571999" cy="3428999"/>
          </a:xfrm>
          <a:prstGeom prst="rect">
            <a:avLst/>
          </a:prstGeom>
        </p:spPr>
      </p:pic>
      <p:pic>
        <p:nvPicPr>
          <p:cNvPr id="21" name="Picture 20" descr="Chart, treemap chart  Description automatically generated">
            <a:extLst>
              <a:ext uri="{FF2B5EF4-FFF2-40B4-BE49-F238E27FC236}">
                <a16:creationId xmlns:a16="http://schemas.microsoft.com/office/drawing/2014/main" id="{E63A1735-D928-B0C2-F666-553162FFB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41" y="3207390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  Description automatically generated">
            <a:extLst>
              <a:ext uri="{FF2B5EF4-FFF2-40B4-BE49-F238E27FC236}">
                <a16:creationId xmlns:a16="http://schemas.microsoft.com/office/drawing/2014/main" id="{9E439F36-D77D-9D24-FD5C-0AA444C8D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3" y="1"/>
            <a:ext cx="4571999" cy="3428999"/>
          </a:xfrm>
          <a:prstGeom prst="rect">
            <a:avLst/>
          </a:prstGeom>
        </p:spPr>
      </p:pic>
      <p:pic>
        <p:nvPicPr>
          <p:cNvPr id="9" name="Picture 8" descr="Chart, treemap chart  Description automatically generated">
            <a:extLst>
              <a:ext uri="{FF2B5EF4-FFF2-40B4-BE49-F238E27FC236}">
                <a16:creationId xmlns:a16="http://schemas.microsoft.com/office/drawing/2014/main" id="{CD4D06D9-6089-D3AE-7DD5-D24C8ECC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" y="3189736"/>
            <a:ext cx="4572000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6" name="Picture 5" descr="Chart, treemap chart  Description automatically generated">
            <a:extLst>
              <a:ext uri="{FF2B5EF4-FFF2-40B4-BE49-F238E27FC236}">
                <a16:creationId xmlns:a16="http://schemas.microsoft.com/office/drawing/2014/main" id="{E834B89D-2D04-4A83-FDC2-52413AFA4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43" y="60471"/>
            <a:ext cx="4571999" cy="3428999"/>
          </a:xfrm>
          <a:prstGeom prst="rect">
            <a:avLst/>
          </a:prstGeom>
        </p:spPr>
      </p:pic>
      <p:pic>
        <p:nvPicPr>
          <p:cNvPr id="12" name="Picture 11" descr="Chart, treemap chart  Description automatically generated">
            <a:extLst>
              <a:ext uri="{FF2B5EF4-FFF2-40B4-BE49-F238E27FC236}">
                <a16:creationId xmlns:a16="http://schemas.microsoft.com/office/drawing/2014/main" id="{5581ECDC-24D6-7BAA-0A2C-9D3DB3350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43" y="318973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lang="en-US" dirty="0"/>
              <a:t>PVT</a:t>
            </a:r>
          </a:p>
        </p:txBody>
      </p:sp>
    </p:spTree>
    <p:extLst>
      <p:ext uri="{BB962C8B-B14F-4D97-AF65-F5344CB8AC3E}">
        <p14:creationId xmlns:p14="http://schemas.microsoft.com/office/powerpoint/2010/main" val="108197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  Description automatically generated">
            <a:extLst>
              <a:ext uri="{FF2B5EF4-FFF2-40B4-BE49-F238E27FC236}">
                <a16:creationId xmlns:a16="http://schemas.microsoft.com/office/drawing/2014/main" id="{EC4CA27D-D48A-C230-4441-8D53374A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135477"/>
            <a:ext cx="4571999" cy="3428999"/>
          </a:xfrm>
          <a:prstGeom prst="rect">
            <a:avLst/>
          </a:prstGeom>
        </p:spPr>
      </p:pic>
      <p:pic>
        <p:nvPicPr>
          <p:cNvPr id="12" name="Picture 11" descr="Chart, treemap chart  Description automatically generated">
            <a:extLst>
              <a:ext uri="{FF2B5EF4-FFF2-40B4-BE49-F238E27FC236}">
                <a16:creationId xmlns:a16="http://schemas.microsoft.com/office/drawing/2014/main" id="{B6A2C791-A851-4C44-26D0-6AE93C3F2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3207389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6" name="Picture 5" descr="Chart, treemap chart  Description automatically generated">
            <a:extLst>
              <a:ext uri="{FF2B5EF4-FFF2-40B4-BE49-F238E27FC236}">
                <a16:creationId xmlns:a16="http://schemas.microsoft.com/office/drawing/2014/main" id="{84674A31-C53D-DE20-B4B0-38D056BDC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86" y="135477"/>
            <a:ext cx="4571999" cy="3428999"/>
          </a:xfrm>
          <a:prstGeom prst="rect">
            <a:avLst/>
          </a:prstGeom>
        </p:spPr>
      </p:pic>
      <p:pic>
        <p:nvPicPr>
          <p:cNvPr id="9" name="Picture 8" descr="Chart, treemap chart  Description automatically generated">
            <a:extLst>
              <a:ext uri="{FF2B5EF4-FFF2-40B4-BE49-F238E27FC236}">
                <a16:creationId xmlns:a16="http://schemas.microsoft.com/office/drawing/2014/main" id="{B24C3054-A13F-C0BE-653A-1309B532B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40" y="135477"/>
            <a:ext cx="4571999" cy="3428999"/>
          </a:xfrm>
          <a:prstGeom prst="rect">
            <a:avLst/>
          </a:prstGeom>
        </p:spPr>
      </p:pic>
      <p:pic>
        <p:nvPicPr>
          <p:cNvPr id="17" name="Picture 16" descr="Chart, treemap chart  Description automatically generated">
            <a:extLst>
              <a:ext uri="{FF2B5EF4-FFF2-40B4-BE49-F238E27FC236}">
                <a16:creationId xmlns:a16="http://schemas.microsoft.com/office/drawing/2014/main" id="{26C05CB6-68E8-4EF4-5CC5-A479E99C8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85" y="3207389"/>
            <a:ext cx="4571999" cy="3428999"/>
          </a:xfrm>
          <a:prstGeom prst="rect">
            <a:avLst/>
          </a:prstGeom>
        </p:spPr>
      </p:pic>
      <p:pic>
        <p:nvPicPr>
          <p:cNvPr id="20" name="Picture 19" descr="Chart, treemap chart  Description automatically generated">
            <a:extLst>
              <a:ext uri="{FF2B5EF4-FFF2-40B4-BE49-F238E27FC236}">
                <a16:creationId xmlns:a16="http://schemas.microsoft.com/office/drawing/2014/main" id="{A9FB70DE-44E5-88CB-7AA0-6EF34BBE4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9" y="3207388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  Description automatically generated">
            <a:extLst>
              <a:ext uri="{FF2B5EF4-FFF2-40B4-BE49-F238E27FC236}">
                <a16:creationId xmlns:a16="http://schemas.microsoft.com/office/drawing/2014/main" id="{C13AB630-06E2-3271-628D-274B4D77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9" y="60470"/>
            <a:ext cx="4571999" cy="3428999"/>
          </a:xfrm>
          <a:prstGeom prst="rect">
            <a:avLst/>
          </a:prstGeom>
        </p:spPr>
      </p:pic>
      <p:pic>
        <p:nvPicPr>
          <p:cNvPr id="10" name="Picture 9" descr="Chart, treemap chart  Description automatically generated">
            <a:extLst>
              <a:ext uri="{FF2B5EF4-FFF2-40B4-BE49-F238E27FC236}">
                <a16:creationId xmlns:a16="http://schemas.microsoft.com/office/drawing/2014/main" id="{30399512-B0E7-CDDE-96CB-AE1C1F6D1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9" y="3157057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7" name="Picture 6" descr="Chart, treemap chart  Description automatically generated">
            <a:extLst>
              <a:ext uri="{FF2B5EF4-FFF2-40B4-BE49-F238E27FC236}">
                <a16:creationId xmlns:a16="http://schemas.microsoft.com/office/drawing/2014/main" id="{4B452B10-4E7C-F446-F57D-EAA36E07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0470"/>
            <a:ext cx="4571999" cy="3428999"/>
          </a:xfrm>
          <a:prstGeom prst="rect">
            <a:avLst/>
          </a:prstGeom>
        </p:spPr>
      </p:pic>
      <p:pic>
        <p:nvPicPr>
          <p:cNvPr id="13" name="Picture 12" descr="Chart, treemap chart  Description automatically generated">
            <a:extLst>
              <a:ext uri="{FF2B5EF4-FFF2-40B4-BE49-F238E27FC236}">
                <a16:creationId xmlns:a16="http://schemas.microsoft.com/office/drawing/2014/main" id="{D0A00658-5228-0507-42B8-5835121E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5705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lang="en-US" dirty="0"/>
              <a:t>VWM</a:t>
            </a:r>
          </a:p>
        </p:txBody>
      </p:sp>
    </p:spTree>
    <p:extLst>
      <p:ext uri="{BB962C8B-B14F-4D97-AF65-F5344CB8AC3E}">
        <p14:creationId xmlns:p14="http://schemas.microsoft.com/office/powerpoint/2010/main" val="339269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reemap chart  Description automatically generated">
            <a:extLst>
              <a:ext uri="{FF2B5EF4-FFF2-40B4-BE49-F238E27FC236}">
                <a16:creationId xmlns:a16="http://schemas.microsoft.com/office/drawing/2014/main" id="{305209E8-767C-878A-3C5E-14307E22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" y="135476"/>
            <a:ext cx="4572000" cy="3429000"/>
          </a:xfrm>
          <a:prstGeom prst="rect">
            <a:avLst/>
          </a:prstGeom>
        </p:spPr>
      </p:pic>
      <p:pic>
        <p:nvPicPr>
          <p:cNvPr id="21" name="Picture 20" descr="Chart, treemap chart  Description automatically generated">
            <a:extLst>
              <a:ext uri="{FF2B5EF4-FFF2-40B4-BE49-F238E27FC236}">
                <a16:creationId xmlns:a16="http://schemas.microsoft.com/office/drawing/2014/main" id="{BAF27F99-22FD-F96D-5DA5-B168B70D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" y="3207387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10" name="Picture 9" descr="Chart, treemap chart  Description automatically generated">
            <a:extLst>
              <a:ext uri="{FF2B5EF4-FFF2-40B4-BE49-F238E27FC236}">
                <a16:creationId xmlns:a16="http://schemas.microsoft.com/office/drawing/2014/main" id="{25BD5601-F6BD-0882-8B6E-2EAF0E7B5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23" y="135475"/>
            <a:ext cx="4571999" cy="3428999"/>
          </a:xfrm>
          <a:prstGeom prst="rect">
            <a:avLst/>
          </a:prstGeom>
        </p:spPr>
      </p:pic>
      <p:pic>
        <p:nvPicPr>
          <p:cNvPr id="23" name="Picture 22" descr="Chart, treemap chart  Description automatically generated">
            <a:extLst>
              <a:ext uri="{FF2B5EF4-FFF2-40B4-BE49-F238E27FC236}">
                <a16:creationId xmlns:a16="http://schemas.microsoft.com/office/drawing/2014/main" id="{1D04DFCE-785F-2292-F5FC-7362DAE4B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55" y="3207387"/>
            <a:ext cx="4571999" cy="3428999"/>
          </a:xfrm>
          <a:prstGeom prst="rect">
            <a:avLst/>
          </a:prstGeom>
        </p:spPr>
      </p:pic>
      <p:pic>
        <p:nvPicPr>
          <p:cNvPr id="18" name="Picture 17" descr="Chart, treemap chart  Description automatically generated">
            <a:extLst>
              <a:ext uri="{FF2B5EF4-FFF2-40B4-BE49-F238E27FC236}">
                <a16:creationId xmlns:a16="http://schemas.microsoft.com/office/drawing/2014/main" id="{79C72B3E-8983-1CA3-472C-059B0B623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19" y="221614"/>
            <a:ext cx="4571999" cy="3428999"/>
          </a:xfrm>
          <a:prstGeom prst="rect">
            <a:avLst/>
          </a:prstGeom>
        </p:spPr>
      </p:pic>
      <p:pic>
        <p:nvPicPr>
          <p:cNvPr id="25" name="Picture 24" descr="Chart, treemap chart  Description automatically generated">
            <a:extLst>
              <a:ext uri="{FF2B5EF4-FFF2-40B4-BE49-F238E27FC236}">
                <a16:creationId xmlns:a16="http://schemas.microsoft.com/office/drawing/2014/main" id="{946BC871-D9A3-BDBE-B491-8C7C2172D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18" y="320738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  Description automatically generated">
            <a:extLst>
              <a:ext uri="{FF2B5EF4-FFF2-40B4-BE49-F238E27FC236}">
                <a16:creationId xmlns:a16="http://schemas.microsoft.com/office/drawing/2014/main" id="{E2ABDDCF-EDE8-CEA8-39C7-42F867ED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8" y="1"/>
            <a:ext cx="4571999" cy="3428999"/>
          </a:xfrm>
          <a:prstGeom prst="rect">
            <a:avLst/>
          </a:prstGeom>
        </p:spPr>
      </p:pic>
      <p:pic>
        <p:nvPicPr>
          <p:cNvPr id="9" name="Picture 8" descr="Chart, treemap chart  Description automatically generated">
            <a:extLst>
              <a:ext uri="{FF2B5EF4-FFF2-40B4-BE49-F238E27FC236}">
                <a16:creationId xmlns:a16="http://schemas.microsoft.com/office/drawing/2014/main" id="{AAEED301-2C7A-A7C9-21AE-762A944EC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7" y="3054799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6" name="Picture 5" descr="Chart, treemap chart  Description automatically generated">
            <a:extLst>
              <a:ext uri="{FF2B5EF4-FFF2-40B4-BE49-F238E27FC236}">
                <a16:creationId xmlns:a16="http://schemas.microsoft.com/office/drawing/2014/main" id="{2E7D18C7-9C0D-4811-98BE-8753E7B3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1999" cy="3428999"/>
          </a:xfrm>
          <a:prstGeom prst="rect">
            <a:avLst/>
          </a:prstGeom>
        </p:spPr>
      </p:pic>
      <p:pic>
        <p:nvPicPr>
          <p:cNvPr id="12" name="Picture 11" descr="Chart, treemap chart  Description automatically generated">
            <a:extLst>
              <a:ext uri="{FF2B5EF4-FFF2-40B4-BE49-F238E27FC236}">
                <a16:creationId xmlns:a16="http://schemas.microsoft.com/office/drawing/2014/main" id="{9FACCE86-8180-8F42-CB35-6AC57DFBB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54799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412-A43B-3DC5-71EB-45667058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pPr algn="ctr"/>
            <a:r>
              <a:rPr lang="en-US" dirty="0"/>
              <a:t>F1 Score Comparison.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557A34-D161-5288-C509-189AC567B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590161"/>
              </p:ext>
            </p:extLst>
          </p:nvPr>
        </p:nvGraphicFramePr>
        <p:xfrm>
          <a:off x="75437" y="1065402"/>
          <a:ext cx="12041125" cy="481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4243599814"/>
                    </a:ext>
                  </a:extLst>
                </a:gridCol>
                <a:gridCol w="643446">
                  <a:extLst>
                    <a:ext uri="{9D8B030D-6E8A-4147-A177-3AD203B41FA5}">
                      <a16:colId xmlns:a16="http://schemas.microsoft.com/office/drawing/2014/main" val="24457783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33093478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160833764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734569068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62260797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862110074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1069757247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3247159381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53778417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423213779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89552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Pupil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Pupil + X + 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Pupil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Pupil + X + 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Pupil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Pupil +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5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83028"/>
                  </a:ext>
                </a:extLst>
              </a:tr>
              <a:tr h="3688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1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VWM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VWM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VWM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7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VWM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VWM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9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VWM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0.72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7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6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AB3-A797-92A2-C8B2-5092EE8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EB18-813C-08F6-8A33-89524170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/>
              <a:t>5 Data set:</a:t>
            </a:r>
          </a:p>
          <a:p>
            <a:pPr lvl="1"/>
            <a:r>
              <a:rPr lang="en-US" dirty="0"/>
              <a:t>All Tasks</a:t>
            </a:r>
          </a:p>
          <a:p>
            <a:pPr lvl="1"/>
            <a:r>
              <a:rPr lang="en-US" dirty="0"/>
              <a:t>DPT</a:t>
            </a:r>
          </a:p>
          <a:p>
            <a:pPr lvl="1"/>
            <a:r>
              <a:rPr lang="en-US" dirty="0"/>
              <a:t>MA</a:t>
            </a:r>
          </a:p>
          <a:p>
            <a:pPr lvl="1"/>
            <a:r>
              <a:rPr lang="en-US" dirty="0"/>
              <a:t>PVT</a:t>
            </a:r>
          </a:p>
          <a:p>
            <a:pPr lvl="1"/>
            <a:r>
              <a:rPr lang="en-US" dirty="0"/>
              <a:t>VWM</a:t>
            </a:r>
          </a:p>
          <a:p>
            <a:r>
              <a:rPr lang="en-US" dirty="0"/>
              <a:t>2 Models:</a:t>
            </a:r>
          </a:p>
          <a:p>
            <a:pPr lvl="1"/>
            <a:r>
              <a:rPr lang="en-US" dirty="0"/>
              <a:t>1D Convolution, 3 features (250, 3)</a:t>
            </a:r>
          </a:p>
          <a:p>
            <a:pPr lvl="1"/>
            <a:r>
              <a:rPr lang="en-US" dirty="0"/>
              <a:t>1D Convolution, pupil only (250, 1)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Primary: Matthew's correlation coefficient (MCC)</a:t>
            </a:r>
          </a:p>
          <a:p>
            <a:pPr lvl="1"/>
            <a:r>
              <a:rPr lang="en-US" dirty="0"/>
              <a:t>Secondary: Accuracy</a:t>
            </a:r>
          </a:p>
          <a:p>
            <a:pPr lvl="1"/>
            <a:r>
              <a:rPr lang="en-US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4334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94B8-341B-B897-BC00-C8F7B347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25"/>
            <a:ext cx="10515600" cy="5967238"/>
          </a:xfrm>
        </p:spPr>
        <p:txBody>
          <a:bodyPr numCol="1"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900" dirty="0">
                <a:latin typeface="Calibri (Body)"/>
              </a:rPr>
              <a:t>Fold 0: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Train_subjests: index=[12 13 14 15 16 17 18 19 20 21 22 23 24 25 26 27 28 29 30 31 32 33 34 35 36 37 38 39 40 41 42 43 44 45 46 47 48 49 50 51 52 53 54 55 56 57]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Test_subjests:  index=[ 0  1  2  3  4  5  6  7  8  9 10 11]</a:t>
            </a:r>
          </a:p>
          <a:p>
            <a:pPr>
              <a:lnSpc>
                <a:spcPct val="120000"/>
              </a:lnSpc>
            </a:pPr>
            <a:endParaRPr lang="en-US" sz="4900" dirty="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lang="en-US" sz="4900" dirty="0">
                <a:latin typeface="Calibri (Body)"/>
              </a:rPr>
              <a:t>Fold 1: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Train_subjests: index=[ 0  1  2  3  4  5  6  7  8  9 10 11 24 25 26 27 28 29 30 31 32 33 34 35 36 37 38 39 40 41 42 43 44 45 46 47 48 49 50 51 52 53 54 55 56 57]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Test_subjests:  index=[12 13 14 15 16 17 18 19 20 21 22 23]</a:t>
            </a:r>
          </a:p>
          <a:p>
            <a:pPr>
              <a:lnSpc>
                <a:spcPct val="120000"/>
              </a:lnSpc>
            </a:pPr>
            <a:endParaRPr lang="en-US" sz="4900" dirty="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lang="en-US" sz="4900" dirty="0">
                <a:latin typeface="Calibri (Body)"/>
              </a:rPr>
              <a:t>Fold 2: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Train_subjests: index=[ 0  1  2  3  4  5  6  7  8  9 10 11 12 13 14 15 16 17 18 19 20 21 22 23 36 37 38 39 40 41 42 43 44 45 46 47 48 49 50 51 52 53 54 55 56 57]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Test_subjests:  index=[24 25 26 27 28 29 30 31 32 33 34 35]</a:t>
            </a:r>
          </a:p>
          <a:p>
            <a:pPr>
              <a:lnSpc>
                <a:spcPct val="120000"/>
              </a:lnSpc>
            </a:pPr>
            <a:endParaRPr lang="en-US" sz="4900" dirty="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lang="en-US" sz="4900" dirty="0">
                <a:latin typeface="Calibri (Body)"/>
              </a:rPr>
              <a:t>Fold 3: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Train_subjests: index=[ 0  1  2  3  4  5  6  7  8  9 10 11 12 13 14 15 16 17 18 19 20 21 22 23 24 25 26 27 28 29 30 31 32 33 34 35 47 48 49 50 51 52 53 54 55 56 57]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Test_subjests:  index=[36 37 38 39 40 41 42 43 44 45 46]</a:t>
            </a:r>
          </a:p>
          <a:p>
            <a:pPr>
              <a:lnSpc>
                <a:spcPct val="120000"/>
              </a:lnSpc>
            </a:pPr>
            <a:endParaRPr lang="en-US" sz="4900" dirty="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lang="en-US" sz="4900" dirty="0">
                <a:latin typeface="Calibri (Body)"/>
              </a:rPr>
              <a:t>Fold 4: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Train_subjests: index=[ 0  1  2  3  4  5  6  7  8  9 10 11 12 13 14 15 16 17 18 19 20 21 22 23  24 25 26 27 28 29 30 31 32 33 34 35 36 37 38 39 40 41 42 43 44 45 46]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latin typeface="Calibri (Body)"/>
              </a:rPr>
              <a:t>  Test_subjests:  index=[47 48 49 50 51 52 53 54 55 56 57]</a:t>
            </a: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54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treemap chart  Description automatically generated">
            <a:extLst>
              <a:ext uri="{FF2B5EF4-FFF2-40B4-BE49-F238E27FC236}">
                <a16:creationId xmlns:a16="http://schemas.microsoft.com/office/drawing/2014/main" id="{6DBC1B57-E331-FAB1-FFA1-51F7C7C0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9" y="3429000"/>
            <a:ext cx="4571999" cy="3429000"/>
          </a:xfrm>
          <a:prstGeom prst="rect">
            <a:avLst/>
          </a:prstGeom>
        </p:spPr>
      </p:pic>
      <p:pic>
        <p:nvPicPr>
          <p:cNvPr id="10" name="Picture 9" descr="Chart, treemap chart  Description automatically generated">
            <a:extLst>
              <a:ext uri="{FF2B5EF4-FFF2-40B4-BE49-F238E27FC236}">
                <a16:creationId xmlns:a16="http://schemas.microsoft.com/office/drawing/2014/main" id="{154DD4AD-9693-98C0-0573-00939868D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7" y="-1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18" name="Picture 17" descr="Chart, treemap chart  Description automatically generated">
            <a:extLst>
              <a:ext uri="{FF2B5EF4-FFF2-40B4-BE49-F238E27FC236}">
                <a16:creationId xmlns:a16="http://schemas.microsoft.com/office/drawing/2014/main" id="{2F445481-943A-293A-6631-796AF6EF7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7" y="3428998"/>
            <a:ext cx="4571999" cy="3428999"/>
          </a:xfrm>
          <a:prstGeom prst="rect">
            <a:avLst/>
          </a:prstGeom>
        </p:spPr>
      </p:pic>
      <p:pic>
        <p:nvPicPr>
          <p:cNvPr id="20" name="Picture 19" descr="Chart, treemap chart  Description automatically generated">
            <a:extLst>
              <a:ext uri="{FF2B5EF4-FFF2-40B4-BE49-F238E27FC236}">
                <a16:creationId xmlns:a16="http://schemas.microsoft.com/office/drawing/2014/main" id="{CA2F0989-6481-25FD-C24C-6898BD32D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4" y="3428995"/>
            <a:ext cx="4572000" cy="3429000"/>
          </a:xfrm>
          <a:prstGeom prst="rect">
            <a:avLst/>
          </a:prstGeom>
        </p:spPr>
      </p:pic>
      <p:pic>
        <p:nvPicPr>
          <p:cNvPr id="22" name="Picture 21" descr="Chart, treemap chart  Description automatically generated">
            <a:extLst>
              <a:ext uri="{FF2B5EF4-FFF2-40B4-BE49-F238E27FC236}">
                <a16:creationId xmlns:a16="http://schemas.microsoft.com/office/drawing/2014/main" id="{A07C2204-28F1-3FB6-C250-2C00A8B68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4" y="148555"/>
            <a:ext cx="4571999" cy="3428999"/>
          </a:xfrm>
          <a:prstGeom prst="rect">
            <a:avLst/>
          </a:prstGeom>
        </p:spPr>
      </p:pic>
      <p:pic>
        <p:nvPicPr>
          <p:cNvPr id="24" name="Picture 23" descr="Chart, treemap chart  Description automatically generated">
            <a:extLst>
              <a:ext uri="{FF2B5EF4-FFF2-40B4-BE49-F238E27FC236}">
                <a16:creationId xmlns:a16="http://schemas.microsoft.com/office/drawing/2014/main" id="{59DF163E-DB28-1A87-DE09-35B7B18BE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4" y="154839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lang="en-US" dirty="0"/>
              <a:t>All Tasks</a:t>
            </a:r>
          </a:p>
        </p:txBody>
      </p:sp>
    </p:spTree>
    <p:extLst>
      <p:ext uri="{BB962C8B-B14F-4D97-AF65-F5344CB8AC3E}">
        <p14:creationId xmlns:p14="http://schemas.microsoft.com/office/powerpoint/2010/main" val="331232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reemap chart  Description automatically generated">
            <a:extLst>
              <a:ext uri="{FF2B5EF4-FFF2-40B4-BE49-F238E27FC236}">
                <a16:creationId xmlns:a16="http://schemas.microsoft.com/office/drawing/2014/main" id="{4D54F7A8-0C63-6F9C-1FB0-617897234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"/>
            <a:ext cx="4571999" cy="3428999"/>
          </a:xfrm>
          <a:prstGeom prst="rect">
            <a:avLst/>
          </a:prstGeom>
        </p:spPr>
      </p:pic>
      <p:pic>
        <p:nvPicPr>
          <p:cNvPr id="3" name="Picture 2" descr="Chart, treemap chart  Description automatically generated">
            <a:extLst>
              <a:ext uri="{FF2B5EF4-FFF2-40B4-BE49-F238E27FC236}">
                <a16:creationId xmlns:a16="http://schemas.microsoft.com/office/drawing/2014/main" id="{2368FB32-1B26-EEE2-16C4-442F9FB0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5" y="3131886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9" name="Picture 8" descr="Chart, treemap chart  Description automatically generated">
            <a:extLst>
              <a:ext uri="{FF2B5EF4-FFF2-40B4-BE49-F238E27FC236}">
                <a16:creationId xmlns:a16="http://schemas.microsoft.com/office/drawing/2014/main" id="{6CFF935F-BE0A-E2FB-BC60-4B453A098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2" y="135972"/>
            <a:ext cx="4571999" cy="3428999"/>
          </a:xfrm>
          <a:prstGeom prst="rect">
            <a:avLst/>
          </a:prstGeom>
        </p:spPr>
      </p:pic>
      <p:pic>
        <p:nvPicPr>
          <p:cNvPr id="5" name="Picture 4" descr="Chart, treemap chart  Description automatically generated">
            <a:extLst>
              <a:ext uri="{FF2B5EF4-FFF2-40B4-BE49-F238E27FC236}">
                <a16:creationId xmlns:a16="http://schemas.microsoft.com/office/drawing/2014/main" id="{C93EAA88-1C77-225A-AAFF-FA529F0B7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1" y="313188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lang="en-US" dirty="0"/>
              <a:t>DPT</a:t>
            </a:r>
          </a:p>
        </p:txBody>
      </p:sp>
    </p:spTree>
    <p:extLst>
      <p:ext uri="{BB962C8B-B14F-4D97-AF65-F5344CB8AC3E}">
        <p14:creationId xmlns:p14="http://schemas.microsoft.com/office/powerpoint/2010/main" val="279861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  Description automatically generated">
            <a:extLst>
              <a:ext uri="{FF2B5EF4-FFF2-40B4-BE49-F238E27FC236}">
                <a16:creationId xmlns:a16="http://schemas.microsoft.com/office/drawing/2014/main" id="{7B6235CF-1AF7-60A2-980F-F8908EA0F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9" y="221607"/>
            <a:ext cx="4571999" cy="3428999"/>
          </a:xfrm>
          <a:prstGeom prst="rect">
            <a:avLst/>
          </a:prstGeom>
        </p:spPr>
      </p:pic>
      <p:pic>
        <p:nvPicPr>
          <p:cNvPr id="9" name="Picture 8" descr="Chart, treemap chart  Description automatically generated">
            <a:extLst>
              <a:ext uri="{FF2B5EF4-FFF2-40B4-BE49-F238E27FC236}">
                <a16:creationId xmlns:a16="http://schemas.microsoft.com/office/drawing/2014/main" id="{AE9E47BE-65D9-D622-C9E0-1F5E65CF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6" y="3207394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5" name="Picture 4" descr="Chart, treemap chart  Description automatically generated">
            <a:extLst>
              <a:ext uri="{FF2B5EF4-FFF2-40B4-BE49-F238E27FC236}">
                <a16:creationId xmlns:a16="http://schemas.microsoft.com/office/drawing/2014/main" id="{1ED106E8-501B-AB7A-51F3-C6637CA47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6" y="221604"/>
            <a:ext cx="4572000" cy="3429000"/>
          </a:xfrm>
          <a:prstGeom prst="rect">
            <a:avLst/>
          </a:prstGeom>
        </p:spPr>
      </p:pic>
      <p:pic>
        <p:nvPicPr>
          <p:cNvPr id="12" name="Picture 11" descr="Chart, treemap chart  Description automatically generated">
            <a:extLst>
              <a:ext uri="{FF2B5EF4-FFF2-40B4-BE49-F238E27FC236}">
                <a16:creationId xmlns:a16="http://schemas.microsoft.com/office/drawing/2014/main" id="{E36B91CD-FC43-2664-6899-221C83F70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2" y="3207394"/>
            <a:ext cx="4572000" cy="3429000"/>
          </a:xfrm>
          <a:prstGeom prst="rect">
            <a:avLst/>
          </a:prstGeom>
        </p:spPr>
      </p:pic>
      <p:pic>
        <p:nvPicPr>
          <p:cNvPr id="7" name="Picture 6" descr="Chart, treemap chart  Description automatically generated">
            <a:extLst>
              <a:ext uri="{FF2B5EF4-FFF2-40B4-BE49-F238E27FC236}">
                <a16:creationId xmlns:a16="http://schemas.microsoft.com/office/drawing/2014/main" id="{AC7B3B27-4AD3-E9CB-2D01-BCDBCC816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4" y="297111"/>
            <a:ext cx="4571999" cy="3428999"/>
          </a:xfrm>
          <a:prstGeom prst="rect">
            <a:avLst/>
          </a:prstGeom>
        </p:spPr>
      </p:pic>
      <p:pic>
        <p:nvPicPr>
          <p:cNvPr id="17" name="Picture 16" descr="Chart, treemap chart  Description automatically generated">
            <a:extLst>
              <a:ext uri="{FF2B5EF4-FFF2-40B4-BE49-F238E27FC236}">
                <a16:creationId xmlns:a16="http://schemas.microsoft.com/office/drawing/2014/main" id="{1F6717E1-229D-A52F-6B5F-BDB3CC416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25" y="320739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  Description automatically generated">
            <a:extLst>
              <a:ext uri="{FF2B5EF4-FFF2-40B4-BE49-F238E27FC236}">
                <a16:creationId xmlns:a16="http://schemas.microsoft.com/office/drawing/2014/main" id="{2ED5476F-4379-EAC3-420D-27A853B14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8" y="135971"/>
            <a:ext cx="4571999" cy="3428999"/>
          </a:xfrm>
          <a:prstGeom prst="rect">
            <a:avLst/>
          </a:prstGeom>
        </p:spPr>
      </p:pic>
      <p:pic>
        <p:nvPicPr>
          <p:cNvPr id="11" name="Picture 10" descr="Chart, treemap chart  Description automatically generated">
            <a:extLst>
              <a:ext uri="{FF2B5EF4-FFF2-40B4-BE49-F238E27FC236}">
                <a16:creationId xmlns:a16="http://schemas.microsoft.com/office/drawing/2014/main" id="{DD021C4D-2B07-3BC2-EC12-B83EFD397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7" y="3131885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</a:t>
            </a:r>
          </a:p>
          <a:p>
            <a:r>
              <a:rPr lang="en-US" dirty="0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dirty="0"/>
              <a:t>Pupil +</a:t>
            </a:r>
          </a:p>
          <a:p>
            <a:r>
              <a:rPr lang="en-US" dirty="0"/>
              <a:t>X + Y</a:t>
            </a:r>
          </a:p>
        </p:txBody>
      </p:sp>
      <p:pic>
        <p:nvPicPr>
          <p:cNvPr id="8" name="Picture 7" descr="Chart, treemap chart  Description automatically generated">
            <a:extLst>
              <a:ext uri="{FF2B5EF4-FFF2-40B4-BE49-F238E27FC236}">
                <a16:creationId xmlns:a16="http://schemas.microsoft.com/office/drawing/2014/main" id="{477CADD4-4C9C-6562-E225-AC21D25E8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90" y="135970"/>
            <a:ext cx="4571999" cy="3428999"/>
          </a:xfrm>
          <a:prstGeom prst="rect">
            <a:avLst/>
          </a:prstGeom>
        </p:spPr>
      </p:pic>
      <p:pic>
        <p:nvPicPr>
          <p:cNvPr id="13" name="Picture 12" descr="Chart, treemap chart  Description automatically generated">
            <a:extLst>
              <a:ext uri="{FF2B5EF4-FFF2-40B4-BE49-F238E27FC236}">
                <a16:creationId xmlns:a16="http://schemas.microsoft.com/office/drawing/2014/main" id="{D01D4196-EEB0-318E-EA5F-E55257DEF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33" y="3131885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671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 (Body)</vt:lpstr>
      <vt:lpstr>Arial</vt:lpstr>
      <vt:lpstr>Calibri</vt:lpstr>
      <vt:lpstr>Calibri Light</vt:lpstr>
      <vt:lpstr>Office Theme</vt:lpstr>
      <vt:lpstr>Overview</vt:lpstr>
      <vt:lpstr>Overview</vt:lpstr>
      <vt:lpstr>PowerPoint Presentation</vt:lpstr>
      <vt:lpstr>PowerPoint Presentation</vt:lpstr>
      <vt:lpstr>All Tasks</vt:lpstr>
      <vt:lpstr>PowerPoint Presentation</vt:lpstr>
      <vt:lpstr>DPT</vt:lpstr>
      <vt:lpstr>PowerPoint Presentation</vt:lpstr>
      <vt:lpstr>PowerPoint Presentation</vt:lpstr>
      <vt:lpstr>MA</vt:lpstr>
      <vt:lpstr>PowerPoint Presentation</vt:lpstr>
      <vt:lpstr>PowerPoint Presentation</vt:lpstr>
      <vt:lpstr>PVT</vt:lpstr>
      <vt:lpstr>PowerPoint Presentation</vt:lpstr>
      <vt:lpstr>PowerPoint Presentation</vt:lpstr>
      <vt:lpstr>VWM</vt:lpstr>
      <vt:lpstr>PowerPoint Presentation</vt:lpstr>
      <vt:lpstr>PowerPoint Presentation</vt:lpstr>
      <vt:lpstr>F1 Score Comparison.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model designed</dc:title>
  <dc:creator>Quang Dang</dc:creator>
  <cp:lastModifiedBy>Quang Dang</cp:lastModifiedBy>
  <cp:revision>468</cp:revision>
  <dcterms:created xsi:type="dcterms:W3CDTF">2023-02-05T19:50:42Z</dcterms:created>
  <dcterms:modified xsi:type="dcterms:W3CDTF">2023-06-05T22:25:34Z</dcterms:modified>
</cp:coreProperties>
</file>