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9243-AF91-125D-5B9B-BAAD46483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D814C-CE4F-331C-D9A1-013E93D21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6EFF-C20A-F9CF-669F-8378F22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963-7967-4473-8CDD-75AAF4361D1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AA08-1E85-BF38-D3C6-86D5EA1A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602C-5C6E-5BA3-D9A7-6EB6FA15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50C6-B210-4DF9-889E-357943E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4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D8A5-B6FC-FAA3-A1CA-7EEF7456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93029-8E77-B085-AC9B-12B97096C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E9B1-E603-E7BA-0D72-946105CE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963-7967-4473-8CDD-75AAF4361D1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2810-97A0-8344-D841-8EA09146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69378-8E18-9880-FC33-4DD23797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50C6-B210-4DF9-889E-357943E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AE728-0FE5-4AC5-E291-67E4EEF4A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CF000-DAE8-33CE-B6A5-4FEF586C9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E277-B97A-210C-6B25-F4E54519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963-7967-4473-8CDD-75AAF4361D1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C0724-1F3C-FEF6-C77C-B0488336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6607-B12C-3324-4573-578367EF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50C6-B210-4DF9-889E-357943E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FCBB-59A8-9043-3A41-18140864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5AE3-EA2E-C86D-38B3-7DDBDBCC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7F496-AC26-8876-1A70-CDE2855B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963-7967-4473-8CDD-75AAF4361D1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99DD7-BC70-ED3D-360D-798BDE53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E14F-E5F4-6DCB-F005-8572E189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50C6-B210-4DF9-889E-357943E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4AEC-1C52-D200-CC7D-4A8AC891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053D2-3907-C2E2-6196-05FC5C46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679C-32D6-DE13-3DD2-33E38050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963-7967-4473-8CDD-75AAF4361D1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AA56-9C34-8D47-479B-57E51BF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7C2C-C861-3669-B4E3-847006E2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50C6-B210-4DF9-889E-357943E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3FF-E040-3816-9235-E0A2D0B6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A2D3-7E9C-DA28-8F18-065450881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A4C9E-7077-3FCB-0BBB-2282E1373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D7C27-BC21-830A-D007-0D630266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963-7967-4473-8CDD-75AAF4361D1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BB395-FC4B-7E4D-22A0-F02FD3F6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90781-06F2-36EE-DBD0-CA93C2D1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50C6-B210-4DF9-889E-357943E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EFCC-16D4-B5A0-49BE-28F0B0DF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72B25-1FAD-6986-0384-6577A8B21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0A441-A222-87EC-04DD-1421CB2F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435D9-5D65-C1A1-BF19-F598F6912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F940C-59AA-A69F-AFE7-DEA838767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30E8B-06E9-436E-7CF3-B397E7EA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963-7967-4473-8CDD-75AAF4361D1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AC4B4-DE04-793D-6373-050A694A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17156-D3CB-3004-E280-0026494C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50C6-B210-4DF9-889E-357943E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E845-9D77-A2E6-F1EF-87FC9E58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9BEF9-22B1-22B2-6FE0-A6A1D643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963-7967-4473-8CDD-75AAF4361D1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1B225-BFED-F47E-31A4-818A8B2D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01B92-6F6F-1FB1-EBAD-75B0354A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50C6-B210-4DF9-889E-357943E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52050-0377-78E0-63E2-03F8226B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963-7967-4473-8CDD-75AAF4361D1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058DD-F725-C5CF-307E-45097529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324B6-6F8C-6968-4ACB-7DBCEAFA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50C6-B210-4DF9-889E-357943E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6703-D709-1616-D263-694DDCD9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136E-B95D-4E94-220A-76C577C6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08C85-13A9-BAA6-F200-B0713A220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BE51-1403-5775-2B2A-79B2CDF6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963-7967-4473-8CDD-75AAF4361D1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9AB26-6A41-9C05-9521-9DC773D3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653A2-BDF9-CE2A-49A4-51D88305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50C6-B210-4DF9-889E-357943E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2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5D15-5D2A-7A2B-3F12-B7BA5E98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E690F-BFE0-BD55-2FC3-3962A2F73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F974D-32BB-1884-0BC6-C5252C485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01870-063E-3B78-DB40-F377C8DA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963-7967-4473-8CDD-75AAF4361D1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6A1F-398A-D494-2DEE-D6835E9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711D0-4CBC-82BC-ADA9-2EB8A08E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50C6-B210-4DF9-889E-357943E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C7566-9639-3358-247C-8557960D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FB5A1-FAFE-69EA-569D-23EF00EC3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60C7-3E12-0959-85AA-5C0A314F8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A3963-7967-4473-8CDD-75AAF4361D1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DBAA-A41F-EECA-B50D-D3E691E80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9E71-47D8-C877-F031-2CB60ABF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950C6-B210-4DF9-889E-357943E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3C98-B414-746C-BD3B-BB896C143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Histogram for ECG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8D045-CE0A-9EC1-CBC6-B45EF384D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6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445A-EDFF-B2A8-F337-E33EE5FB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low Frequency power</a:t>
            </a:r>
          </a:p>
        </p:txBody>
      </p:sp>
      <p:pic>
        <p:nvPicPr>
          <p:cNvPr id="5" name="Content Placeholder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DC7E5E64-4374-4F2B-42BB-5D4FDCFE4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2310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6F3D-3C76-A770-69AE-2BF46530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Frequency Power</a:t>
            </a:r>
          </a:p>
        </p:txBody>
      </p:sp>
      <p:pic>
        <p:nvPicPr>
          <p:cNvPr id="5" name="Content Placeholder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4B8A24F2-CC27-BD3F-298A-248040C1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1017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E905-4A7A-C991-AAC1-7A8DB1FB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Frequency power</a:t>
            </a:r>
          </a:p>
        </p:txBody>
      </p:sp>
      <p:pic>
        <p:nvPicPr>
          <p:cNvPr id="5" name="Content Placeholder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8BB8D95A-0824-CF00-C184-F4C29B381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6187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943-48CC-29CC-44E1-6FD64195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value</a:t>
            </a:r>
          </a:p>
        </p:txBody>
      </p:sp>
      <p:pic>
        <p:nvPicPr>
          <p:cNvPr id="5" name="Content Placeholder 4" descr="A graph of values&#10;&#10;Description automatically generated">
            <a:extLst>
              <a:ext uri="{FF2B5EF4-FFF2-40B4-BE49-F238E27FC236}">
                <a16:creationId xmlns:a16="http://schemas.microsoft.com/office/drawing/2014/main" id="{879F64EA-756A-2FD0-8D0D-9050A6787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9257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6227-8111-630F-3B22-23CC4113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Samples: 30 seconds</a:t>
            </a:r>
          </a:p>
        </p:txBody>
      </p:sp>
    </p:spTree>
    <p:extLst>
      <p:ext uri="{BB962C8B-B14F-4D97-AF65-F5344CB8AC3E}">
        <p14:creationId xmlns:p14="http://schemas.microsoft.com/office/powerpoint/2010/main" val="169526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5140-D681-DA7A-5DF8-EEC54535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Rate mean</a:t>
            </a:r>
          </a:p>
        </p:txBody>
      </p:sp>
      <p:pic>
        <p:nvPicPr>
          <p:cNvPr id="7" name="Content Placeholder 6" descr="A graph with blue lines&#10;&#10;Description automatically generated">
            <a:extLst>
              <a:ext uri="{FF2B5EF4-FFF2-40B4-BE49-F238E27FC236}">
                <a16:creationId xmlns:a16="http://schemas.microsoft.com/office/drawing/2014/main" id="{8B2D1F04-4451-AFCD-4377-036591218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175185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BC28-E05C-D2E5-A431-50A32B7D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RR interval</a:t>
            </a:r>
          </a:p>
        </p:txBody>
      </p:sp>
      <p:pic>
        <p:nvPicPr>
          <p:cNvPr id="7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3F919571-08C9-F2EC-F6D3-80B2D01B4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219091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3DA5-207A-D29B-3529-F6D105C9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RR interval</a:t>
            </a:r>
          </a:p>
        </p:txBody>
      </p:sp>
      <p:pic>
        <p:nvPicPr>
          <p:cNvPr id="7" name="Content Placeholder 6" descr="A graph with blue bars&#10;&#10;Description automatically generated">
            <a:extLst>
              <a:ext uri="{FF2B5EF4-FFF2-40B4-BE49-F238E27FC236}">
                <a16:creationId xmlns:a16="http://schemas.microsoft.com/office/drawing/2014/main" id="{34C05518-533E-74CD-D656-AC0CAF405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109604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8436-9523-9382-B3D8-0172F617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SD1</a:t>
            </a:r>
          </a:p>
        </p:txBody>
      </p:sp>
      <p:pic>
        <p:nvPicPr>
          <p:cNvPr id="7" name="Content Placeholder 6" descr="A graph with numbers and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FC1B398-D383-3F7B-37BA-D51B7A9B0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367348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2B13-E3AC-6C2B-693D-CCD297B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SD2</a:t>
            </a:r>
          </a:p>
        </p:txBody>
      </p:sp>
      <p:pic>
        <p:nvPicPr>
          <p:cNvPr id="7" name="Content Placeholder 6" descr="A graph with blue bars&#10;&#10;Description automatically generated">
            <a:extLst>
              <a:ext uri="{FF2B5EF4-FFF2-40B4-BE49-F238E27FC236}">
                <a16:creationId xmlns:a16="http://schemas.microsoft.com/office/drawing/2014/main" id="{CF782609-ECE7-58B0-A083-510759E63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324721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E8CE-4134-D5C5-D695-C27E41D3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68EE-C6CC-2C43-109C-5286845C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Resting baseline: 4 mins</a:t>
            </a:r>
          </a:p>
          <a:p>
            <a:r>
              <a:rPr lang="en-US" dirty="0"/>
              <a:t>Samples: 30 seconds</a:t>
            </a:r>
          </a:p>
        </p:txBody>
      </p:sp>
    </p:spTree>
    <p:extLst>
      <p:ext uri="{BB962C8B-B14F-4D97-AF65-F5344CB8AC3E}">
        <p14:creationId xmlns:p14="http://schemas.microsoft.com/office/powerpoint/2010/main" val="45717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5C3B-B0AC-F838-7247-026588FF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4DA8-95DF-66D1-C13B-B07C68FF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VLF power: 0.0033 – 0.04 Hz</a:t>
            </a:r>
          </a:p>
          <a:p>
            <a:r>
              <a:rPr lang="en-US" dirty="0"/>
              <a:t>LF power: 0.04 - 0.15 Hz</a:t>
            </a:r>
          </a:p>
          <a:p>
            <a:r>
              <a:rPr lang="en-US" dirty="0"/>
              <a:t>HF power: 0.15 – 0.5 Hz</a:t>
            </a:r>
          </a:p>
        </p:txBody>
      </p:sp>
    </p:spTree>
    <p:extLst>
      <p:ext uri="{BB962C8B-B14F-4D97-AF65-F5344CB8AC3E}">
        <p14:creationId xmlns:p14="http://schemas.microsoft.com/office/powerpoint/2010/main" val="336136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445A-EDFF-B2A8-F337-E33EE5FB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low Frequency power</a:t>
            </a:r>
          </a:p>
        </p:txBody>
      </p:sp>
      <p:pic>
        <p:nvPicPr>
          <p:cNvPr id="10" name="Content Placeholder 10" descr="A graph with a blue line&#10;&#10;Description automatically generated">
            <a:extLst>
              <a:ext uri="{FF2B5EF4-FFF2-40B4-BE49-F238E27FC236}">
                <a16:creationId xmlns:a16="http://schemas.microsoft.com/office/drawing/2014/main" id="{2A73F5AF-AA7C-7BBB-28C3-A9A6CFA85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2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6F3D-3C76-A770-69AE-2BF46530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Frequency Power</a:t>
            </a:r>
          </a:p>
        </p:txBody>
      </p:sp>
      <p:pic>
        <p:nvPicPr>
          <p:cNvPr id="11" name="Content Placeholder 10" descr="A graph with a bar&#10;&#10;Description automatically generated with medium confidence">
            <a:extLst>
              <a:ext uri="{FF2B5EF4-FFF2-40B4-BE49-F238E27FC236}">
                <a16:creationId xmlns:a16="http://schemas.microsoft.com/office/drawing/2014/main" id="{A47974B9-A3A6-76AA-821E-9A7198DE5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1475040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E905-4A7A-C991-AAC1-7A8DB1FB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Frequency power</a:t>
            </a:r>
          </a:p>
        </p:txBody>
      </p:sp>
      <p:pic>
        <p:nvPicPr>
          <p:cNvPr id="15" name="Content Placeholder 14" descr="A graph with a bar&#10;&#10;Description automatically generated with medium confidence">
            <a:extLst>
              <a:ext uri="{FF2B5EF4-FFF2-40B4-BE49-F238E27FC236}">
                <a16:creationId xmlns:a16="http://schemas.microsoft.com/office/drawing/2014/main" id="{79882EC4-390F-F113-0E8E-8610415B3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302205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943-48CC-29CC-44E1-6FD64195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value</a:t>
            </a:r>
          </a:p>
        </p:txBody>
      </p:sp>
      <p:pic>
        <p:nvPicPr>
          <p:cNvPr id="7" name="Content Placeholder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E994C15-19C8-8FEC-9F46-26785B208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60084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5140-D681-DA7A-5DF8-EEC54535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Rate mean</a:t>
            </a:r>
          </a:p>
        </p:txBody>
      </p:sp>
      <p:pic>
        <p:nvPicPr>
          <p:cNvPr id="5" name="Content Placeholder 4" descr="A graph of a heart rate&#10;&#10;Description automatically generated">
            <a:extLst>
              <a:ext uri="{FF2B5EF4-FFF2-40B4-BE49-F238E27FC236}">
                <a16:creationId xmlns:a16="http://schemas.microsoft.com/office/drawing/2014/main" id="{298C4EAC-3167-CE57-9A9A-BDAD6C47A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6282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BC28-E05C-D2E5-A431-50A32B7D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RR interval</a:t>
            </a:r>
          </a:p>
        </p:txBody>
      </p:sp>
      <p:pic>
        <p:nvPicPr>
          <p:cNvPr id="5" name="Content Placeholder 4" descr="A graph of a number of values&#10;&#10;Description automatically generated">
            <a:extLst>
              <a:ext uri="{FF2B5EF4-FFF2-40B4-BE49-F238E27FC236}">
                <a16:creationId xmlns:a16="http://schemas.microsoft.com/office/drawing/2014/main" id="{2D8890AD-4294-9F44-3A32-F9DD3368D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9361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3DA5-207A-D29B-3529-F6D105C9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RR interval</a:t>
            </a:r>
          </a:p>
        </p:txBody>
      </p:sp>
      <p:pic>
        <p:nvPicPr>
          <p:cNvPr id="5" name="Content Placeholder 4" descr="A graph of a number of values&#10;&#10;Description automatically generated">
            <a:extLst>
              <a:ext uri="{FF2B5EF4-FFF2-40B4-BE49-F238E27FC236}">
                <a16:creationId xmlns:a16="http://schemas.microsoft.com/office/drawing/2014/main" id="{3B52F43F-2625-FD1B-8772-6023F1544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5967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A8AA-77A4-366E-237B-C4206DC1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SD1 and SD2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97971-0491-0DC6-1A21-9DFF2B5CF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849" y="1825625"/>
            <a:ext cx="5318301" cy="4351338"/>
          </a:xfrm>
        </p:spPr>
      </p:pic>
    </p:spTree>
    <p:extLst>
      <p:ext uri="{BB962C8B-B14F-4D97-AF65-F5344CB8AC3E}">
        <p14:creationId xmlns:p14="http://schemas.microsoft.com/office/powerpoint/2010/main" val="208053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8436-9523-9382-B3D8-0172F617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SD1</a:t>
            </a:r>
          </a:p>
        </p:txBody>
      </p:sp>
      <p:pic>
        <p:nvPicPr>
          <p:cNvPr id="5" name="Content Placeholder 4" descr="A graph of a number of values&#10;&#10;Description automatically generated">
            <a:extLst>
              <a:ext uri="{FF2B5EF4-FFF2-40B4-BE49-F238E27FC236}">
                <a16:creationId xmlns:a16="http://schemas.microsoft.com/office/drawing/2014/main" id="{3384E6D0-4E39-DFC7-5C13-56B2A6B53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6344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2B13-E3AC-6C2B-693D-CCD297B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SD2</a:t>
            </a:r>
          </a:p>
        </p:txBody>
      </p:sp>
      <p:pic>
        <p:nvPicPr>
          <p:cNvPr id="5" name="Content Placeholder 4" descr="A graph of a number of values&#10;&#10;Description automatically generated">
            <a:extLst>
              <a:ext uri="{FF2B5EF4-FFF2-40B4-BE49-F238E27FC236}">
                <a16:creationId xmlns:a16="http://schemas.microsoft.com/office/drawing/2014/main" id="{AC96A05E-F4D6-A9E6-ED37-5D2E05672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542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5C3B-B0AC-F838-7247-026588FF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4DA8-95DF-66D1-C13B-B07C68FF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VLF power: 0.0033 – 0.04 Hz</a:t>
            </a:r>
          </a:p>
          <a:p>
            <a:r>
              <a:rPr lang="en-US" dirty="0"/>
              <a:t>LF power: 0.04 - 0.15 Hz</a:t>
            </a:r>
          </a:p>
          <a:p>
            <a:r>
              <a:rPr lang="en-US" dirty="0"/>
              <a:t>HF power: 0.15 – 0.5 Hz</a:t>
            </a:r>
          </a:p>
        </p:txBody>
      </p:sp>
    </p:spTree>
    <p:extLst>
      <p:ext uri="{BB962C8B-B14F-4D97-AF65-F5344CB8AC3E}">
        <p14:creationId xmlns:p14="http://schemas.microsoft.com/office/powerpoint/2010/main" val="106511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115</Words>
  <Application>Microsoft Office PowerPoint</Application>
  <PresentationFormat>Widescreen</PresentationFormat>
  <Paragraphs>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Histogram for ECG features</vt:lpstr>
      <vt:lpstr>Overview</vt:lpstr>
      <vt:lpstr>Heart Rate mean</vt:lpstr>
      <vt:lpstr>Mean RR interval</vt:lpstr>
      <vt:lpstr>Standard Deviation RR interval</vt:lpstr>
      <vt:lpstr>SD1 and SD2</vt:lpstr>
      <vt:lpstr>SD1</vt:lpstr>
      <vt:lpstr>SD2</vt:lpstr>
      <vt:lpstr>Frequency Power</vt:lpstr>
      <vt:lpstr>Very low Frequency power</vt:lpstr>
      <vt:lpstr>Low Frequency Power</vt:lpstr>
      <vt:lpstr>High Frequency power</vt:lpstr>
      <vt:lpstr>SNR value</vt:lpstr>
      <vt:lpstr>Samples: 30 seconds</vt:lpstr>
      <vt:lpstr>Heart Rate mean</vt:lpstr>
      <vt:lpstr>Mean RR interval</vt:lpstr>
      <vt:lpstr>Standard Deviation RR interval</vt:lpstr>
      <vt:lpstr>SD1</vt:lpstr>
      <vt:lpstr>SD2</vt:lpstr>
      <vt:lpstr>Frequency Power</vt:lpstr>
      <vt:lpstr>Very low Frequency power</vt:lpstr>
      <vt:lpstr>Low Frequency Power</vt:lpstr>
      <vt:lpstr>High Frequency power</vt:lpstr>
      <vt:lpstr>SNR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Dang</dc:creator>
  <cp:lastModifiedBy>Quang Dang</cp:lastModifiedBy>
  <cp:revision>2</cp:revision>
  <dcterms:created xsi:type="dcterms:W3CDTF">2024-09-13T18:49:31Z</dcterms:created>
  <dcterms:modified xsi:type="dcterms:W3CDTF">2024-09-13T19:30:44Z</dcterms:modified>
</cp:coreProperties>
</file>