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59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E6F4-F120-A8BC-50E3-7F5E82D1F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B2F1-D677-B675-9B33-EDF07FF6C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608FB-7979-CFBA-572B-BDE82D8E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301-B753-4AF2-AB9B-104D5ED5C0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686F-327C-48AF-800E-C7CE411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D3B4B-297C-6F55-7A6B-3062592E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6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5529-0AFA-D8D2-D984-35E2C010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0278B-AE5F-385B-AB7C-74A978E96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8FB58-9567-18DC-9C3C-00DEB1B0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301-B753-4AF2-AB9B-104D5ED5C0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8ED9-12E3-4C4B-40B5-DA2D485A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B36F6-C867-12FD-C239-D3C89038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D7142-53F8-6896-AE02-A5182E91D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322AD-A95B-A59B-A752-EFFECACD9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0621F-B37C-D879-01BF-898C409C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301-B753-4AF2-AB9B-104D5ED5C0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4BDB-DA06-AE80-D189-345F9AF0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7121-03A7-E9BF-D529-081B083A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5B05-DD6A-C423-4DD0-6E238ABB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CA5E5-4986-8CE4-D71C-F248B61F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C80B3-F044-A1AC-BA83-33086B09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301-B753-4AF2-AB9B-104D5ED5C0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C4524-C1DD-4537-A99A-7CBFE36E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364E1-53F8-D562-2553-8963E2E1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4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9A83-5B6E-A81E-CFB6-B23916BD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7437-9706-3F65-F1E9-2E628AFBC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B126A-E318-AC8F-3E31-F3B9184C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301-B753-4AF2-AB9B-104D5ED5C0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A6745-76DF-2954-FC74-654BE669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AE2D2-F27E-56DC-1031-8EE74E54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0918-72CB-3ACD-42B7-521851D3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2A7B-D5BC-3388-03D4-FB9C52955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79DD0-342D-D02A-8E40-E324C6848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7D924-AE55-06C2-42C4-5C07E2FD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301-B753-4AF2-AB9B-104D5ED5C0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EC275-5523-FD65-E71E-B7F0C704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C9FAC-C99D-A2BC-B2F9-01D893B0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1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91AE-F242-E6C8-D17F-F6D9F8DF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5802A-39DE-DE91-342B-BB649DC4A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E6142-F850-AE20-B523-EBFF72C84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BE512-F720-08A9-0060-C923F7975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AD3D7-114F-A969-0A58-5D37B39A4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B0F6C-48E2-D985-4D49-39A8CEAD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301-B753-4AF2-AB9B-104D5ED5C0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BC76D-F94B-F563-461C-7C257C74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65A8E-73AB-4111-8C9A-3A52C5B9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0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F921-B783-0B03-AE7F-72C591B4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D7846-E283-CF21-AAB9-7E611613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301-B753-4AF2-AB9B-104D5ED5C0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9A21C-05F0-A8A9-2E72-1BDE82B1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98024-F499-F840-B03D-98DDFCEC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18D9A-AA30-A42C-3EC0-D324B859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301-B753-4AF2-AB9B-104D5ED5C0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8C64F-23FE-4274-C2E0-8083CC72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2E98D-0911-B26B-2A66-D4C5ECE0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91E-0AB6-BC0A-F45A-F600F182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362B-9EAE-423A-C6CC-93B20143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6E614-5903-2810-6756-2F4B266A5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FF191-4849-D5A1-7DF1-75EF3E32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301-B753-4AF2-AB9B-104D5ED5C0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4F84-761F-3408-0E2F-CB654DCE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C4338-A4D6-B28A-DD5E-B66F5219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A376-D4F7-5D85-3898-9FA895FA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39110-B351-FF84-39C4-0DCF4E740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30ED2-A150-B830-2A25-F6361C419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F2A84-DD61-8A2A-6C7D-0865440C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301-B753-4AF2-AB9B-104D5ED5C0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B9F96-74CA-3282-899B-C0D8C8E3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D122-11F9-FF62-3AEF-B8F986AE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8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8F80-0010-873F-73F0-9323F406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C54E1-A204-8F42-B9D9-910ED1AC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856C-37A3-5CC9-F52C-4BE6AF392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F8301-B753-4AF2-AB9B-104D5ED5C0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803D7-8756-06D4-5B5F-868CCDEFB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64526-E4AF-30D2-BF05-54271A5D2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9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924A-5CB0-31BB-BCEF-968CF6206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8A61E-38B9-8270-1423-BFE843DB2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14A9-20AD-DDF4-1113-E17E42A6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9123-560A-CDF6-E4A8-7EBF3A07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3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5936-F9D3-8B3E-5300-5193AE85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95DC-BEAD-405A-FB9B-CC2D580E1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Participants Demographic</a:t>
            </a:r>
          </a:p>
          <a:p>
            <a:r>
              <a:rPr lang="en-US" dirty="0"/>
              <a:t>Baseline: 4 mins</a:t>
            </a:r>
          </a:p>
          <a:p>
            <a:pPr lvl="1"/>
            <a:r>
              <a:rPr lang="en-US" dirty="0"/>
              <a:t>EYE</a:t>
            </a:r>
          </a:p>
          <a:p>
            <a:pPr lvl="1"/>
            <a:r>
              <a:rPr lang="en-US" dirty="0"/>
              <a:t>ECG list data: RR interval:</a:t>
            </a:r>
          </a:p>
          <a:p>
            <a:pPr lvl="1"/>
            <a:r>
              <a:rPr lang="en-US" dirty="0"/>
              <a:t>ECG feature: </a:t>
            </a:r>
          </a:p>
          <a:p>
            <a:r>
              <a:rPr lang="en-US" dirty="0"/>
              <a:t>Sample: 10 seconds</a:t>
            </a:r>
          </a:p>
          <a:p>
            <a:pPr lvl="1"/>
            <a:r>
              <a:rPr lang="en-US" dirty="0"/>
              <a:t>EYE</a:t>
            </a:r>
          </a:p>
          <a:p>
            <a:pPr lvl="1"/>
            <a:r>
              <a:rPr lang="en-US" dirty="0"/>
              <a:t>ECG list data</a:t>
            </a:r>
          </a:p>
          <a:p>
            <a:pPr lvl="1"/>
            <a:r>
              <a:rPr lang="en-US" dirty="0"/>
              <a:t>ECG feature</a:t>
            </a:r>
          </a:p>
        </p:txBody>
      </p:sp>
    </p:spTree>
    <p:extLst>
      <p:ext uri="{BB962C8B-B14F-4D97-AF65-F5344CB8AC3E}">
        <p14:creationId xmlns:p14="http://schemas.microsoft.com/office/powerpoint/2010/main" val="189309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5936-F9D3-8B3E-5300-5193AE85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95DC-BEAD-405A-FB9B-CC2D580E1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Participants Demographic: = ['Age', 'Gender', 'Race', 'Education', '</a:t>
            </a:r>
            <a:r>
              <a:rPr lang="en-US" dirty="0" err="1"/>
              <a:t>Smote_frequently</a:t>
            </a:r>
            <a:r>
              <a:rPr lang="en-US" dirty="0"/>
              <a:t>',       '</a:t>
            </a:r>
            <a:r>
              <a:rPr lang="en-US" dirty="0" err="1"/>
              <a:t>Caffeine_Consumption</a:t>
            </a:r>
            <a:r>
              <a:rPr lang="en-US" dirty="0"/>
              <a:t>', 'Q2_How long played games',       'Q3_how often video games?',       'Q4_how many hours playing video games?',       'Q5_When you play video games how many hours',       'Q6_How skilled',       'Q7_your experience playing video games.',       'Q8_First-person shooter',       'Q9_Realistic military',       'Q10_Driving or Racing',       'Q11_Strategy',       'Q12_Role-playing']</a:t>
            </a:r>
          </a:p>
          <a:p>
            <a:r>
              <a:rPr lang="en-US" dirty="0"/>
              <a:t>Baseline: 4 mins</a:t>
            </a:r>
          </a:p>
          <a:p>
            <a:pPr lvl="1"/>
            <a:r>
              <a:rPr lang="en-US" dirty="0"/>
              <a:t>EYE</a:t>
            </a:r>
          </a:p>
          <a:p>
            <a:pPr lvl="1"/>
            <a:r>
              <a:rPr lang="en-US" dirty="0"/>
              <a:t>ECG list of feature</a:t>
            </a:r>
          </a:p>
          <a:p>
            <a:pPr lvl="1"/>
            <a:r>
              <a:rPr lang="en-US" dirty="0"/>
              <a:t>ECG feature</a:t>
            </a:r>
          </a:p>
          <a:p>
            <a:r>
              <a:rPr lang="en-US" dirty="0"/>
              <a:t>Sample: 10 seconds</a:t>
            </a:r>
          </a:p>
          <a:p>
            <a:pPr lvl="1"/>
            <a:r>
              <a:rPr lang="en-US" dirty="0"/>
              <a:t>EYE</a:t>
            </a:r>
          </a:p>
          <a:p>
            <a:pPr lvl="1"/>
            <a:r>
              <a:rPr lang="en-US" dirty="0"/>
              <a:t>ECG list of feature</a:t>
            </a:r>
          </a:p>
          <a:p>
            <a:pPr lvl="1"/>
            <a:r>
              <a:rPr lang="en-US" dirty="0"/>
              <a:t>ECG feature</a:t>
            </a:r>
          </a:p>
        </p:txBody>
      </p:sp>
    </p:spTree>
    <p:extLst>
      <p:ext uri="{BB962C8B-B14F-4D97-AF65-F5344CB8AC3E}">
        <p14:creationId xmlns:p14="http://schemas.microsoft.com/office/powerpoint/2010/main" val="190753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5936-F9D3-8B3E-5300-5193AE85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95DC-BEAD-405A-FB9B-CC2D580E1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Participants Demographic</a:t>
            </a:r>
          </a:p>
          <a:p>
            <a:r>
              <a:rPr lang="en-US" dirty="0"/>
              <a:t>Baseline: 4 mins</a:t>
            </a:r>
          </a:p>
          <a:p>
            <a:pPr lvl="1"/>
            <a:r>
              <a:rPr lang="en-US" dirty="0"/>
              <a:t>EYE: ['Pupil_left','Pupil_right','Gaze_X','Gaze_Y','missing_percentage']</a:t>
            </a:r>
          </a:p>
          <a:p>
            <a:pPr lvl="1"/>
            <a:r>
              <a:rPr lang="en-US" dirty="0"/>
              <a:t>ECG list of feature</a:t>
            </a:r>
          </a:p>
          <a:p>
            <a:pPr lvl="1"/>
            <a:r>
              <a:rPr lang="en-US" dirty="0"/>
              <a:t>ECG feature</a:t>
            </a:r>
          </a:p>
          <a:p>
            <a:r>
              <a:rPr lang="en-US" dirty="0"/>
              <a:t>Sample: 10 seconds</a:t>
            </a:r>
          </a:p>
          <a:p>
            <a:pPr lvl="1"/>
            <a:r>
              <a:rPr lang="en-US" dirty="0"/>
              <a:t>EYE: ['Pupil_left','Pupil_right','Gaze_X','</a:t>
            </a:r>
            <a:r>
              <a:rPr lang="en-US" dirty="0" err="1"/>
              <a:t>Gaze_Y</a:t>
            </a:r>
            <a:r>
              <a:rPr lang="en-US" dirty="0"/>
              <a:t>’]	</a:t>
            </a:r>
          </a:p>
          <a:p>
            <a:pPr lvl="1"/>
            <a:r>
              <a:rPr lang="en-US" dirty="0"/>
              <a:t>ECG list of feature</a:t>
            </a:r>
          </a:p>
          <a:p>
            <a:pPr lvl="1"/>
            <a:r>
              <a:rPr lang="en-US" dirty="0"/>
              <a:t>ECG feature</a:t>
            </a:r>
          </a:p>
        </p:txBody>
      </p:sp>
    </p:spTree>
    <p:extLst>
      <p:ext uri="{BB962C8B-B14F-4D97-AF65-F5344CB8AC3E}">
        <p14:creationId xmlns:p14="http://schemas.microsoft.com/office/powerpoint/2010/main" val="19096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5936-F9D3-8B3E-5300-5193AE85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95DC-BEAD-405A-FB9B-CC2D580E1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Participants Demographic</a:t>
            </a:r>
          </a:p>
          <a:p>
            <a:r>
              <a:rPr lang="en-US" dirty="0"/>
              <a:t>Baseline: 4 mins</a:t>
            </a:r>
          </a:p>
          <a:p>
            <a:pPr lvl="1"/>
            <a:r>
              <a:rPr lang="en-US" dirty="0"/>
              <a:t>EYE</a:t>
            </a:r>
          </a:p>
          <a:p>
            <a:pPr lvl="1"/>
            <a:r>
              <a:rPr lang="en-US" dirty="0"/>
              <a:t>ECG list of feature: ['</a:t>
            </a:r>
            <a:r>
              <a:rPr lang="en-US" dirty="0" err="1"/>
              <a:t>Heart_rate</a:t>
            </a:r>
            <a:r>
              <a:rPr lang="en-US" dirty="0"/>
              <a:t>', '</a:t>
            </a:r>
            <a:r>
              <a:rPr lang="en-US" dirty="0" err="1"/>
              <a:t>RR_interval</a:t>
            </a:r>
            <a:r>
              <a:rPr lang="en-US" dirty="0"/>
              <a:t>', 'Different in </a:t>
            </a:r>
            <a:r>
              <a:rPr lang="en-US" dirty="0" err="1"/>
              <a:t>RR_interval</a:t>
            </a:r>
            <a:r>
              <a:rPr lang="en-US" dirty="0"/>
              <a:t>']</a:t>
            </a:r>
          </a:p>
          <a:p>
            <a:pPr lvl="1"/>
            <a:r>
              <a:rPr lang="en-US" dirty="0"/>
              <a:t>ECG feature:  ['Heart Rate mean', 'RR interval mean', 'RR interval SD', 'HRV', 'SD1', 'SD2', 'Ratio_sd1_sd2', 'Proportion_Next_R_peaks_greater_50_ms_', 'SNR', 'Very Low frequency power', 'Low frequency power', 'High frequency power', '</a:t>
            </a:r>
            <a:r>
              <a:rPr lang="en-US" dirty="0" err="1"/>
              <a:t>ratio_lf_hf</a:t>
            </a:r>
            <a:r>
              <a:rPr lang="en-US" dirty="0"/>
              <a:t>']</a:t>
            </a:r>
          </a:p>
          <a:p>
            <a:r>
              <a:rPr lang="en-US" dirty="0"/>
              <a:t>Sample: 10 seconds</a:t>
            </a:r>
          </a:p>
          <a:p>
            <a:pPr lvl="1"/>
            <a:r>
              <a:rPr lang="en-US" dirty="0"/>
              <a:t>EYE</a:t>
            </a:r>
          </a:p>
          <a:p>
            <a:pPr lvl="1"/>
            <a:r>
              <a:rPr lang="en-US" dirty="0"/>
              <a:t>ECG list of feature</a:t>
            </a:r>
          </a:p>
          <a:p>
            <a:pPr lvl="1"/>
            <a:r>
              <a:rPr lang="en-US" dirty="0"/>
              <a:t>ECG feature</a:t>
            </a:r>
          </a:p>
        </p:txBody>
      </p:sp>
    </p:spTree>
    <p:extLst>
      <p:ext uri="{BB962C8B-B14F-4D97-AF65-F5344CB8AC3E}">
        <p14:creationId xmlns:p14="http://schemas.microsoft.com/office/powerpoint/2010/main" val="326888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7A89-B554-8DA0-ECF8-F54F3A4A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D51D-5CF8-EAF4-515E-03F29C6E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the trial until I got 10 seconds of sample.</a:t>
            </a:r>
          </a:p>
          <a:p>
            <a:r>
              <a:rPr lang="en-US" dirty="0"/>
              <a:t>Accuracy is average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Trial 1: 3 seconds. Accuracy 0</a:t>
            </a:r>
          </a:p>
          <a:p>
            <a:pPr lvl="1"/>
            <a:r>
              <a:rPr lang="en-US" dirty="0"/>
              <a:t>Trial 2: 2 seconds. Accuracy 1</a:t>
            </a:r>
          </a:p>
          <a:p>
            <a:pPr lvl="1"/>
            <a:r>
              <a:rPr lang="en-US" dirty="0"/>
              <a:t>Trial 3: 4 seconds. Accuracy 1</a:t>
            </a:r>
          </a:p>
          <a:p>
            <a:pPr lvl="1"/>
            <a:r>
              <a:rPr lang="en-US" dirty="0"/>
              <a:t>Trial 4: 3 seconds. Accuracy 1</a:t>
            </a:r>
          </a:p>
          <a:p>
            <a:r>
              <a:rPr lang="en-US" dirty="0"/>
              <a:t>Sample: 10 second of data, Accuracy is 0.75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4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6434-29DC-DD7E-CD0F-CD355AE1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AA637-E603-8E55-9F79-9BF3DC2DF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5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D8C0-1896-91C3-F75A-783C7549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F847C-9299-AF25-9882-CEE89338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8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586E-AD5B-6C4A-7050-16F55492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6E65F-6E06-AE6D-81AF-561830094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370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Input</vt:lpstr>
      <vt:lpstr>Input</vt:lpstr>
      <vt:lpstr>Input</vt:lpstr>
      <vt:lpstr>Input</vt:lpstr>
      <vt:lpstr>Accuracy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 Dang</dc:creator>
  <cp:lastModifiedBy>Quang Dang</cp:lastModifiedBy>
  <cp:revision>3</cp:revision>
  <dcterms:created xsi:type="dcterms:W3CDTF">2024-09-17T18:26:58Z</dcterms:created>
  <dcterms:modified xsi:type="dcterms:W3CDTF">2024-09-18T00:56:26Z</dcterms:modified>
</cp:coreProperties>
</file>