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1861-C5C7-28F2-C503-979483F4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D1F95-0C4F-98B6-8B67-EDA750305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0011-FBEB-09FD-B8DB-B9465FA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905E-2A01-6A60-08C4-CF56C959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562D-0EBF-7DAC-D86F-7184F746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D625-8C86-42DE-4680-1A92465E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F47F-E101-5DB5-F15D-E2C8757C3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6678-13A0-2AD9-F0F8-4F8142C9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666-7943-936E-E6DA-5440D484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913E-752C-D8EF-3222-46C62686B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56040-9278-45FE-6CAF-AACEC1EBF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885C7-B9D5-410F-8541-59200D860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2ACE-738D-5E3D-AB21-B415E2BE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2967-E95D-C9CD-794E-3FE6A772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647A-B690-691C-24AB-E2522DD6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F64F-B9FF-887D-A554-C56B3AB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F577-81D7-8F60-FDE3-BE84D7AA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1FF9-D15C-77F1-3001-C0EE6FAA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BD7D-5B1C-CFED-0543-62B6755F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B66C-6D68-A3CA-8C68-E331020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797D-A399-2B67-127A-6D4A8DE0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4B8E-4EF9-4350-B1DC-F31627BE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14CC-8FBA-DADC-6DB6-2D28458A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C008-2F41-74BC-94D3-D6877E74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FCF2-0C4C-F124-8042-4A963C47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4EE6-FE21-0D71-84E9-AFF85A0E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8499-DAEF-84B4-9412-DB4409FE0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5F346-90F7-F3AA-61E7-15EFEBB5E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D9A31-C261-B31B-BF6E-F4EBE998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8ACCF-83AF-6341-C5DE-5BB1BDC2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A44FE-9344-E458-14FD-C78189F0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D8D7-A218-4EB6-EB8E-10660F68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816F-7B31-52E0-F822-96913467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86CA-0851-FF67-B98A-46E0816F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19061-764D-57D3-5948-2EB939ECE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68444-509D-F569-FA8D-8532BFA1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27460-6312-881D-A7A1-2B0F15FA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B0C5A-9E82-E88D-A30C-A1E36144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9D911-8E14-0F9C-50BA-F464016D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6A37-2FF0-AE36-4211-D874FD84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A0021-DFD8-B8B7-076E-36EA8AAF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8C46-5913-1D75-FD1D-0D3D6581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F52D5-D7EC-56EE-044B-1EF2A3F3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3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D03B3-9D1B-C430-0177-7613787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2C13A-4CF5-E362-5264-258901D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2F811-90D6-6FC8-A18F-917D70A0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409E-37AF-B8E5-EC55-B4AEFADF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8F7A-4029-DA5B-2DAC-E744D0C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619A8-E245-D927-F9EB-32362086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A8D9A-57FC-B043-51F0-509CA6F4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B1F55-83A5-4182-2C4F-CB9B7459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44B6C-CA44-DA18-7513-AC81C2C0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2923-FFA8-79B2-C1A9-5FCCF049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C76AF-3843-C203-EA1C-91CC06F02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CACE5-A294-536D-A647-E2700B903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CC03-93BC-F229-E8A2-EAE962C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B37E2-7D2C-30FA-C68D-1D6518F8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AAB5F-3F14-9796-6813-AB48835D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1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375C8-A3A7-F54C-D11C-0E2078CD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E2D6-9F9E-FFDB-7746-C511539EE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1636-7328-6D7F-456F-1CD6BB843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9EE9-1D30-4FAF-8B95-9AD85BD726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D888D-A813-CD2B-0BB8-A4E988AA8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CF09-441E-EFBE-17FF-FEF3830E9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03512-9A24-40BB-B55D-A1A1C2D0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2004-240D-1713-8768-A77FC5CB7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923B1-F63F-21D9-98E1-E4846693D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ADA01-6FFB-CFCC-8917-3BDC8CB7E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429E-C0D8-1C29-810C-6395492E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Damage: Gun versus rocket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8220-2EFD-0A04-1B56-C93D1A8B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07D8D-D5DF-2934-84E9-9B938321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32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C05B8-380C-5E5F-EB8C-B8FFABBF8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4480-C92C-AAEC-5608-09C5DBEC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Engage: Gun versus rocket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3C1D-5AF8-30BC-C59F-BE343067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B7BDA-D609-2D49-C1EB-94BEB6AF897F}"/>
              </a:ext>
            </a:extLst>
          </p:cNvPr>
          <p:cNvSpPr txBox="1"/>
          <p:nvPr/>
        </p:nvSpPr>
        <p:spPr>
          <a:xfrm>
            <a:off x="655390" y="1526796"/>
            <a:ext cx="1088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Number of combat. An engagement will be all shot without 5 seconds' gap.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next engagement will count if there is a 5 seconds gap without shooting</a:t>
            </a:r>
          </a:p>
        </p:txBody>
      </p:sp>
    </p:spTree>
    <p:extLst>
      <p:ext uri="{BB962C8B-B14F-4D97-AF65-F5344CB8AC3E}">
        <p14:creationId xmlns:p14="http://schemas.microsoft.com/office/powerpoint/2010/main" val="12577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4FB3-2F6D-4151-8012-E643A09C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2615-DF38-C2CF-E814-F286A10C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Match_start</a:t>
            </a:r>
            <a:r>
              <a:rPr lang="en-US" dirty="0"/>
              <a:t>, </a:t>
            </a:r>
            <a:r>
              <a:rPr lang="en-US" dirty="0" err="1"/>
              <a:t>Match_end</a:t>
            </a:r>
            <a:r>
              <a:rPr lang="en-US" dirty="0"/>
              <a:t>:</a:t>
            </a:r>
          </a:p>
          <a:p>
            <a:r>
              <a:rPr lang="en-US" dirty="0" err="1"/>
              <a:t>Total_damage_deal</a:t>
            </a:r>
            <a:endParaRPr lang="en-US" dirty="0"/>
          </a:p>
          <a:p>
            <a:pPr lvl="2"/>
            <a:r>
              <a:rPr lang="en-US" dirty="0" err="1"/>
              <a:t>Gun_damage_deal</a:t>
            </a:r>
            <a:endParaRPr lang="en-US" dirty="0"/>
          </a:p>
          <a:p>
            <a:pPr lvl="2"/>
            <a:r>
              <a:rPr lang="en-US" dirty="0" err="1"/>
              <a:t>Rocket_damage_deal</a:t>
            </a:r>
            <a:endParaRPr lang="en-US" dirty="0"/>
          </a:p>
          <a:p>
            <a:r>
              <a:rPr lang="en-US" dirty="0" err="1"/>
              <a:t>Total_damage_taken</a:t>
            </a:r>
            <a:endParaRPr lang="en-US" dirty="0"/>
          </a:p>
          <a:p>
            <a:pPr lvl="2"/>
            <a:r>
              <a:rPr lang="en-US" dirty="0" err="1"/>
              <a:t>Gun_damage_taken</a:t>
            </a:r>
            <a:endParaRPr lang="en-US" dirty="0"/>
          </a:p>
          <a:p>
            <a:pPr lvl="2"/>
            <a:r>
              <a:rPr lang="en-US" dirty="0" err="1"/>
              <a:t>Rocket_damage_taken</a:t>
            </a:r>
            <a:endParaRPr lang="en-US" dirty="0"/>
          </a:p>
          <a:p>
            <a:r>
              <a:rPr lang="en-US" dirty="0" err="1"/>
              <a:t>Total_engage</a:t>
            </a:r>
            <a:r>
              <a:rPr lang="en-US" dirty="0"/>
              <a:t>: number of combat. An engagement will be all shot without 5 seconds gap. The next engagement will count if there is a 5 seconds gap without shooting</a:t>
            </a:r>
          </a:p>
          <a:p>
            <a:pPr lvl="2"/>
            <a:r>
              <a:rPr lang="en-US" dirty="0" err="1"/>
              <a:t>Gun_engage</a:t>
            </a:r>
            <a:endParaRPr lang="en-US" dirty="0"/>
          </a:p>
          <a:p>
            <a:pPr lvl="2"/>
            <a:r>
              <a:rPr lang="en-US" dirty="0" err="1"/>
              <a:t>Rocket_engage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D0F0-1266-04B2-F1FE-DB89F853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2DEB-A444-6565-F474-2A25FC97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Total_shot_all</a:t>
            </a:r>
            <a:r>
              <a:rPr lang="en-US" dirty="0"/>
              <a:t> (hit and missed)</a:t>
            </a:r>
          </a:p>
          <a:p>
            <a:pPr lvl="2"/>
            <a:r>
              <a:rPr lang="en-US" dirty="0" err="1"/>
              <a:t>Gun_shot_all</a:t>
            </a:r>
            <a:endParaRPr lang="en-US" dirty="0"/>
          </a:p>
          <a:p>
            <a:pPr lvl="2"/>
            <a:r>
              <a:rPr lang="en-US" dirty="0" err="1"/>
              <a:t>Rocket_shot_all</a:t>
            </a:r>
            <a:endParaRPr lang="en-US" dirty="0"/>
          </a:p>
          <a:p>
            <a:r>
              <a:rPr lang="en-US" dirty="0" err="1"/>
              <a:t>Total_shot_hit</a:t>
            </a:r>
            <a:r>
              <a:rPr lang="en-US" dirty="0"/>
              <a:t> (hit only)</a:t>
            </a:r>
          </a:p>
          <a:p>
            <a:pPr lvl="2"/>
            <a:r>
              <a:rPr lang="en-US" dirty="0" err="1"/>
              <a:t>Gun_shot_hit</a:t>
            </a:r>
            <a:endParaRPr lang="en-US" dirty="0"/>
          </a:p>
          <a:p>
            <a:pPr lvl="2"/>
            <a:r>
              <a:rPr lang="en-US" dirty="0" err="1"/>
              <a:t>Rocket_shot_hit</a:t>
            </a:r>
            <a:endParaRPr lang="en-US" dirty="0"/>
          </a:p>
          <a:p>
            <a:r>
              <a:rPr lang="en-US" dirty="0" err="1"/>
              <a:t>Damager_per_Second_all</a:t>
            </a:r>
            <a:endParaRPr lang="en-US" dirty="0"/>
          </a:p>
          <a:p>
            <a:r>
              <a:rPr lang="en-US" dirty="0" err="1"/>
              <a:t>Damager_per_Second_Hit_only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4341-B669-BCE7-053D-3F84EEE1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Total_damage_deal</a:t>
            </a:r>
            <a:r>
              <a:rPr lang="en-US" dirty="0"/>
              <a:t>, </a:t>
            </a:r>
            <a:r>
              <a:rPr lang="en-US" dirty="0" err="1"/>
              <a:t>Total_damage_taken</a:t>
            </a:r>
            <a:r>
              <a:rPr lang="en-US" dirty="0"/>
              <a:t>, </a:t>
            </a:r>
            <a:r>
              <a:rPr lang="en-US" dirty="0" err="1"/>
              <a:t>Damage_difference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3309-08F3-8179-FD33-7205B517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Damage_difference</a:t>
            </a:r>
            <a:r>
              <a:rPr lang="en-US" dirty="0"/>
              <a:t> = </a:t>
            </a:r>
            <a:r>
              <a:rPr lang="en-US" dirty="0" err="1"/>
              <a:t>Total_damage_deal</a:t>
            </a:r>
            <a:r>
              <a:rPr lang="en-US" dirty="0"/>
              <a:t> – </a:t>
            </a:r>
            <a:r>
              <a:rPr lang="en-US" dirty="0" err="1"/>
              <a:t>Total_damage_taken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9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47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874C-11C1-5959-A677-8D99112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25CE-BD15-5957-4A62-C2608A79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Accuracy is calculated by: </a:t>
            </a:r>
            <a:r>
              <a:rPr lang="en-US" dirty="0" err="1"/>
              <a:t>Total_shot_hit</a:t>
            </a:r>
            <a:r>
              <a:rPr lang="en-US" dirty="0"/>
              <a:t> / </a:t>
            </a:r>
            <a:r>
              <a:rPr lang="en-US" dirty="0" err="1"/>
              <a:t>Total_shot_all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Statistic:</a:t>
            </a:r>
          </a:p>
          <a:p>
            <a:r>
              <a:rPr lang="en-US" dirty="0"/>
              <a:t>count    32</a:t>
            </a:r>
          </a:p>
          <a:p>
            <a:r>
              <a:rPr lang="en-US" dirty="0"/>
              <a:t>mean      24.7 %</a:t>
            </a:r>
          </a:p>
          <a:p>
            <a:r>
              <a:rPr lang="en-US" dirty="0"/>
              <a:t>std       8.14 %</a:t>
            </a:r>
          </a:p>
          <a:p>
            <a:r>
              <a:rPr lang="en-US" dirty="0"/>
              <a:t>min       3.39 %</a:t>
            </a:r>
          </a:p>
          <a:p>
            <a:r>
              <a:rPr lang="en-US" dirty="0"/>
              <a:t>25%       20.26 %</a:t>
            </a:r>
          </a:p>
          <a:p>
            <a:r>
              <a:rPr lang="en-US" dirty="0"/>
              <a:t>50%       26.34 %</a:t>
            </a:r>
          </a:p>
          <a:p>
            <a:r>
              <a:rPr lang="en-US" dirty="0"/>
              <a:t>75%       31.45 %</a:t>
            </a:r>
          </a:p>
          <a:p>
            <a:r>
              <a:rPr lang="en-US" dirty="0"/>
              <a:t>max       35   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29213-4771-27E1-758A-AFC027857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17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D3F83-CEDA-C463-BF10-2EA0734D2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8690-3665-47ED-3A85-F331E2F0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9B07-F4DB-AC26-2F74-7B7AC5DE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1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74297-A612-FC78-1C53-A79C3536D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56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Data Extracted</vt:lpstr>
      <vt:lpstr>Data Extracted</vt:lpstr>
      <vt:lpstr>Total_damage_deal, Total_damage_taken, Damage_difference </vt:lpstr>
      <vt:lpstr>PowerPoint Presentation</vt:lpstr>
      <vt:lpstr>Accuracy</vt:lpstr>
      <vt:lpstr>PowerPoint Presentation</vt:lpstr>
      <vt:lpstr>Team</vt:lpstr>
      <vt:lpstr>PowerPoint Presentation</vt:lpstr>
      <vt:lpstr>Damage: Gun versus rocket</vt:lpstr>
      <vt:lpstr>PowerPoint Presentation</vt:lpstr>
      <vt:lpstr>Engage: Gun versus rocket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Dang</dc:creator>
  <cp:lastModifiedBy>Quang Dang</cp:lastModifiedBy>
  <cp:revision>5</cp:revision>
  <dcterms:created xsi:type="dcterms:W3CDTF">2024-04-03T05:26:38Z</dcterms:created>
  <dcterms:modified xsi:type="dcterms:W3CDTF">2024-04-03T06:38:40Z</dcterms:modified>
</cp:coreProperties>
</file>