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3" r:id="rId7"/>
    <p:sldId id="265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20C3A-7CB6-CF5C-64D2-B3FCC45DD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7B466-3FFE-9CB8-CBF3-C9023DBA24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B0272-A86A-C2D3-0DC7-0FB7C837E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115A5-EF7B-4A70-A592-BA4227B1EF1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4D187-89E9-0CA3-61A7-2AF3902A6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36814-8736-4DD4-8E05-72C8AC275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31CF-DB2B-4C4B-8DE9-8DC308AF5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24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26F7D-1EAA-D8E5-3CBD-B1D323C98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1E6530-CBCC-C88A-08F2-A2EEADD16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45FB5-EAC9-528A-573E-7F66DDE04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115A5-EF7B-4A70-A592-BA4227B1EF1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B8FC4-4E29-4A2C-626C-839258310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274A4-2D5B-E730-091E-201A3DDC1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31CF-DB2B-4C4B-8DE9-8DC308AF5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337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1CEE45-EAD0-7925-F000-AE680835D8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1981E9-D11D-41BF-182E-A80C8100E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B0D63-68E9-7603-5CC9-8275EE2AB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115A5-EF7B-4A70-A592-BA4227B1EF1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CF719-FF4D-E2BC-4044-8C405837A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C73DF-4581-F970-AC7D-F6C8E3862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31CF-DB2B-4C4B-8DE9-8DC308AF5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14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CBF03-DC25-C968-0BC5-76248FF4D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7559A-D9CC-86D8-1772-99734B6B5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3B833-9268-E7D0-1C3E-6B9372773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115A5-EF7B-4A70-A592-BA4227B1EF1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ABAC0-518C-8779-09A8-3AD4A60ED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AF809-0CA3-237C-6646-1D1257831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31CF-DB2B-4C4B-8DE9-8DC308AF5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06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20378-EC90-B183-E28D-A6A0DC873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3B4FA-D5E5-67C2-945B-D8417D050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E90C1-4282-6A50-427E-8D2230990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115A5-EF7B-4A70-A592-BA4227B1EF1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0F178-342E-EF2E-94ED-98F640942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E584B-1102-A623-3483-0340B8964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31CF-DB2B-4C4B-8DE9-8DC308AF5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37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BBA46-A867-31FC-D387-DFBCF291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1598C-0A6C-ED58-1175-BA8AA94E46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92907D-2C18-43B0-5491-78978732B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72DA33-D18D-6FDF-BA9E-00447FE4A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115A5-EF7B-4A70-A592-BA4227B1EF1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AE8841-EF31-E6A2-6474-090278294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18818-47BB-7115-C337-F0E7E41BA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31CF-DB2B-4C4B-8DE9-8DC308AF5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0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D1385-0C6C-FEFC-3E04-6BFCCB3C0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B28BA-46B2-A639-3D90-EB0CBF95C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098A7F-55B0-7786-3E9D-3A720723F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262A9B-4E3D-A2FD-7842-0A4F7670D7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5A3924-7618-2AC7-0905-F9A9B3835D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3F44FD-F19D-B8E1-95DF-25C7AAF57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115A5-EF7B-4A70-A592-BA4227B1EF1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BE6D28-C52F-082B-9731-084D8E73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BC81CF-6AD7-6BA1-F738-0AD28CB8D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31CF-DB2B-4C4B-8DE9-8DC308AF5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95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6D998-7861-5473-E348-48E56A406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D6C646-9D71-6E39-6CD1-E3A1DBFE3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115A5-EF7B-4A70-A592-BA4227B1EF1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0C610C-2009-AEF6-50BF-5EBB0567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B0347-8FAF-CA2C-D7BE-DAE7D938B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31CF-DB2B-4C4B-8DE9-8DC308AF5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31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C55A6F-6113-B0B8-3364-8693BA040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115A5-EF7B-4A70-A592-BA4227B1EF1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79F034-C6A2-8BEE-BBC8-1C7F6739B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59F59A-9121-DECD-08B6-72F329FAE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31CF-DB2B-4C4B-8DE9-8DC308AF5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81421-7D22-0E6A-9AC2-C978745B3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12D13-2787-D92E-D6F6-A4D41A955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F21813-9DB3-496C-4083-82C88B31B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955EA-72BA-2939-4375-2FB4002A1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115A5-EF7B-4A70-A592-BA4227B1EF1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10B9B-D76F-DF88-0707-43DD7F263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30C2C7-8235-7E96-A412-FE4F8D9EE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31CF-DB2B-4C4B-8DE9-8DC308AF5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12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B25B3-9239-B63B-3CC5-4B478F2F0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3AFA92-B985-02D4-9286-CA230324A4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C0F2F8-2568-0E43-9B55-2223E3A9F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0CFF7-83DA-35AF-7DCA-3C3E5C832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115A5-EF7B-4A70-A592-BA4227B1EF1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79E3F9-B312-561A-18BB-1D997A3C0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2AF14E-43F0-5568-47F9-4B59A8ABA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31CF-DB2B-4C4B-8DE9-8DC308AF5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68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1A4B0A-ECB8-16E2-5850-4189185BE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F84C4-53F6-9173-6F4A-CB3AB9352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45FAB-0301-9566-4025-333C3F9815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115A5-EF7B-4A70-A592-BA4227B1EF1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BD348-9700-9784-FB41-998A25A98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3200A-3F25-B409-3B59-C3F36E5C34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B31CF-DB2B-4C4B-8DE9-8DC308AF5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42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0DE05-BF4D-6C6B-12F5-1F72CF47B0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970244"/>
          </a:xfrm>
        </p:spPr>
        <p:txBody>
          <a:bodyPr/>
          <a:lstStyle/>
          <a:p>
            <a:r>
              <a:rPr lang="en-US" dirty="0"/>
              <a:t>Missing data in</a:t>
            </a:r>
            <a:br>
              <a:rPr lang="en-US" dirty="0"/>
            </a:br>
            <a:r>
              <a:rPr lang="en-US" dirty="0"/>
              <a:t>shooting game</a:t>
            </a:r>
          </a:p>
        </p:txBody>
      </p:sp>
    </p:spTree>
    <p:extLst>
      <p:ext uri="{BB962C8B-B14F-4D97-AF65-F5344CB8AC3E}">
        <p14:creationId xmlns:p14="http://schemas.microsoft.com/office/powerpoint/2010/main" val="2333556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13041-B873-AF12-9849-9666BDDB4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Data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AEAA4-675E-2EE7-ACF5-5CC8F941B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Kafka is a streaming platform</a:t>
            </a:r>
          </a:p>
          <a:p>
            <a:r>
              <a:rPr lang="en-US" dirty="0"/>
              <a:t>Shooting game -&gt; Kafka -&gt; Database (</a:t>
            </a:r>
            <a:r>
              <a:rPr lang="en-US" dirty="0" err="1"/>
              <a:t>postgresSQL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Problem:</a:t>
            </a:r>
          </a:p>
          <a:p>
            <a:pPr lvl="1"/>
            <a:r>
              <a:rPr lang="en-US" dirty="0"/>
              <a:t>If we send data to Kafka more than it can handle. When the pipeline is full, Kafka will drop oncoming data.</a:t>
            </a:r>
          </a:p>
        </p:txBody>
      </p:sp>
    </p:spTree>
    <p:extLst>
      <p:ext uri="{BB962C8B-B14F-4D97-AF65-F5344CB8AC3E}">
        <p14:creationId xmlns:p14="http://schemas.microsoft.com/office/powerpoint/2010/main" val="4136598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F4AFC-61EA-F31B-C63B-0588F7CDA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5849"/>
            <a:ext cx="3094608" cy="3630967"/>
          </a:xfrm>
        </p:spPr>
        <p:txBody>
          <a:bodyPr/>
          <a:lstStyle/>
          <a:p>
            <a:r>
              <a:rPr lang="en-US" dirty="0"/>
              <a:t>Before April (Dec 5, Game 1)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099783-1F20-CDF6-989E-E5B0A04AD9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2054" y="1834503"/>
            <a:ext cx="6311746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C09C45-A800-5CF2-EDEB-A0967E734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175" y="517771"/>
            <a:ext cx="919162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720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F4AFC-61EA-F31B-C63B-0588F7CDA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094608" cy="5671691"/>
          </a:xfrm>
        </p:spPr>
        <p:txBody>
          <a:bodyPr/>
          <a:lstStyle/>
          <a:p>
            <a:r>
              <a:rPr lang="en-US" dirty="0"/>
              <a:t>Before April (Feb 21, Game 4)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B360E7-F6EB-313F-3A04-86C6133FC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045" y="2337046"/>
            <a:ext cx="6567486" cy="40079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36FC11-C3DA-6CDC-77D1-174A2FDCC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399" y="233168"/>
            <a:ext cx="89725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213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82585-6FC0-B644-3129-CFF0DE320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April</a:t>
            </a:r>
          </a:p>
        </p:txBody>
      </p:sp>
      <p:pic>
        <p:nvPicPr>
          <p:cNvPr id="9" name="Content Placeholder 8" descr="A graph of a graph&#10;&#10;Description automatically generated">
            <a:extLst>
              <a:ext uri="{FF2B5EF4-FFF2-40B4-BE49-F238E27FC236}">
                <a16:creationId xmlns:a16="http://schemas.microsoft.com/office/drawing/2014/main" id="{4D6FFD29-C4F8-8D18-7A69-E7B50E9C04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621" y="1817743"/>
            <a:ext cx="6939494" cy="4351338"/>
          </a:xfrm>
        </p:spPr>
      </p:pic>
    </p:spTree>
    <p:extLst>
      <p:ext uri="{BB962C8B-B14F-4D97-AF65-F5344CB8AC3E}">
        <p14:creationId xmlns:p14="http://schemas.microsoft.com/office/powerpoint/2010/main" val="1263563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82585-6FC0-B644-3129-CFF0DE320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April</a:t>
            </a:r>
          </a:p>
        </p:txBody>
      </p:sp>
      <p:pic>
        <p:nvPicPr>
          <p:cNvPr id="7" name="Content Placeholder 6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D8E1550B-E9A7-71CA-9228-2BBCAC06A5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703" y="1690688"/>
            <a:ext cx="6952594" cy="4351338"/>
          </a:xfrm>
        </p:spPr>
      </p:pic>
    </p:spTree>
    <p:extLst>
      <p:ext uri="{BB962C8B-B14F-4D97-AF65-F5344CB8AC3E}">
        <p14:creationId xmlns:p14="http://schemas.microsoft.com/office/powerpoint/2010/main" val="957253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F4AFC-61EA-F31B-C63B-0588F7CDA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45" y="648070"/>
            <a:ext cx="3094608" cy="3604334"/>
          </a:xfrm>
        </p:spPr>
        <p:txBody>
          <a:bodyPr>
            <a:normAutofit fontScale="90000"/>
          </a:bodyPr>
          <a:lstStyle/>
          <a:p>
            <a:r>
              <a:rPr lang="en-US" dirty="0"/>
              <a:t>After April (April 16, Game 3)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All 4 games look correct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63DDBBC-5970-562D-4940-3E8B6AA35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180" y="91828"/>
            <a:ext cx="8096250" cy="32861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29A43E5-4F38-1940-C207-C8CD90B4F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634" y="1976391"/>
            <a:ext cx="7524796" cy="478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107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F4AFC-61EA-F31B-C63B-0588F7CDA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2482"/>
            <a:ext cx="3094608" cy="3604334"/>
          </a:xfrm>
        </p:spPr>
        <p:txBody>
          <a:bodyPr/>
          <a:lstStyle/>
          <a:p>
            <a:r>
              <a:rPr lang="en-US" dirty="0"/>
              <a:t>After April (April 9, Game </a:t>
            </a:r>
            <a:r>
              <a:rPr lang="en-US"/>
              <a:t>4)</a:t>
            </a:r>
            <a:br>
              <a:rPr lang="en-US"/>
            </a:br>
            <a:r>
              <a:rPr lang="en-US"/>
              <a:t>2 games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91A9DA7-1D69-E536-5439-8EB5BE8D8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483" y="2009596"/>
            <a:ext cx="7471947" cy="485083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980A826-CA4F-9A36-5CC1-CC4DC2274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030" y="144308"/>
            <a:ext cx="104394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832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097E0-49BA-9375-CD91-FD652D1E1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Heart Rate Variability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296B4-8FE8-EF2C-2976-75AAB9910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43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100</Words>
  <Application>Microsoft Office PowerPoint</Application>
  <PresentationFormat>Widescreen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Missing data in shooting game</vt:lpstr>
      <vt:lpstr>Saving Data progress</vt:lpstr>
      <vt:lpstr>Before April (Dec 5, Game 1)</vt:lpstr>
      <vt:lpstr>Before April (Feb 21, Game 4)</vt:lpstr>
      <vt:lpstr>April</vt:lpstr>
      <vt:lpstr>April</vt:lpstr>
      <vt:lpstr>After April (April 16, Game 3)  All 4 games look correct</vt:lpstr>
      <vt:lpstr>After April (April 9, Game 4) 2 games</vt:lpstr>
      <vt:lpstr>Heart Rate Variability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Missing data in shooting game</dc:title>
  <dc:creator>Quang Dang</dc:creator>
  <cp:lastModifiedBy>Quang Dang</cp:lastModifiedBy>
  <cp:revision>4</cp:revision>
  <dcterms:created xsi:type="dcterms:W3CDTF">2024-04-17T01:48:44Z</dcterms:created>
  <dcterms:modified xsi:type="dcterms:W3CDTF">2024-04-17T16:02:49Z</dcterms:modified>
</cp:coreProperties>
</file>