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1" r:id="rId13"/>
    <p:sldId id="272" r:id="rId14"/>
    <p:sldId id="267" r:id="rId15"/>
    <p:sldId id="268" r:id="rId16"/>
    <p:sldId id="273" r:id="rId17"/>
    <p:sldId id="269" r:id="rId18"/>
    <p:sldId id="270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03D3-70F1-E5DC-71C6-675EA1909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F6297-1D0E-C695-CF8F-77B96EE8E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2F86-58E3-4544-3D54-7E93B70C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5B-0481-2C05-8BBF-D9A3B30F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161-5934-36CF-BC6F-89ACF001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39B-2FA2-B33A-887D-21E0CF0A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04FD-7C16-C059-0C63-087DDA99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6CEA-88CD-473A-F9C7-8624CDD9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289B-2EBF-02C2-1BED-14D2EF07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F52E-49AD-B04C-D083-B2580CD7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DB73A-5ABD-64D7-6310-93224C785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FF02A-0FAF-E82F-8C03-B404AA708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D965-EEE7-A2AE-BFC0-A610993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7B30-4180-46EF-4EB0-7CDE7019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3F02-DCBE-93F8-16F6-B871C954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DBCA-8F97-4AC5-3ADC-6A15B02A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C9FC-4573-9DD1-8484-636A37FF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685D-E72E-749D-7345-29B1EB57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8E2E-3B6A-A882-4BBC-AAAFAA83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BC6A-A391-F7EC-4924-2D70BC3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CB9B-9480-F880-8136-1B5AA984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415B-0373-C3B4-A9DE-A7B5A8AD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7368-D5E6-DA27-ABD6-A569A37B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710D-EAF6-0338-4BBD-D863D7B5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4E65-2A97-4CC1-921F-A785EA6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B542-F5E4-7DEE-3A8F-15365F46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A713-0AAC-2BD0-550A-076D3AB9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8FD5-0998-1D30-B82B-B105BCD5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4AF98-C887-B330-4992-4CAE237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5730-7452-D6C3-4B64-A75C7E51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9F38-D725-E695-60AF-1E5D30F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0371-B684-0236-8A9D-660AADD6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A696-CD86-B55C-9BE7-BBDC7A56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F305-4D82-73EB-357A-A8B0E501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3AEEC-BF9A-C942-1F6F-13F01BABF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6FECD-D99E-B104-C0C6-C7CF2DEC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4A79A-18EC-A1C7-AD86-A61369CE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707D9-C26A-9C0B-4BC4-7EC9BDDB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09865-91AA-F3AA-03FA-646DC915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822-35FB-EBEE-0685-BABEC45E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4004-3EFF-B0FA-1D91-DBFF5C3A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2FB6-4172-5E85-9967-C454AC9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5010-691D-23AC-5018-485BA608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A7D3E-5072-42D4-9DC7-58583F59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DC0EE-0F30-5090-7849-61F05DE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ADA1-C468-D13A-4293-76DB5DB1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709-FF27-A8EC-59EA-FBCD0A35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68B6-1E9F-AE4B-3FEC-C6DC648A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EDB6B-FC29-6D44-F104-BA3F27BB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3A7D-9D22-CA66-E9C2-7191E354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38EA-A03F-9C48-B028-473640EE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0F50D-141C-0F65-DB4E-38B2F7B1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00E0-0E62-821B-433E-7BDBE401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B933-E419-4AEF-81C1-E7878C7F6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94D30-E8C1-8924-557C-D03A1BFA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F34DF-B42F-EB44-4E3D-1210E48C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0933F-9DD5-C7C7-C6C5-07DBBF9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23D7-5A4A-0663-F6E5-9DFEF8A5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1537F-A49D-57E7-F9AE-99FEA618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7EFA-8BFB-2390-4B3C-B01B4051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74E5-44EE-5FA7-FF34-E9AC2D8A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FC0C7-E146-4712-85BE-643005E0E6E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3A05-B7B6-8C15-A867-41B0C705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E065-21D1-8016-DA46-C37E1E4B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8FEFF-2B2B-4C80-A2E9-D66E6D49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gnitive-battery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E15D-E6AD-5F24-036C-0DBB6CC78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Descartes Overview</a:t>
            </a:r>
          </a:p>
        </p:txBody>
      </p:sp>
    </p:spTree>
    <p:extLst>
      <p:ext uri="{BB962C8B-B14F-4D97-AF65-F5344CB8AC3E}">
        <p14:creationId xmlns:p14="http://schemas.microsoft.com/office/powerpoint/2010/main" val="28206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2B64-3352-D978-D059-279DDB10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5E8-BC36-CFEA-A30F-57F0F4F4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days study</a:t>
            </a:r>
          </a:p>
          <a:p>
            <a:pPr lvl="1"/>
            <a:r>
              <a:rPr lang="en-US" dirty="0"/>
              <a:t>Day 1: cognitive battery</a:t>
            </a:r>
          </a:p>
          <a:p>
            <a:pPr lvl="1"/>
            <a:r>
              <a:rPr lang="en-US" dirty="0"/>
              <a:t>Day 2: shooting game</a:t>
            </a:r>
          </a:p>
          <a:p>
            <a:r>
              <a:rPr lang="en-US" dirty="0"/>
              <a:t>$25 for each day.</a:t>
            </a:r>
          </a:p>
          <a:p>
            <a:r>
              <a:rPr lang="en-US" dirty="0"/>
              <a:t>Thinking cut to 1 day</a:t>
            </a:r>
          </a:p>
          <a:p>
            <a:r>
              <a:rPr lang="en-US" dirty="0"/>
              <a:t>Not collect their name. </a:t>
            </a:r>
          </a:p>
          <a:p>
            <a:r>
              <a:rPr lang="en-US" dirty="0"/>
              <a:t>Assign 4 letters unique ID. Ex: GQME, GNIW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3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A2E7-C290-2FE8-0A53-BFC4CE06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cognitive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5B18-D631-E8ED-8474-32991ADC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Pre-Survey: 4 surveys (15 mins)</a:t>
            </a:r>
          </a:p>
          <a:p>
            <a:r>
              <a:rPr lang="en-US" dirty="0"/>
              <a:t>Baseline: 5 minutes watch relax video (lava lamp)</a:t>
            </a:r>
          </a:p>
          <a:p>
            <a:r>
              <a:rPr lang="en-US" dirty="0"/>
              <a:t>Do 3 cognitive tasks (randomized). Each task has 3 blocks (randomized). </a:t>
            </a:r>
          </a:p>
          <a:p>
            <a:r>
              <a:rPr lang="en-US" dirty="0"/>
              <a:t>Do survey after each block.</a:t>
            </a:r>
          </a:p>
          <a:p>
            <a:r>
              <a:rPr lang="en-US" dirty="0"/>
              <a:t>9 blocks in total -&gt; 9 surveys</a:t>
            </a:r>
          </a:p>
          <a:p>
            <a:r>
              <a:rPr lang="en-US" dirty="0"/>
              <a:t>Payment ($25)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A2E7-C290-2FE8-0A53-BFC4CE06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shooting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5B18-D631-E8ED-8474-32991ADC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4 participants finished Day 1. (refer stranger)</a:t>
            </a:r>
          </a:p>
          <a:p>
            <a:r>
              <a:rPr lang="en-US" dirty="0"/>
              <a:t>Pre-Survey: 1 survey (1 min)</a:t>
            </a:r>
          </a:p>
          <a:p>
            <a:r>
              <a:rPr lang="en-US" dirty="0"/>
              <a:t>Baseline: 5 minutes watch relax video (lava lamp)</a:t>
            </a:r>
          </a:p>
          <a:p>
            <a:r>
              <a:rPr lang="en-US" dirty="0"/>
              <a:t>Play 4 games. (each games 10 mins)</a:t>
            </a:r>
          </a:p>
          <a:p>
            <a:r>
              <a:rPr lang="en-US" dirty="0"/>
              <a:t>Do survey after each game.</a:t>
            </a:r>
          </a:p>
          <a:p>
            <a:r>
              <a:rPr lang="en-US" dirty="0"/>
              <a:t>4 blocks in total -&gt; 4 surveys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0725-F0B7-543E-9DC5-AF1C4FEE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6696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1193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1B1-9E16-3D2D-41CD-E907EC5C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8B7F-02D4-46B2-15B1-E3061EB1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2 physiology data:</a:t>
            </a:r>
          </a:p>
          <a:p>
            <a:pPr lvl="1"/>
            <a:r>
              <a:rPr lang="en-US" dirty="0"/>
              <a:t>Eye:</a:t>
            </a:r>
          </a:p>
          <a:p>
            <a:pPr lvl="2"/>
            <a:r>
              <a:rPr lang="en-US" dirty="0"/>
              <a:t>Pupil left and right</a:t>
            </a:r>
          </a:p>
          <a:p>
            <a:pPr lvl="2"/>
            <a:r>
              <a:rPr lang="en-US" dirty="0"/>
              <a:t>Gaze X and Gaze Z</a:t>
            </a:r>
          </a:p>
          <a:p>
            <a:pPr lvl="1"/>
            <a:r>
              <a:rPr lang="en-US" dirty="0"/>
              <a:t>ECG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8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6960-C9B4-B7AD-24FC-F9899E89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3010-F50A-BD57-F0CF-A1395BD2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Cognitive battery Eye data</a:t>
            </a:r>
          </a:p>
          <a:p>
            <a:pPr lvl="1"/>
            <a:r>
              <a:rPr lang="en-US" dirty="0"/>
              <a:t>Cognitive battery ECG data</a:t>
            </a:r>
          </a:p>
          <a:p>
            <a:pPr lvl="1"/>
            <a:r>
              <a:rPr lang="en-US" dirty="0"/>
              <a:t>Cognitive battery Game data (Enumeration)</a:t>
            </a:r>
          </a:p>
          <a:p>
            <a:pPr lvl="1"/>
            <a:r>
              <a:rPr lang="en-US" dirty="0"/>
              <a:t>Cognitive battery Game data (Task-switching)</a:t>
            </a:r>
          </a:p>
          <a:p>
            <a:pPr lvl="1"/>
            <a:r>
              <a:rPr lang="en-US" dirty="0"/>
              <a:t>Cognitive battery Game data (Working memory)</a:t>
            </a:r>
          </a:p>
          <a:p>
            <a:pPr lvl="1"/>
            <a:r>
              <a:rPr lang="en-US" dirty="0"/>
              <a:t>Shooting game Eye data</a:t>
            </a:r>
          </a:p>
          <a:p>
            <a:pPr lvl="1"/>
            <a:r>
              <a:rPr lang="en-US" dirty="0"/>
              <a:t>Shooting game ECG data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Shooting game (game data)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B9E8-FF66-91C2-8A4E-06B276B4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7B79-41A7-8E13-05BC-E58A3414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computer (where to store data)</a:t>
            </a:r>
          </a:p>
          <a:p>
            <a:r>
              <a:rPr lang="en-US" dirty="0"/>
              <a:t>Local computer:</a:t>
            </a:r>
          </a:p>
          <a:p>
            <a:pPr lvl="1"/>
            <a:r>
              <a:rPr lang="en-US" dirty="0"/>
              <a:t>Mammal </a:t>
            </a:r>
            <a:r>
              <a:rPr lang="en-US" b="1" dirty="0"/>
              <a:t>panda</a:t>
            </a:r>
          </a:p>
          <a:p>
            <a:pPr lvl="1"/>
            <a:r>
              <a:rPr lang="en-US" dirty="0"/>
              <a:t>Mammal </a:t>
            </a:r>
            <a:r>
              <a:rPr lang="en-US" b="1" dirty="0"/>
              <a:t>thylacine</a:t>
            </a:r>
          </a:p>
          <a:p>
            <a:pPr lvl="1"/>
            <a:r>
              <a:rPr lang="en-US" dirty="0"/>
              <a:t>Reptile </a:t>
            </a:r>
            <a:r>
              <a:rPr lang="en-US" b="1" dirty="0"/>
              <a:t>Komodo</a:t>
            </a:r>
          </a:p>
          <a:p>
            <a:pPr lvl="1"/>
            <a:r>
              <a:rPr lang="en-US" dirty="0"/>
              <a:t>Reptile </a:t>
            </a:r>
            <a:r>
              <a:rPr lang="en-US" b="1" dirty="0"/>
              <a:t>Gila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9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B91-B682-D4AD-8663-7C9945E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C5BC-57F6-7AA4-4116-83CDD7D2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everything in Server computer. (planning to move to </a:t>
            </a:r>
            <a:r>
              <a:rPr lang="en-US" dirty="0" err="1"/>
              <a:t>aws</a:t>
            </a:r>
            <a:r>
              <a:rPr lang="en-US" dirty="0"/>
              <a:t>/cloud)</a:t>
            </a:r>
          </a:p>
          <a:p>
            <a:r>
              <a:rPr lang="en-US" dirty="0"/>
              <a:t>Database: PostgreSQL</a:t>
            </a:r>
          </a:p>
          <a:p>
            <a:r>
              <a:rPr lang="en-US" dirty="0"/>
              <a:t>A copy of data in local computer.</a:t>
            </a:r>
          </a:p>
          <a:p>
            <a:endParaRPr lang="en-US" dirty="0"/>
          </a:p>
          <a:p>
            <a:r>
              <a:rPr lang="en-US" dirty="0"/>
              <a:t>Normal dataset:</a:t>
            </a:r>
          </a:p>
          <a:p>
            <a:pPr lvl="1"/>
            <a:r>
              <a:rPr lang="en-US" dirty="0"/>
              <a:t>Save everything in .csv files in local computer. After participant leave, push to Postgres in server computer.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5E8-EC9B-AE0E-BA63-70E45AF5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Shooting game (game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2487-AF1D-BFCD-D214-7E5E53C4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little control over this.</a:t>
            </a:r>
          </a:p>
          <a:p>
            <a:r>
              <a:rPr lang="en-US" dirty="0"/>
              <a:t>Game(local computer) -&gt; Kafka (server computer) -&gt; Postgres (server computer)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4F70-254E-8A9D-C1F2-83FF268E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Visualization.</a:t>
            </a:r>
          </a:p>
        </p:txBody>
      </p:sp>
      <p:pic>
        <p:nvPicPr>
          <p:cNvPr id="5" name="Content Placeholder 4" descr="A computer screen with graphs and charts&#10;&#10;Description automatically generated">
            <a:extLst>
              <a:ext uri="{FF2B5EF4-FFF2-40B4-BE49-F238E27FC236}">
                <a16:creationId xmlns:a16="http://schemas.microsoft.com/office/drawing/2014/main" id="{5EBE9E1A-650A-2F00-A165-F73C7627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497"/>
            <a:ext cx="6898804" cy="5174103"/>
          </a:xfrm>
        </p:spPr>
      </p:pic>
    </p:spTree>
    <p:extLst>
      <p:ext uri="{BB962C8B-B14F-4D97-AF65-F5344CB8AC3E}">
        <p14:creationId xmlns:p14="http://schemas.microsoft.com/office/powerpoint/2010/main" val="30038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F3A2-3D08-805E-2526-07D557B8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Descartes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FFCC-A1EE-07AC-0242-BB23A26B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Descartes</a:t>
            </a:r>
          </a:p>
          <a:p>
            <a:pPr lvl="1"/>
            <a:r>
              <a:rPr lang="en-US" dirty="0"/>
              <a:t>Cognitive battery: 3 cognitive tasks</a:t>
            </a:r>
          </a:p>
          <a:p>
            <a:pPr lvl="2"/>
            <a:r>
              <a:rPr lang="en-US" dirty="0"/>
              <a:t>Enumeration</a:t>
            </a:r>
          </a:p>
          <a:p>
            <a:pPr lvl="2"/>
            <a:r>
              <a:rPr lang="en-US" dirty="0"/>
              <a:t>Task-switching</a:t>
            </a:r>
          </a:p>
          <a:p>
            <a:pPr lvl="2"/>
            <a:r>
              <a:rPr lang="en-US" dirty="0"/>
              <a:t>Working memory</a:t>
            </a:r>
          </a:p>
          <a:p>
            <a:pPr lvl="1"/>
            <a:r>
              <a:rPr lang="en-US" dirty="0"/>
              <a:t>Shooting game: FPS games, 2 vs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0725-F0B7-543E-9DC5-AF1C4FEE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6696"/>
          </a:xfrm>
        </p:spPr>
        <p:txBody>
          <a:bodyPr/>
          <a:lstStyle/>
          <a:p>
            <a:pPr algn="ctr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60802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5F98-6F65-527C-308D-74AEA4D4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C4EC-3C79-4322-48AA-A263EE5C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Build </a:t>
            </a:r>
            <a:r>
              <a:rPr lang="en-US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408433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4A7-5FDF-E7FD-C563-F9A6E6D4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6E6D-3641-561F-D985-2179C23E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50D-2E91-63F7-EE6E-D575EA3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B213-CD35-3F1C-9EC9-33D7A65E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battery: 3 cognitive tasks</a:t>
            </a:r>
          </a:p>
          <a:p>
            <a:pPr lvl="1"/>
            <a:r>
              <a:rPr lang="en-US" dirty="0"/>
              <a:t>Enumeration</a:t>
            </a:r>
          </a:p>
          <a:p>
            <a:pPr lvl="1"/>
            <a:r>
              <a:rPr lang="en-US" dirty="0"/>
              <a:t>Task-switching</a:t>
            </a:r>
          </a:p>
          <a:p>
            <a:pPr lvl="1"/>
            <a:r>
              <a:rPr lang="en-US" dirty="0"/>
              <a:t>Working memory</a:t>
            </a:r>
          </a:p>
          <a:p>
            <a:r>
              <a:rPr lang="en-US" sz="2400" dirty="0"/>
              <a:t>Each tasks have 3 blocks (easy, medium, hard). Order is randomized</a:t>
            </a:r>
          </a:p>
          <a:p>
            <a:r>
              <a:rPr lang="en-US" dirty="0"/>
              <a:t>9 blocks in total</a:t>
            </a:r>
          </a:p>
          <a:p>
            <a:r>
              <a:rPr lang="en-US" dirty="0"/>
              <a:t>Planning move from Web app to Desktop app.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https://cognitive-battery.netlify.app/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C0B9-6E56-42DE-9ED8-EBA0A439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60562-131C-0ADA-86BB-4087A7DC8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76805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D9C56-45C7-CD74-3C5D-66DD03F6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58" y="1855645"/>
            <a:ext cx="4639131" cy="43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8E98-25C3-5C22-6490-4B88066E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Task-switching. Number: 1-4, 6-9 skip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3F3D5-3C81-18D9-9B98-264659ED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647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B2078-6BDE-3AC1-AF71-79320B21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50" y="1690689"/>
            <a:ext cx="565321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341B-FAA1-2A86-77E2-38587595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1AFD1-9283-D673-8FE0-DC1F5F224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56" y="1628544"/>
            <a:ext cx="46532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1D47E-4F63-DC26-ACD3-FFE3DC59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00" y="1628544"/>
            <a:ext cx="4695999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F2596-429A-8BA8-14DB-894A860A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93" y="1628542"/>
            <a:ext cx="466797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B4C-03B0-B56B-2998-AE7CCD80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A166-25D0-3F04-20E0-3E060037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FPS game. Developed by Army Research Lab</a:t>
            </a:r>
          </a:p>
          <a:p>
            <a:r>
              <a:rPr lang="en-US" dirty="0"/>
              <a:t>2 vs 2</a:t>
            </a:r>
          </a:p>
          <a:p>
            <a:r>
              <a:rPr lang="en-US" dirty="0"/>
              <a:t>Play 4 games. </a:t>
            </a:r>
          </a:p>
          <a:p>
            <a:r>
              <a:rPr lang="en-US" dirty="0"/>
              <a:t>Each game 10 minutes </a:t>
            </a:r>
          </a:p>
        </p:txBody>
      </p:sp>
    </p:spTree>
    <p:extLst>
      <p:ext uri="{BB962C8B-B14F-4D97-AF65-F5344CB8AC3E}">
        <p14:creationId xmlns:p14="http://schemas.microsoft.com/office/powerpoint/2010/main" val="230608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6B27-F304-04D2-611B-BF5266A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2CF59-0AF9-95DE-C191-2BB30227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883121" cy="4351338"/>
          </a:xfrm>
        </p:spPr>
      </p:pic>
    </p:spTree>
    <p:extLst>
      <p:ext uri="{BB962C8B-B14F-4D97-AF65-F5344CB8AC3E}">
        <p14:creationId xmlns:p14="http://schemas.microsoft.com/office/powerpoint/2010/main" val="28495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0725-F0B7-543E-9DC5-AF1C4FEE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6696"/>
          </a:xfrm>
        </p:spPr>
        <p:txBody>
          <a:bodyPr/>
          <a:lstStyle/>
          <a:p>
            <a:pPr algn="ctr"/>
            <a:r>
              <a:rPr lang="en-US" dirty="0"/>
              <a:t>Participants side</a:t>
            </a:r>
          </a:p>
        </p:txBody>
      </p:sp>
    </p:spTree>
    <p:extLst>
      <p:ext uri="{BB962C8B-B14F-4D97-AF65-F5344CB8AC3E}">
        <p14:creationId xmlns:p14="http://schemas.microsoft.com/office/powerpoint/2010/main" val="35940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445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Descartes Overview</vt:lpstr>
      <vt:lpstr>Descartes Overview</vt:lpstr>
      <vt:lpstr>Cognitive battery</vt:lpstr>
      <vt:lpstr>Enumeration</vt:lpstr>
      <vt:lpstr>Task-switching. Number: 1-4, 6-9 skip 5</vt:lpstr>
      <vt:lpstr>Working memory</vt:lpstr>
      <vt:lpstr>Shooting game</vt:lpstr>
      <vt:lpstr>Shooting game</vt:lpstr>
      <vt:lpstr>Participants side</vt:lpstr>
      <vt:lpstr>Participants</vt:lpstr>
      <vt:lpstr>Day 1: cognitive battery</vt:lpstr>
      <vt:lpstr>Day 2: shooting games</vt:lpstr>
      <vt:lpstr>Data</vt:lpstr>
      <vt:lpstr>Data</vt:lpstr>
      <vt:lpstr>Dataset</vt:lpstr>
      <vt:lpstr>5 computers</vt:lpstr>
      <vt:lpstr>Save data</vt:lpstr>
      <vt:lpstr>Shooting game (game data)</vt:lpstr>
      <vt:lpstr>Visualization.</vt:lpstr>
      <vt:lpstr>Other</vt:lpstr>
      <vt:lpstr>Other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Descartes Overview</dc:title>
  <dc:creator>Quang Dang</dc:creator>
  <cp:lastModifiedBy>Quang Dang</cp:lastModifiedBy>
  <cp:revision>1</cp:revision>
  <dcterms:created xsi:type="dcterms:W3CDTF">2024-05-19T06:17:19Z</dcterms:created>
  <dcterms:modified xsi:type="dcterms:W3CDTF">2024-05-19T07:07:33Z</dcterms:modified>
</cp:coreProperties>
</file>