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0" r:id="rId20"/>
    <p:sldId id="25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7" autoAdjust="0"/>
    <p:restoredTop sz="92924" autoAdjust="0"/>
  </p:normalViewPr>
  <p:slideViewPr>
    <p:cSldViewPr snapToGrid="0">
      <p:cViewPr varScale="1">
        <p:scale>
          <a:sx n="79" d="100"/>
          <a:sy n="7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=""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=""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=""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=""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=""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=""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=""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=""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=""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=""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=""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=""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=""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=""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=""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=""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=""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="" xmlns:a16="http://schemas.microsoft.com/office/drawing/2014/main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="" xmlns:a16="http://schemas.microsoft.com/office/drawing/2014/main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="" xmlns:a16="http://schemas.microsoft.com/office/drawing/2014/main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="" xmlns:a16="http://schemas.microsoft.com/office/drawing/2014/main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="" xmlns:a16="http://schemas.microsoft.com/office/drawing/2014/main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than </a:t>
            </a:r>
            <a:r>
              <a:rPr 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other emotions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=""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=""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=""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=""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=""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=""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=""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=""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=""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=""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=""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=""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="" xmlns:a16="http://schemas.microsoft.com/office/drawing/2014/main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="" xmlns:a16="http://schemas.microsoft.com/office/drawing/2014/main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="" xmlns:a16="http://schemas.microsoft.com/office/drawing/2014/main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="" xmlns:a16="http://schemas.microsoft.com/office/drawing/2014/main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="" xmlns:a16="http://schemas.microsoft.com/office/drawing/2014/main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="" xmlns:a16="http://schemas.microsoft.com/office/drawing/2014/main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=""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=""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=""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=""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=""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=""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=""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=""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=""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=""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=""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=""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=""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=""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65022" y="4025598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Unsupervised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2" y="2237362"/>
            <a:ext cx="1167171" cy="549381"/>
          </a:xfrm>
          <a:prstGeom prst="borderCallout1">
            <a:avLst>
              <a:gd name="adj1" fmla="val 93311"/>
              <a:gd name="adj2" fmla="val 100238"/>
              <a:gd name="adj3" fmla="val 218007"/>
              <a:gd name="adj4" fmla="val 12603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375498" y="2947481"/>
            <a:ext cx="1196502" cy="481519"/>
          </a:xfrm>
          <a:prstGeom prst="borderCallout1">
            <a:avLst>
              <a:gd name="adj1" fmla="val 93311"/>
              <a:gd name="adj2" fmla="val 100238"/>
              <a:gd name="adj3" fmla="val 279546"/>
              <a:gd name="adj4" fmla="val 10922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445540" y="2237362"/>
            <a:ext cx="1167320" cy="520131"/>
          </a:xfrm>
          <a:prstGeom prst="borderCallout1">
            <a:avLst>
              <a:gd name="adj1" fmla="val 93311"/>
              <a:gd name="adj2" fmla="val 100238"/>
              <a:gd name="adj3" fmla="val 277868"/>
              <a:gd name="adj4" fmla="val 1177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4786009" y="1176191"/>
            <a:ext cx="972340" cy="457570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6507804" y="1176190"/>
            <a:ext cx="1108953" cy="730431"/>
          </a:xfrm>
          <a:prstGeom prst="borderCallout1">
            <a:avLst>
              <a:gd name="adj1" fmla="val 23067"/>
              <a:gd name="adj2" fmla="val 99879"/>
              <a:gd name="adj3" fmla="val -8363"/>
              <a:gd name="adj4" fmla="val 133922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Aug </a:t>
            </a:r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26,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2017</a:t>
            </a:r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335554" y="974607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626225" y="976874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939935" y="968914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704470" y="96891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084073" y="961723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579449" y="96172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921994" y="961722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754792" y="961723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217056" y="961722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="" xmlns:a16="http://schemas.microsoft.com/office/drawing/2014/main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1287</Words>
  <Application>Microsoft Office PowerPoint</Application>
  <PresentationFormat>Widescreen</PresentationFormat>
  <Paragraphs>780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97</cp:revision>
  <dcterms:created xsi:type="dcterms:W3CDTF">2018-09-07T12:52:15Z</dcterms:created>
  <dcterms:modified xsi:type="dcterms:W3CDTF">2018-10-03T00:48:49Z</dcterms:modified>
</cp:coreProperties>
</file>