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9" r:id="rId5"/>
    <p:sldId id="259" r:id="rId6"/>
    <p:sldId id="261" r:id="rId7"/>
    <p:sldId id="262" r:id="rId8"/>
    <p:sldId id="263" r:id="rId9"/>
    <p:sldId id="264" r:id="rId10"/>
    <p:sldId id="260" r:id="rId11"/>
    <p:sldId id="271" r:id="rId12"/>
    <p:sldId id="266" r:id="rId13"/>
    <p:sldId id="272" r:id="rId14"/>
    <p:sldId id="267" r:id="rId15"/>
    <p:sldId id="275" r:id="rId16"/>
    <p:sldId id="274" r:id="rId17"/>
    <p:sldId id="270" r:id="rId18"/>
    <p:sldId id="25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5" autoAdjust="0"/>
    <p:restoredTop sz="92924" autoAdjust="0"/>
  </p:normalViewPr>
  <p:slideViewPr>
    <p:cSldViewPr snapToGrid="0">
      <p:cViewPr>
        <p:scale>
          <a:sx n="110" d="100"/>
          <a:sy n="110" d="100"/>
        </p:scale>
        <p:origin x="-2394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2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290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910536" y="946981"/>
            <a:ext cx="306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74F3A-9104-4498-A9C1-D3B4199E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5" y="4155206"/>
            <a:ext cx="3299746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7E8FE-C119-43DB-AC3B-F9C529125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51" y="3819281"/>
            <a:ext cx="3171085" cy="273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D5B02-DCEF-462B-98FD-D2095D298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641" y="4109482"/>
            <a:ext cx="3368332" cy="2347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5955760" y="1127203"/>
            <a:ext cx="34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2069926" y="287952"/>
            <a:ext cx="8223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60648"/>
              </p:ext>
            </p:extLst>
          </p:nvPr>
        </p:nvGraphicFramePr>
        <p:xfrm>
          <a:off x="997597" y="1065424"/>
          <a:ext cx="8889926" cy="5688210"/>
        </p:xfrm>
        <a:graphic>
          <a:graphicData uri="http://schemas.openxmlformats.org/drawingml/2006/table">
            <a:tbl>
              <a:tblPr/>
              <a:tblGrid>
                <a:gridCol w="1227089">
                  <a:extLst>
                    <a:ext uri="{9D8B030D-6E8A-4147-A177-3AD203B41FA5}">
                      <a16:colId xmlns:a16="http://schemas.microsoft.com/office/drawing/2014/main" val="342810893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779362157"/>
                    </a:ext>
                  </a:extLst>
                </a:gridCol>
                <a:gridCol w="1343337">
                  <a:extLst>
                    <a:ext uri="{9D8B030D-6E8A-4147-A177-3AD203B41FA5}">
                      <a16:colId xmlns:a16="http://schemas.microsoft.com/office/drawing/2014/main" val="2670265725"/>
                    </a:ext>
                  </a:extLst>
                </a:gridCol>
                <a:gridCol w="1097922">
                  <a:extLst>
                    <a:ext uri="{9D8B030D-6E8A-4147-A177-3AD203B41FA5}">
                      <a16:colId xmlns:a16="http://schemas.microsoft.com/office/drawing/2014/main" val="1219117725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1062492993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2024897351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 hrs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52931" y="1847544"/>
            <a:ext cx="112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98219" y="3112726"/>
            <a:ext cx="12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47025" y="4422307"/>
            <a:ext cx="95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36035" y="3234786"/>
            <a:ext cx="85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323339" y="5618042"/>
            <a:ext cx="126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130776" y="4440784"/>
            <a:ext cx="119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35407" y="5638964"/>
            <a:ext cx="1001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334977" y="2026901"/>
            <a:ext cx="154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363256" y="275062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9702999" y="328844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/>
        </p:nvGraphicFramePr>
        <p:xfrm>
          <a:off x="2224585" y="1379519"/>
          <a:ext cx="7028598" cy="5018175"/>
        </p:xfrm>
        <a:graphic>
          <a:graphicData uri="http://schemas.openxmlformats.org/drawingml/2006/table">
            <a:tbl>
              <a:tblPr/>
              <a:tblGrid>
                <a:gridCol w="1024891">
                  <a:extLst>
                    <a:ext uri="{9D8B030D-6E8A-4147-A177-3AD203B41FA5}">
                      <a16:colId xmlns:a16="http://schemas.microsoft.com/office/drawing/2014/main" val="2277686510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146740766"/>
                    </a:ext>
                  </a:extLst>
                </a:gridCol>
                <a:gridCol w="1121986">
                  <a:extLst>
                    <a:ext uri="{9D8B030D-6E8A-4147-A177-3AD203B41FA5}">
                      <a16:colId xmlns:a16="http://schemas.microsoft.com/office/drawing/2014/main" val="3143019266"/>
                    </a:ext>
                  </a:extLst>
                </a:gridCol>
                <a:gridCol w="917008">
                  <a:extLst>
                    <a:ext uri="{9D8B030D-6E8A-4147-A177-3AD203B41FA5}">
                      <a16:colId xmlns:a16="http://schemas.microsoft.com/office/drawing/2014/main" val="636186089"/>
                    </a:ext>
                  </a:extLst>
                </a:gridCol>
                <a:gridCol w="1157049">
                  <a:extLst>
                    <a:ext uri="{9D8B030D-6E8A-4147-A177-3AD203B41FA5}">
                      <a16:colId xmlns:a16="http://schemas.microsoft.com/office/drawing/2014/main" val="4125903720"/>
                    </a:ext>
                  </a:extLst>
                </a:gridCol>
                <a:gridCol w="1046469">
                  <a:extLst>
                    <a:ext uri="{9D8B030D-6E8A-4147-A177-3AD203B41FA5}">
                      <a16:colId xmlns:a16="http://schemas.microsoft.com/office/drawing/2014/main" val="3366546179"/>
                    </a:ext>
                  </a:extLst>
                </a:gridCol>
                <a:gridCol w="671573">
                  <a:extLst>
                    <a:ext uri="{9D8B030D-6E8A-4147-A177-3AD203B41FA5}">
                      <a16:colId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before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after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evening leisure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Whether topics, sentiment, and emotional appeal differed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651523" y="26540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618770" y="486359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75571" y="4282137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Latent Dirichlet </a:t>
            </a:r>
          </a:p>
          <a:p>
            <a:r>
              <a:rPr lang="en-US" dirty="0"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3" y="1182208"/>
            <a:ext cx="9680003" cy="5009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281790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1297</Words>
  <Application>Microsoft Office PowerPoint</Application>
  <PresentationFormat>Widescreen</PresentationFormat>
  <Paragraphs>768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65</cp:revision>
  <dcterms:created xsi:type="dcterms:W3CDTF">2018-09-07T12:52:15Z</dcterms:created>
  <dcterms:modified xsi:type="dcterms:W3CDTF">2018-09-16T00:29:47Z</dcterms:modified>
</cp:coreProperties>
</file>