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0" r:id="rId20"/>
    <p:sldId id="25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2924" autoAdjust="0"/>
  </p:normalViewPr>
  <p:slideViewPr>
    <p:cSldViewPr snapToGrid="0">
      <p:cViewPr varScale="1">
        <p:scale>
          <a:sx n="81" d="100"/>
          <a:sy n="81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overall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:a16="http://schemas.microsoft.com/office/drawing/2014/main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:a16="http://schemas.microsoft.com/office/drawing/2014/main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:a16="http://schemas.microsoft.com/office/drawing/2014/main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:a16="http://schemas.microsoft.com/office/drawing/2014/main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:a16="http://schemas.microsoft.com/office/drawing/2014/main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:a16="http://schemas.microsoft.com/office/drawing/2014/main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75571" y="4282137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5713"/>
              <a:gd name="adj4" fmla="val 15603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30777" y="2982686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9748"/>
              <a:gd name="adj4" fmla="val 13361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539933" y="2427911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2830"/>
              <a:gd name="adj4" fmla="val 1452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4843949" y="1176191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6797433" y="1176191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13690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560403" y="974608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677023" y="977827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713545" y="98591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637609" y="985911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279030" y="981482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750875" y="981481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756557" y="967433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826811" y="961724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001904" y="961724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1325</Words>
  <Application>Microsoft Office PowerPoint</Application>
  <PresentationFormat>Widescreen</PresentationFormat>
  <Paragraphs>776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93</cp:revision>
  <dcterms:created xsi:type="dcterms:W3CDTF">2018-09-07T12:52:15Z</dcterms:created>
  <dcterms:modified xsi:type="dcterms:W3CDTF">2018-09-30T01:14:27Z</dcterms:modified>
</cp:coreProperties>
</file>