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0" r:id="rId20"/>
    <p:sldId id="25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7" autoAdjust="0"/>
    <p:restoredTop sz="92924" autoAdjust="0"/>
  </p:normalViewPr>
  <p:slideViewPr>
    <p:cSldViewPr snapToGrid="0">
      <p:cViewPr varScale="1">
        <p:scale>
          <a:sx n="85" d="100"/>
          <a:sy n="85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xmlns="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xmlns="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xmlns="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xmlns="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xmlns="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xmlns="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xmlns="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xmlns="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xmlns="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xmlns="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xmlns="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xmlns="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xmlns="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xmlns="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xmlns="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xmlns="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xmlns="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xmlns="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xmlns="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xmlns="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xmlns="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xmlns="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than </a:t>
            </a:r>
            <a:r>
              <a:rPr 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other emotions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xmlns="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xmlns="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xmlns="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xmlns="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xmlns="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xmlns="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xmlns="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xmlns="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xmlns="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xmlns="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xmlns="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:a16="http://schemas.microsoft.com/office/drawing/2014/main" xmlns="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:a16="http://schemas.microsoft.com/office/drawing/2014/main" xmlns="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:a16="http://schemas.microsoft.com/office/drawing/2014/main" xmlns="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:a16="http://schemas.microsoft.com/office/drawing/2014/main" xmlns="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:a16="http://schemas.microsoft.com/office/drawing/2014/main" xmlns="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:a16="http://schemas.microsoft.com/office/drawing/2014/main" xmlns="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:a16="http://schemas.microsoft.com/office/drawing/2014/main" xmlns="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xmlns="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xmlns="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xmlns="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xmlns="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xmlns="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xmlns="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xmlns="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xmlns="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xmlns="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xmlns="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xmlns="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xmlns="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xmlns="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5713"/>
              <a:gd name="adj4" fmla="val 15603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1DAC9D15-ABDF-4938-A985-1C164184AC39}"/>
              </a:ext>
            </a:extLst>
          </p:cNvPr>
          <p:cNvSpPr/>
          <p:nvPr/>
        </p:nvSpPr>
        <p:spPr>
          <a:xfrm>
            <a:off x="3430777" y="2982686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9748"/>
              <a:gd name="adj4" fmla="val 13361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DCD0828A-59C3-4E0C-8CAB-CBA735F5E00E}"/>
              </a:ext>
            </a:extLst>
          </p:cNvPr>
          <p:cNvSpPr/>
          <p:nvPr/>
        </p:nvSpPr>
        <p:spPr>
          <a:xfrm>
            <a:off x="4539933" y="2427911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92830"/>
              <a:gd name="adj4" fmla="val 1452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4B2D0962-487B-411B-9298-C34E7138FC27}"/>
              </a:ext>
            </a:extLst>
          </p:cNvPr>
          <p:cNvSpPr/>
          <p:nvPr/>
        </p:nvSpPr>
        <p:spPr>
          <a:xfrm>
            <a:off x="4843949" y="1176191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391459BA-312C-4224-9B8D-0D5F2085FC51}"/>
              </a:ext>
            </a:extLst>
          </p:cNvPr>
          <p:cNvSpPr/>
          <p:nvPr/>
        </p:nvSpPr>
        <p:spPr>
          <a:xfrm>
            <a:off x="6797433" y="1176191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13690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335554" y="974607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3626225" y="976874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5939935" y="968914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4704470" y="96891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084073" y="961723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3579449" y="96172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5921994" y="961722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4754792" y="961723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217056" y="961722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1286</Words>
  <Application>Microsoft Office PowerPoint</Application>
  <PresentationFormat>Widescreen</PresentationFormat>
  <Paragraphs>777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95</cp:revision>
  <dcterms:created xsi:type="dcterms:W3CDTF">2018-09-07T12:52:15Z</dcterms:created>
  <dcterms:modified xsi:type="dcterms:W3CDTF">2018-09-30T12:58:21Z</dcterms:modified>
</cp:coreProperties>
</file>