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3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4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7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31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50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52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42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4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3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07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1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32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40C896-20AF-4530-B4CF-5EF81EFCE391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70E3-59CF-46A5-BB74-A508FBDCC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52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7FBE-E59A-4F21-9D09-26DD6F8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9994014" cy="2042019"/>
          </a:xfrm>
        </p:spPr>
        <p:txBody>
          <a:bodyPr>
            <a:normAutofit/>
          </a:bodyPr>
          <a:lstStyle/>
          <a:p>
            <a:r>
              <a:rPr lang="ru-RU" sz="2800" dirty="0"/>
              <a:t>Проект</a:t>
            </a:r>
            <a:br>
              <a:rPr lang="en-US" sz="3600" dirty="0"/>
            </a:br>
            <a:r>
              <a:rPr lang="en-US" sz="4400" dirty="0"/>
              <a:t>Crusader Empire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52A8FB-CA23-442D-AD71-AB2A64560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9599"/>
            <a:ext cx="9994014" cy="1981199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Бердников </a:t>
            </a:r>
            <a:r>
              <a:rPr lang="ru-RU" dirty="0" err="1"/>
              <a:t>александр</a:t>
            </a:r>
            <a:endParaRPr lang="ru-RU" dirty="0"/>
          </a:p>
          <a:p>
            <a:pPr algn="r"/>
            <a:r>
              <a:rPr lang="ru-RU" dirty="0" err="1"/>
              <a:t>Мурунов</a:t>
            </a:r>
            <a:r>
              <a:rPr lang="ru-RU" dirty="0"/>
              <a:t> </a:t>
            </a:r>
            <a:r>
              <a:rPr lang="ru-RU" dirty="0" err="1"/>
              <a:t>анатолий</a:t>
            </a:r>
            <a:endParaRPr lang="ru-RU" dirty="0"/>
          </a:p>
          <a:p>
            <a:pPr algn="r"/>
            <a:r>
              <a:rPr lang="ru-RU" dirty="0"/>
              <a:t>Коваленко </a:t>
            </a:r>
            <a:r>
              <a:rPr lang="ru-RU" dirty="0" err="1"/>
              <a:t>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8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E8F40-46EC-479C-945F-0899A1E1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129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F69BF-2310-4752-87D8-B5B2C69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A8FC3-2EAB-4488-9F30-87E58374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9362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 проекта: создать игру средствами языка </a:t>
            </a:r>
            <a:r>
              <a:rPr lang="ru-RU" dirty="0" err="1"/>
              <a:t>python</a:t>
            </a:r>
            <a:r>
              <a:rPr lang="ru-RU" dirty="0"/>
              <a:t>, библиотеки </a:t>
            </a:r>
            <a:r>
              <a:rPr lang="ru-RU" dirty="0" err="1"/>
              <a:t>pygame</a:t>
            </a:r>
            <a:r>
              <a:rPr lang="ru-RU" dirty="0"/>
              <a:t> и др.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0" indent="0">
              <a:buNone/>
            </a:pPr>
            <a:r>
              <a:rPr lang="ru-RU" dirty="0"/>
              <a:t>1. реализовать различных юнитов и здания</a:t>
            </a:r>
          </a:p>
          <a:p>
            <a:pPr marL="0" indent="0">
              <a:buNone/>
            </a:pPr>
            <a:r>
              <a:rPr lang="ru-RU" dirty="0"/>
              <a:t>2. реализовать возможность управлять союзными юнитами</a:t>
            </a:r>
          </a:p>
          <a:p>
            <a:pPr marL="0" indent="0">
              <a:buNone/>
            </a:pPr>
            <a:r>
              <a:rPr lang="ru-RU" dirty="0"/>
              <a:t>3. реализовать у юнитов функции передвижения, атаки и сбора ресурсов</a:t>
            </a:r>
          </a:p>
          <a:p>
            <a:pPr marL="0" indent="0">
              <a:buNone/>
            </a:pPr>
            <a:r>
              <a:rPr lang="ru-RU" dirty="0"/>
              <a:t>4. реализовать различные способности, как у юнитов (строительство), так и у зданий (создание юнитов)</a:t>
            </a:r>
          </a:p>
          <a:p>
            <a:pPr marL="0" indent="0">
              <a:buNone/>
            </a:pPr>
            <a:r>
              <a:rPr lang="ru-RU" dirty="0"/>
              <a:t>5. реализовать противника, способного противостоять игроку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7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2974-44F5-43F8-A9FC-B59F6846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401B3-187E-4F74-8F29-93B250A4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0840"/>
            <a:ext cx="6929148" cy="5064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Были созданы файлы, которые можно разбить на группы:</a:t>
            </a:r>
          </a:p>
          <a:p>
            <a:pPr marL="0" indent="0">
              <a:buNone/>
            </a:pPr>
            <a:r>
              <a:rPr lang="ru-RU" dirty="0"/>
              <a:t>1. Основная группа файлов, отвечающая за </a:t>
            </a:r>
            <a:r>
              <a:rPr lang="ru-RU" dirty="0" err="1"/>
              <a:t>начайльный</a:t>
            </a:r>
            <a:r>
              <a:rPr lang="ru-RU" dirty="0"/>
              <a:t> экран, саму игру и конечный экран (start_screen.py, game.py, </a:t>
            </a:r>
          </a:p>
          <a:p>
            <a:pPr marL="0" indent="0">
              <a:buNone/>
            </a:pPr>
            <a:r>
              <a:rPr lang="ru-RU" dirty="0"/>
              <a:t>final_screen.py)</a:t>
            </a:r>
          </a:p>
          <a:p>
            <a:pPr marL="0" indent="0">
              <a:buNone/>
            </a:pPr>
            <a:r>
              <a:rPr lang="ru-RU" dirty="0"/>
              <a:t>2. Файлы отвечающие за классы и спрайты юнитов и зданий (units.py, unit_sprites.py, buildings.py,</a:t>
            </a:r>
          </a:p>
          <a:p>
            <a:pPr marL="0" indent="0">
              <a:buNone/>
            </a:pPr>
            <a:r>
              <a:rPr lang="ru-RU" dirty="0"/>
              <a:t>building_sprites.py)</a:t>
            </a:r>
          </a:p>
          <a:p>
            <a:pPr marL="0" indent="0">
              <a:buNone/>
            </a:pPr>
            <a:r>
              <a:rPr lang="ru-RU" dirty="0"/>
              <a:t>3. Особая группа, в которой реализуются большинство механик игры (game_features.py, modifiers.py,</a:t>
            </a:r>
          </a:p>
          <a:p>
            <a:pPr marL="0" indent="0">
              <a:buNone/>
            </a:pPr>
            <a:r>
              <a:rPr lang="en-US" dirty="0"/>
              <a:t>physics.py, CONSTANTS.py, sprites.py)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DE519-EC92-4A01-A56E-E6B60DAA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795" y="1704734"/>
            <a:ext cx="277216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9DCBF-3191-409A-A21E-DB53DE3E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D7773-4130-4BDB-B383-5AAEC8F2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595137" cy="43951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Изначально у игрока нет никаких ресурсов, но есть главная база и 1 рабочий, который может добывать ресурсы,</a:t>
            </a:r>
          </a:p>
          <a:p>
            <a:pPr marL="0" indent="0">
              <a:buNone/>
            </a:pPr>
            <a:r>
              <a:rPr lang="ru-RU" dirty="0"/>
              <a:t>для этого нужно выделить рабочего при помощи левой кнопки мыши или при помощи выделения через прямоугольник,</a:t>
            </a:r>
          </a:p>
          <a:p>
            <a:pPr marL="0" indent="0">
              <a:buNone/>
            </a:pPr>
            <a:r>
              <a:rPr lang="ru-RU" dirty="0"/>
              <a:t>создаваемый при зажатии и перемещении мыши. При наличии достаточного количества ресурсов, можно</a:t>
            </a:r>
          </a:p>
          <a:p>
            <a:pPr marL="0" indent="0">
              <a:buNone/>
            </a:pPr>
            <a:r>
              <a:rPr lang="ru-RU" dirty="0"/>
              <a:t>создать нового рабочего. Накопив ресурсов, стоит построить "</a:t>
            </a:r>
            <a:r>
              <a:rPr lang="ru-RU" dirty="0" err="1"/>
              <a:t>supply</a:t>
            </a:r>
            <a:r>
              <a:rPr lang="ru-RU" dirty="0"/>
              <a:t>", выделив рабочего и нажав на кнопку "v", </a:t>
            </a:r>
          </a:p>
          <a:p>
            <a:pPr marL="0" indent="0">
              <a:buNone/>
            </a:pPr>
            <a:r>
              <a:rPr lang="ru-RU" dirty="0"/>
              <a:t>это позволит увеличить максимальное количество еды, что в свою очередь позволит создавать больше юнитов.</a:t>
            </a:r>
          </a:p>
          <a:p>
            <a:pPr marL="0" indent="0">
              <a:buNone/>
            </a:pPr>
            <a:r>
              <a:rPr lang="ru-RU" dirty="0"/>
              <a:t>Далее, следует построить (выделив рабочего и нажав на кнопку "b") барак, который позволяет создавать мечников</a:t>
            </a:r>
          </a:p>
          <a:p>
            <a:pPr marL="0" indent="0">
              <a:buNone/>
            </a:pPr>
            <a:r>
              <a:rPr lang="ru-RU" dirty="0"/>
              <a:t>и копейщиков, нужных для уничтожения юнитов арабов и последующего уничтожения вражеской базы.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95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DB496-455E-4B26-9327-DAC818CD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МЕХАНИКИ</a:t>
            </a:r>
          </a:p>
        </p:txBody>
      </p:sp>
    </p:spTree>
    <p:extLst>
      <p:ext uri="{BB962C8B-B14F-4D97-AF65-F5344CB8AC3E}">
        <p14:creationId xmlns:p14="http://schemas.microsoft.com/office/powerpoint/2010/main" val="2562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0E95E-F599-4E64-9C95-A11DBD0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DDDBD-6048-4EE2-8C78-F484B510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Выделение, при непосредственном нажатии левой кнопкой мыши или при создании выделяющего </a:t>
            </a:r>
            <a:r>
              <a:rPr lang="ru-RU" dirty="0" err="1"/>
              <a:t>rect`а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C9206D-5CAB-4266-8F60-5B5D47FF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50" y="2701251"/>
            <a:ext cx="4639322" cy="5525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0F1509-25D4-4DCB-B7B8-115E63C4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50" y="3429000"/>
            <a:ext cx="841174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89C6E-490B-4B73-8A14-C4F39724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Таски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F3173E-0478-4D91-8BA4-BD445D94B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896" y="1853248"/>
            <a:ext cx="4166785" cy="419576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83ECB4-A137-4FD2-83E5-DBD42C894C83}"/>
              </a:ext>
            </a:extLst>
          </p:cNvPr>
          <p:cNvSpPr/>
          <p:nvPr/>
        </p:nvSpPr>
        <p:spPr>
          <a:xfrm>
            <a:off x="588894" y="1853248"/>
            <a:ext cx="41667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Таски (задачи). Через таски реализовано большинство основных действий, т. е. при постройке зданий или</a:t>
            </a:r>
          </a:p>
          <a:p>
            <a:pPr>
              <a:spcAft>
                <a:spcPts val="0"/>
              </a:spcAft>
            </a:pPr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создании юнитов, создающему зданию или юниту добавляется в список его задач новая задача, по выполнению задачи,</a:t>
            </a:r>
          </a:p>
          <a:p>
            <a:r>
              <a:rPr lang="ru-RU" dirty="0">
                <a:latin typeface="Century Gothic" panose="020B0502020202020204" pitchFamily="34" charset="0"/>
                <a:ea typeface="Calibri" panose="020F0502020204030204" pitchFamily="34" charset="0"/>
              </a:rPr>
              <a:t>она удаляется.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0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DBAFE-570D-47E0-8E6D-26A06354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50394-EC64-406C-BABA-901772C1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9404723" cy="14771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Бинды групп выделенных юнитов на цифры 1, 2 и т. д. Для этого нужно выбрать одного или несколько юнитов, нажать Ctrl + цифру. При нажатии F2 выделяются все юниты, но не здания.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4078FB-2FEE-4812-A4C5-1B426122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53778"/>
            <a:ext cx="4247418" cy="31440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A3EF5-55B7-47FB-96B8-211FAFB9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28" y="3289630"/>
            <a:ext cx="6431561" cy="9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1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A055D-B4EA-4DAC-B16D-1388F7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Движение, сбор, атака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491B-749C-4506-9105-BA107264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53248"/>
            <a:ext cx="4764788" cy="4673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Движение, сбор и атака. Все эти механики реализованы в движении у юнита. Все юниты имеют способность к движению, прописанную в </a:t>
            </a:r>
            <a:r>
              <a:rPr lang="ru-RU" dirty="0" err="1"/>
              <a:t>physics</a:t>
            </a:r>
            <a:r>
              <a:rPr lang="ru-RU" dirty="0"/>
              <a:t>, но у рабочих и военных юнитов к этому методу добавлены особенности (сбор и атака).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950B71-7E2E-443A-9EEA-7BD0CFA6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74" y="1853248"/>
            <a:ext cx="5780014" cy="46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4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198</TotalTime>
  <Words>470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Проект Crusader Empire </vt:lpstr>
      <vt:lpstr>Цель и задачи проекта</vt:lpstr>
      <vt:lpstr>Файлы</vt:lpstr>
      <vt:lpstr>Суть игры</vt:lpstr>
      <vt:lpstr>МЕХАНИКИ</vt:lpstr>
      <vt:lpstr>Выделение</vt:lpstr>
      <vt:lpstr>Таски</vt:lpstr>
      <vt:lpstr>Бинды</vt:lpstr>
      <vt:lpstr>Движение, сбор, атака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Crusader Empire </dc:title>
  <dc:creator>Александр Бердников</dc:creator>
  <cp:lastModifiedBy>Александр Бердников</cp:lastModifiedBy>
  <cp:revision>1</cp:revision>
  <dcterms:created xsi:type="dcterms:W3CDTF">2022-01-30T15:10:22Z</dcterms:created>
  <dcterms:modified xsi:type="dcterms:W3CDTF">2022-01-30T18:29:03Z</dcterms:modified>
</cp:coreProperties>
</file>