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756F-0AEC-4495-B4E8-B7BC02E8296F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662D-4084-42A4-A913-AD30071C52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62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756F-0AEC-4495-B4E8-B7BC02E8296F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662D-4084-42A4-A913-AD30071C52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56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756F-0AEC-4495-B4E8-B7BC02E8296F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662D-4084-42A4-A913-AD30071C52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459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756F-0AEC-4495-B4E8-B7BC02E8296F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662D-4084-42A4-A913-AD30071C52C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2613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756F-0AEC-4495-B4E8-B7BC02E8296F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662D-4084-42A4-A913-AD30071C52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48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756F-0AEC-4495-B4E8-B7BC02E8296F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662D-4084-42A4-A913-AD30071C52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949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756F-0AEC-4495-B4E8-B7BC02E8296F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662D-4084-42A4-A913-AD30071C52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2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756F-0AEC-4495-B4E8-B7BC02E8296F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662D-4084-42A4-A913-AD30071C52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428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756F-0AEC-4495-B4E8-B7BC02E8296F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662D-4084-42A4-A913-AD30071C52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46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756F-0AEC-4495-B4E8-B7BC02E8296F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662D-4084-42A4-A913-AD30071C52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68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756F-0AEC-4495-B4E8-B7BC02E8296F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662D-4084-42A4-A913-AD30071C52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84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756F-0AEC-4495-B4E8-B7BC02E8296F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662D-4084-42A4-A913-AD30071C52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99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756F-0AEC-4495-B4E8-B7BC02E8296F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662D-4084-42A4-A913-AD30071C52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00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756F-0AEC-4495-B4E8-B7BC02E8296F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662D-4084-42A4-A913-AD30071C52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24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756F-0AEC-4495-B4E8-B7BC02E8296F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662D-4084-42A4-A913-AD30071C52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42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756F-0AEC-4495-B4E8-B7BC02E8296F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662D-4084-42A4-A913-AD30071C52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17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756F-0AEC-4495-B4E8-B7BC02E8296F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662D-4084-42A4-A913-AD30071C52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61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1756F-0AEC-4495-B4E8-B7BC02E8296F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F662D-4084-42A4-A913-AD30071C52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778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75F68-0AB7-4663-BFA3-365223D7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674" y="1219199"/>
            <a:ext cx="8825658" cy="3329581"/>
          </a:xfrm>
        </p:spPr>
        <p:txBody>
          <a:bodyPr/>
          <a:lstStyle/>
          <a:p>
            <a:r>
              <a:rPr lang="en-US" sz="3600" dirty="0"/>
              <a:t>Discord bot</a:t>
            </a:r>
            <a:br>
              <a:rPr lang="en-US" dirty="0"/>
            </a:br>
            <a:r>
              <a:rPr lang="en-US" dirty="0"/>
              <a:t>Warden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4BFA1F-41B7-44A1-940B-422E21854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1387" y="4777381"/>
            <a:ext cx="8825658" cy="861420"/>
          </a:xfrm>
        </p:spPr>
        <p:txBody>
          <a:bodyPr/>
          <a:lstStyle/>
          <a:p>
            <a:pPr algn="r"/>
            <a:r>
              <a:rPr lang="ru-RU" dirty="0"/>
              <a:t>Выполнил:</a:t>
            </a:r>
          </a:p>
          <a:p>
            <a:pPr algn="r"/>
            <a:r>
              <a:rPr lang="ru-RU" dirty="0"/>
              <a:t>Бердников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142241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A5ABBE-09ED-49DA-866A-0A03584D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CBC44C-C21C-469C-A428-58A0CEEDA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209801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 проекта: создать бота для </a:t>
            </a:r>
            <a:r>
              <a:rPr lang="en-US" dirty="0"/>
              <a:t>discord</a:t>
            </a:r>
            <a:r>
              <a:rPr lang="ru-RU" dirty="0"/>
              <a:t> средствами языка </a:t>
            </a:r>
            <a:r>
              <a:rPr lang="ru-RU" dirty="0" err="1"/>
              <a:t>python</a:t>
            </a:r>
            <a:r>
              <a:rPr lang="ru-RU" dirty="0"/>
              <a:t>, библиотеки </a:t>
            </a:r>
            <a:r>
              <a:rPr lang="en-US" dirty="0"/>
              <a:t>discord.py</a:t>
            </a:r>
            <a:r>
              <a:rPr lang="ru-RU" dirty="0"/>
              <a:t> и др.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pPr marL="0" indent="0">
              <a:buNone/>
            </a:pPr>
            <a:r>
              <a:rPr lang="ru-RU" dirty="0"/>
              <a:t>1. реализовать функции администрирования сервера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2. реализовать возможность настройки бота</a:t>
            </a:r>
          </a:p>
          <a:p>
            <a:pPr marL="0" indent="0">
              <a:buNone/>
            </a:pPr>
            <a:r>
              <a:rPr lang="ru-RU" dirty="0"/>
              <a:t>3. реализовать прослушивание музыки при помощи </a:t>
            </a:r>
            <a:r>
              <a:rPr lang="en-US" dirty="0"/>
              <a:t>youtube</a:t>
            </a:r>
            <a:r>
              <a:rPr lang="ru-RU" dirty="0"/>
              <a:t>_</a:t>
            </a:r>
            <a:r>
              <a:rPr lang="en-US" dirty="0"/>
              <a:t>dl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39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CACD5-B873-4065-AB39-FD9BF872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64D4646-A9C9-4816-AA89-9954DE91F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1462" y="1853248"/>
            <a:ext cx="4134427" cy="3696216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4576E573-CF57-43C3-B887-127B9B03DBD7}"/>
              </a:ext>
            </a:extLst>
          </p:cNvPr>
          <p:cNvSpPr txBox="1">
            <a:spLocks/>
          </p:cNvSpPr>
          <p:nvPr/>
        </p:nvSpPr>
        <p:spPr>
          <a:xfrm>
            <a:off x="394283" y="1853247"/>
            <a:ext cx="7017179" cy="455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/>
              <a:t>Все файлы можно разделить на группы: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1. </a:t>
            </a:r>
            <a:r>
              <a:rPr lang="ru-RU" dirty="0"/>
              <a:t>Основные файлы (</a:t>
            </a:r>
            <a:r>
              <a:rPr lang="en-US" dirty="0"/>
              <a:t>main, constants, keep_alive</a:t>
            </a:r>
            <a:r>
              <a:rPr lang="ru-RU" dirty="0"/>
              <a:t>)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2. </a:t>
            </a:r>
            <a:r>
              <a:rPr lang="en-US" dirty="0"/>
              <a:t>“</a:t>
            </a:r>
            <a:r>
              <a:rPr lang="ru-RU" dirty="0"/>
              <a:t>Коги</a:t>
            </a:r>
            <a:r>
              <a:rPr lang="en-US" dirty="0"/>
              <a:t>” (Bot, Entertainment, Settings)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3. Работа с базой данных</a:t>
            </a:r>
            <a:r>
              <a:rPr lang="en-US" dirty="0"/>
              <a:t> (db_session, models)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392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D9554-6502-4E70-AAA4-8DCB1029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187467-69B7-476E-B10D-C1650D6F2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4831899" cy="455203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работе с </a:t>
            </a:r>
            <a:r>
              <a:rPr lang="en-US" dirty="0"/>
              <a:t>discord</a:t>
            </a:r>
            <a:r>
              <a:rPr lang="ru-RU" dirty="0"/>
              <a:t> ботами</a:t>
            </a:r>
            <a:r>
              <a:rPr lang="en-US" dirty="0"/>
              <a:t> </a:t>
            </a:r>
            <a:r>
              <a:rPr lang="ru-RU" dirty="0"/>
              <a:t>невозможно избежать работы с базами данных.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В основном </a:t>
            </a:r>
            <a:r>
              <a:rPr lang="en-US" dirty="0"/>
              <a:t>bot_serversettings.db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хранит </a:t>
            </a:r>
            <a:r>
              <a:rPr lang="en-US" dirty="0"/>
              <a:t>id </a:t>
            </a:r>
            <a:r>
              <a:rPr lang="ru-RU" dirty="0"/>
              <a:t>классов, которые могут потребоваться для модерации.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9C0C9D-15E6-4D25-92F6-2EAD4E431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822" y="1853248"/>
            <a:ext cx="5312068" cy="455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6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C4D04-9DD4-4BD9-BF22-85F9877A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ru-RU" sz="5400" dirty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7984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133</Words>
  <Application>Microsoft Office PowerPoint</Application>
  <PresentationFormat>Широкоэкранный</PresentationFormat>
  <Paragraphs>24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Discord bot Warden</vt:lpstr>
      <vt:lpstr>Цель и задачи проекта</vt:lpstr>
      <vt:lpstr>Файлы</vt:lpstr>
      <vt:lpstr>База данных</vt:lpstr>
      <vt:lpstr>Демонстрация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Discord bot Warden</dc:title>
  <dc:creator>Александр Бердников</dc:creator>
  <cp:lastModifiedBy>Александр Бердников</cp:lastModifiedBy>
  <cp:revision>1</cp:revision>
  <dcterms:created xsi:type="dcterms:W3CDTF">2022-04-21T16:56:30Z</dcterms:created>
  <dcterms:modified xsi:type="dcterms:W3CDTF">2022-04-21T17:26:05Z</dcterms:modified>
</cp:coreProperties>
</file>