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CA38-BBD3-42BE-9452-AAD8DA8B4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C29A0-07DC-41F9-8F9E-A7E3AA792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F3A19-01BE-41B1-A2ED-72247666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92400-A581-45FA-A429-1A01A61744B2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F6863-4D8D-4279-BDD1-D79BEB57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C886E-9852-4291-AE39-C4D29BB9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4085-91C0-4E6E-A96B-23B145653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71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77CB9-0BAC-4509-AFCF-199901BD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66E5E-8FDD-499E-8444-C9609E1A6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33056-FCFE-40F5-A5C6-B33AB2325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92400-A581-45FA-A429-1A01A61744B2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CEEE5-76FC-4EB7-B9AF-359613C6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ED04A-4F6F-4143-AE36-5829F9FF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4085-91C0-4E6E-A96B-23B145653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95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28985D-A2CB-4177-852B-F9A2D7502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2275A-D7C8-4CC3-BE04-F8A640FF5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C42D0-F6AD-47D8-9C6C-20D18B16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92400-A581-45FA-A429-1A01A61744B2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CA714-52EF-41E9-8DE0-DC41664A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0BD0C-EDFC-46A1-A34F-B6909D2C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4085-91C0-4E6E-A96B-23B145653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9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01EA2-1640-4E98-B13D-2D9B944A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F7876-C084-4E29-A5C3-A52588B6C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CD680-BE4C-40E5-8CDD-59BE2335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92400-A581-45FA-A429-1A01A61744B2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63C27-48B2-4F8E-ADA8-1E9F79E3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108D-3EB3-49A5-9284-3B2FCE1F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4085-91C0-4E6E-A96B-23B145653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39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DD925-CAF0-49DA-9D56-5C40935CB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0D897-9534-40D3-A8B8-9B8BAF21E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F4A14-921C-4960-A4AB-C01AC89C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92400-A581-45FA-A429-1A01A61744B2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E7F29-73B8-4277-82BC-B4C799C5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95153-9734-4F96-84D5-6374EEFF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4085-91C0-4E6E-A96B-23B145653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43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3D3C0-ABB7-45B3-AD2A-832EE337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F0BC-FB40-43B0-987C-CD59AAC19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317FA-ECC9-42D2-9E17-C9FB7A5B4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F76FD-F86E-4F67-A2B2-F3E8E5351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92400-A581-45FA-A429-1A01A61744B2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6192D-8A59-4C01-84A0-6BCFE86A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89F70-1766-4601-A433-3ADE754B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4085-91C0-4E6E-A96B-23B145653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21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ACAE-CF39-4110-8DA8-80202787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62120-EFD6-42EE-918F-76E6C71A2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05100-698E-4278-BA02-6CE889986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C2FCC-CEDE-4089-9FC5-E53685D80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83CB03-17DC-4836-8E06-D5B76A482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94CCC8-31F9-4E5F-9706-D49E504B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92400-A581-45FA-A429-1A01A61744B2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551CFB-D6E1-48C2-9DE9-1C3D6840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55FBA3-3F9E-40ED-B072-3030FE27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4085-91C0-4E6E-A96B-23B145653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96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6BCC-4DFC-41CE-8DB5-18C0B6F8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CFE7D1-3C2F-4FA9-8CEC-8BA05B4C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92400-A581-45FA-A429-1A01A61744B2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292DF-0BAE-464A-8EE6-EF956CC3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87697-C15F-4AC9-9A9F-06C3B274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4085-91C0-4E6E-A96B-23B145653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85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77B75-F805-4426-A52F-F55BE8B4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92400-A581-45FA-A429-1A01A61744B2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58395-02D0-4FD6-B540-04A80D15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F58BB-BA99-4575-9166-04F166CB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4085-91C0-4E6E-A96B-23B145653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7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AB5E-C628-4978-AD53-AD9D8A9F7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42D1D-649B-4201-9D37-59B293C51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9401E-7BEE-413B-8F1B-44C80C068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F4343-57D7-4C2D-88CE-FFF08CFE2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92400-A581-45FA-A429-1A01A61744B2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CD9D5-8E95-460C-B35C-A085FC28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CEF96-A619-412B-8E3E-7F9042CD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4085-91C0-4E6E-A96B-23B145653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29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DDCE-4DF4-466B-9DEB-B815D6122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FA0E3-D929-4B0F-82B4-8AF68DB87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DD77A-556D-4A39-978D-6E624A2E6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9A784-121F-4E63-98AF-ADE3D6E7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92400-A581-45FA-A429-1A01A61744B2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E1C17-E2D0-4092-98F0-A755B607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02CDE-9F10-42CB-84E7-4AA768FE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4085-91C0-4E6E-A96B-23B145653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48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9C09A-C6B2-470C-A00F-504FC686F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B67D6-8E51-4BE9-8122-83FFB583B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4F909-A7A2-444D-B788-0F1B34CDD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92400-A581-45FA-A429-1A01A61744B2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FA0A1-E41C-4EF2-8313-9B5A20222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CCE04-DF2B-4374-B30B-BE49F2962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A4085-91C0-4E6E-A96B-23B145653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36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6E26F8A-02BD-4686-A89D-E89865887FA7}"/>
              </a:ext>
            </a:extLst>
          </p:cNvPr>
          <p:cNvSpPr>
            <a:spLocks noChangeAspect="1"/>
          </p:cNvSpPr>
          <p:nvPr/>
        </p:nvSpPr>
        <p:spPr>
          <a:xfrm>
            <a:off x="7779108" y="0"/>
            <a:ext cx="4182223" cy="397141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6D0CACB-21FC-4773-B41E-0C614605E1D7}"/>
              </a:ext>
            </a:extLst>
          </p:cNvPr>
          <p:cNvSpPr>
            <a:spLocks noChangeAspect="1"/>
          </p:cNvSpPr>
          <p:nvPr/>
        </p:nvSpPr>
        <p:spPr>
          <a:xfrm>
            <a:off x="131116" y="2763946"/>
            <a:ext cx="4182223" cy="397141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12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6E26F8A-02BD-4686-A89D-E89865887FA7}"/>
              </a:ext>
            </a:extLst>
          </p:cNvPr>
          <p:cNvSpPr>
            <a:spLocks noChangeAspect="1"/>
          </p:cNvSpPr>
          <p:nvPr/>
        </p:nvSpPr>
        <p:spPr>
          <a:xfrm>
            <a:off x="2003887" y="-428725"/>
            <a:ext cx="8340411" cy="792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49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6D0CACB-21FC-4773-B41E-0C614605E1D7}"/>
              </a:ext>
            </a:extLst>
          </p:cNvPr>
          <p:cNvSpPr>
            <a:spLocks noChangeAspect="1"/>
          </p:cNvSpPr>
          <p:nvPr/>
        </p:nvSpPr>
        <p:spPr>
          <a:xfrm>
            <a:off x="2034561" y="-317388"/>
            <a:ext cx="8340410" cy="792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8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6E26F8A-02BD-4686-A89D-E89865887FA7}"/>
              </a:ext>
            </a:extLst>
          </p:cNvPr>
          <p:cNvSpPr>
            <a:spLocks noChangeAspect="1"/>
          </p:cNvSpPr>
          <p:nvPr/>
        </p:nvSpPr>
        <p:spPr>
          <a:xfrm>
            <a:off x="7779108" y="0"/>
            <a:ext cx="4182223" cy="397141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6D0CACB-21FC-4773-B41E-0C614605E1D7}"/>
              </a:ext>
            </a:extLst>
          </p:cNvPr>
          <p:cNvSpPr>
            <a:spLocks noChangeAspect="1"/>
          </p:cNvSpPr>
          <p:nvPr/>
        </p:nvSpPr>
        <p:spPr>
          <a:xfrm>
            <a:off x="131116" y="2763946"/>
            <a:ext cx="4182223" cy="397141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63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6E26F8A-02BD-4686-A89D-E89865887FA7}"/>
              </a:ext>
            </a:extLst>
          </p:cNvPr>
          <p:cNvSpPr>
            <a:spLocks noChangeAspect="1"/>
          </p:cNvSpPr>
          <p:nvPr/>
        </p:nvSpPr>
        <p:spPr>
          <a:xfrm>
            <a:off x="8208315" y="270587"/>
            <a:ext cx="3044250" cy="28908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6D0CACB-21FC-4773-B41E-0C614605E1D7}"/>
              </a:ext>
            </a:extLst>
          </p:cNvPr>
          <p:cNvSpPr>
            <a:spLocks noChangeAspect="1"/>
          </p:cNvSpPr>
          <p:nvPr/>
        </p:nvSpPr>
        <p:spPr>
          <a:xfrm>
            <a:off x="131116" y="2763946"/>
            <a:ext cx="3044250" cy="28908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663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shangce chan</dc:creator>
  <cp:lastModifiedBy>shangce chan</cp:lastModifiedBy>
  <cp:revision>7</cp:revision>
  <dcterms:created xsi:type="dcterms:W3CDTF">2020-11-24T12:55:17Z</dcterms:created>
  <dcterms:modified xsi:type="dcterms:W3CDTF">2020-11-24T14:45:29Z</dcterms:modified>
</cp:coreProperties>
</file>