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4E20-7D69-4CA4-A695-D12D58FCA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742B4-98ED-4184-BC13-7383676AA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91AD-5B91-4E85-AB5C-51A2E2A1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7161-336C-47B2-B8BF-B6A95BFE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FF3D-7EE0-41BA-89B8-0EBCD29F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2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A3DA-C845-4372-BF55-A3961BBB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33174-FE19-417E-A873-C9B5B5D15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ED30-112D-40A6-BACE-9ED6C301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7653-EC0C-4535-9603-09D1CFA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7966-E879-40A2-88D0-4F315777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9B1FA-584B-481D-AFBA-262D3E91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35053-D7BD-461A-86BA-09FAC238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7109-2E42-4C33-9F4C-05625964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F816-775C-4073-91C6-8850376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CB96-75A7-475D-84C4-0F5D3D14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5B87-F552-4366-9954-C64A79D7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D361-51E8-4691-9FE8-8139ED5F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07E7-FA95-4986-A13B-A176CB1F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A2B1-0D6A-4A7E-8591-DDB4BB7F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BD9A-9485-4A68-AB1F-4A71B8E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1E01-A071-4616-BB0B-4A2919CE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5A10-BF3D-47D5-B271-4DB506E2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49EE-218C-4FA4-A8BD-08C03E6B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24F6-4751-4B43-9466-0D5FA46B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F51A-5B77-42DB-AA3D-85B42C57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2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DBA-5BF3-4A6C-8BBC-86ED987F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6E14-F9B4-4939-A9B9-142812C2D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581F-13BF-4215-A69B-AA6D50B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27B4-CDE5-410D-93BE-D5A1BE08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55C90-C291-4248-AD45-4904C22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F386-33BE-4625-BC98-3E1E576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4CD8-3EA1-4D42-A8FA-95A1760E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62E5-C212-457B-A4AD-AF549D5E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89AE-8223-449F-9009-5C33FE04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7C8EE-4BCA-45EB-BC7D-B077EF26D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FE8F5-F000-4DB3-884A-47A6F2034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EBA08-864A-4678-95B8-CDC583F1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03889-237C-48CA-B1D8-F4F723EC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E84C0-62AC-4EAA-809E-27A5DD1F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4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283-2CB8-45B6-8CB6-B1646B6B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56D62-5EBC-42CB-A15A-95CC3C64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5630-E46C-4583-8341-C12E87AC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623F-78AC-4310-87F3-EBF27BD6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A8164-E5DF-492B-A139-4B195AEB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7E74-B1E2-45D5-B702-B686AE72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A4CA2-D06C-4A46-A34D-1761FE1A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9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2E54-BF65-4A6D-B1AF-ADE75E61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452-C8D8-4944-A3E0-5434B7695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EB3D9-C938-4B36-97D1-A8CEE6E51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59B8-3986-4065-9E08-1A455E5A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CEC2-30CC-4662-994F-43CD6B4A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020F-79D6-432C-A833-6B405FD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81F-7F68-41B7-B175-E37CA134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31596-1889-4192-B7D5-87E81E451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93F9-9EF3-436B-8461-07C8D36B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3BB3-F0AD-4C8F-8DA7-8667E829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2387-E330-448D-AE67-59AA8377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DF3D9-454F-4905-81B2-93AE48E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196FA-EF3D-4E77-B23E-33FB5975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C1FE-E6C4-4BD8-914B-183CA044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BF2D-7AF5-4692-9B9D-FC4A2DC24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1FDC-EB17-47E9-81FB-94A23E8AFD93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E2F4-6FA7-4BC9-BBE8-137B99AC8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EE25-AF49-4264-9045-D4ADFDB08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D43E-816D-4F4C-A79D-405A72113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308457-3C98-4B2A-84CB-19739B229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5"/>
          <a:stretch/>
        </p:blipFill>
        <p:spPr>
          <a:xfrm>
            <a:off x="156000" y="553360"/>
            <a:ext cx="11880000" cy="5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60116-8477-47FF-A1BD-77089448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7" r="1067"/>
          <a:stretch/>
        </p:blipFill>
        <p:spPr>
          <a:xfrm>
            <a:off x="2714626" y="1485900"/>
            <a:ext cx="6553200" cy="32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551F02-B652-44C0-A9E0-22A84F836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6" r="703"/>
          <a:stretch/>
        </p:blipFill>
        <p:spPr>
          <a:xfrm>
            <a:off x="0" y="809624"/>
            <a:ext cx="12106275" cy="59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shangce chan</dc:creator>
  <cp:lastModifiedBy>shangce chan</cp:lastModifiedBy>
  <cp:revision>3</cp:revision>
  <dcterms:created xsi:type="dcterms:W3CDTF">2021-08-11T14:27:33Z</dcterms:created>
  <dcterms:modified xsi:type="dcterms:W3CDTF">2021-08-11T15:12:37Z</dcterms:modified>
</cp:coreProperties>
</file>