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1" r:id="rId3"/>
    <p:sldId id="412" r:id="rId4"/>
    <p:sldId id="417" r:id="rId6"/>
    <p:sldId id="413" r:id="rId7"/>
    <p:sldId id="419" r:id="rId8"/>
    <p:sldId id="416" r:id="rId9"/>
    <p:sldId id="418" r:id="rId10"/>
    <p:sldId id="4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qsfs" initials="z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73"/>
      </p:cViewPr>
      <p:guideLst>
        <p:guide orient="horz" pos="2137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文档 5"/>
          <p:cNvSpPr/>
          <p:nvPr/>
        </p:nvSpPr>
        <p:spPr>
          <a:xfrm>
            <a:off x="19685" y="0"/>
            <a:ext cx="12192000" cy="963930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sp>
        <p:nvSpPr>
          <p:cNvPr id="9" name="流程图: 文档 8"/>
          <p:cNvSpPr/>
          <p:nvPr/>
        </p:nvSpPr>
        <p:spPr>
          <a:xfrm rot="10800000">
            <a:off x="0" y="6025304"/>
            <a:ext cx="12192000" cy="865716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5355296" y="4000933"/>
            <a:ext cx="6856389" cy="2692451"/>
            <a:chOff x="2013771" y="2720570"/>
            <a:chExt cx="5142292" cy="2019338"/>
          </a:xfrm>
        </p:grpSpPr>
        <p:sp>
          <p:nvSpPr>
            <p:cNvPr id="34" name="íŝľíďe"/>
            <p:cNvSpPr/>
            <p:nvPr/>
          </p:nvSpPr>
          <p:spPr bwMode="auto">
            <a:xfrm>
              <a:off x="3006196" y="3068960"/>
              <a:ext cx="1776628" cy="1638769"/>
            </a:xfrm>
            <a:custGeom>
              <a:avLst/>
              <a:gdLst>
                <a:gd name="T0" fmla="*/ 915 w 915"/>
                <a:gd name="T1" fmla="*/ 801 h 844"/>
                <a:gd name="T2" fmla="*/ 884 w 915"/>
                <a:gd name="T3" fmla="*/ 801 h 844"/>
                <a:gd name="T4" fmla="*/ 884 w 915"/>
                <a:gd name="T5" fmla="*/ 544 h 844"/>
                <a:gd name="T6" fmla="*/ 828 w 915"/>
                <a:gd name="T7" fmla="*/ 544 h 844"/>
                <a:gd name="T8" fmla="*/ 828 w 915"/>
                <a:gd name="T9" fmla="*/ 282 h 844"/>
                <a:gd name="T10" fmla="*/ 789 w 915"/>
                <a:gd name="T11" fmla="*/ 282 h 844"/>
                <a:gd name="T12" fmla="*/ 789 w 915"/>
                <a:gd name="T13" fmla="*/ 86 h 844"/>
                <a:gd name="T14" fmla="*/ 665 w 915"/>
                <a:gd name="T15" fmla="*/ 146 h 844"/>
                <a:gd name="T16" fmla="*/ 665 w 915"/>
                <a:gd name="T17" fmla="*/ 282 h 844"/>
                <a:gd name="T18" fmla="*/ 644 w 915"/>
                <a:gd name="T19" fmla="*/ 282 h 844"/>
                <a:gd name="T20" fmla="*/ 644 w 915"/>
                <a:gd name="T21" fmla="*/ 166 h 844"/>
                <a:gd name="T22" fmla="*/ 601 w 915"/>
                <a:gd name="T23" fmla="*/ 88 h 844"/>
                <a:gd name="T24" fmla="*/ 583 w 915"/>
                <a:gd name="T25" fmla="*/ 88 h 844"/>
                <a:gd name="T26" fmla="*/ 577 w 915"/>
                <a:gd name="T27" fmla="*/ 50 h 844"/>
                <a:gd name="T28" fmla="*/ 569 w 915"/>
                <a:gd name="T29" fmla="*/ 0 h 844"/>
                <a:gd name="T30" fmla="*/ 561 w 915"/>
                <a:gd name="T31" fmla="*/ 50 h 844"/>
                <a:gd name="T32" fmla="*/ 555 w 915"/>
                <a:gd name="T33" fmla="*/ 88 h 844"/>
                <a:gd name="T34" fmla="*/ 533 w 915"/>
                <a:gd name="T35" fmla="*/ 88 h 844"/>
                <a:gd name="T36" fmla="*/ 488 w 915"/>
                <a:gd name="T37" fmla="*/ 166 h 844"/>
                <a:gd name="T38" fmla="*/ 488 w 915"/>
                <a:gd name="T39" fmla="*/ 360 h 844"/>
                <a:gd name="T40" fmla="*/ 468 w 915"/>
                <a:gd name="T41" fmla="*/ 360 h 844"/>
                <a:gd name="T42" fmla="*/ 468 w 915"/>
                <a:gd name="T43" fmla="*/ 614 h 844"/>
                <a:gd name="T44" fmla="*/ 450 w 915"/>
                <a:gd name="T45" fmla="*/ 614 h 844"/>
                <a:gd name="T46" fmla="*/ 450 w 915"/>
                <a:gd name="T47" fmla="*/ 494 h 844"/>
                <a:gd name="T48" fmla="*/ 339 w 915"/>
                <a:gd name="T49" fmla="*/ 494 h 844"/>
                <a:gd name="T50" fmla="*/ 339 w 915"/>
                <a:gd name="T51" fmla="*/ 343 h 844"/>
                <a:gd name="T52" fmla="*/ 293 w 915"/>
                <a:gd name="T53" fmla="*/ 343 h 844"/>
                <a:gd name="T54" fmla="*/ 293 w 915"/>
                <a:gd name="T55" fmla="*/ 302 h 844"/>
                <a:gd name="T56" fmla="*/ 280 w 915"/>
                <a:gd name="T57" fmla="*/ 302 h 844"/>
                <a:gd name="T58" fmla="*/ 280 w 915"/>
                <a:gd name="T59" fmla="*/ 268 h 844"/>
                <a:gd name="T60" fmla="*/ 271 w 915"/>
                <a:gd name="T61" fmla="*/ 268 h 844"/>
                <a:gd name="T62" fmla="*/ 271 w 915"/>
                <a:gd name="T63" fmla="*/ 302 h 844"/>
                <a:gd name="T64" fmla="*/ 254 w 915"/>
                <a:gd name="T65" fmla="*/ 302 h 844"/>
                <a:gd name="T66" fmla="*/ 254 w 915"/>
                <a:gd name="T67" fmla="*/ 245 h 844"/>
                <a:gd name="T68" fmla="*/ 248 w 915"/>
                <a:gd name="T69" fmla="*/ 245 h 844"/>
                <a:gd name="T70" fmla="*/ 248 w 915"/>
                <a:gd name="T71" fmla="*/ 302 h 844"/>
                <a:gd name="T72" fmla="*/ 236 w 915"/>
                <a:gd name="T73" fmla="*/ 302 h 844"/>
                <a:gd name="T74" fmla="*/ 236 w 915"/>
                <a:gd name="T75" fmla="*/ 343 h 844"/>
                <a:gd name="T76" fmla="*/ 219 w 915"/>
                <a:gd name="T77" fmla="*/ 343 h 844"/>
                <a:gd name="T78" fmla="*/ 219 w 915"/>
                <a:gd name="T79" fmla="*/ 566 h 844"/>
                <a:gd name="T80" fmla="*/ 188 w 915"/>
                <a:gd name="T81" fmla="*/ 566 h 844"/>
                <a:gd name="T82" fmla="*/ 188 w 915"/>
                <a:gd name="T83" fmla="*/ 488 h 844"/>
                <a:gd name="T84" fmla="*/ 28 w 915"/>
                <a:gd name="T85" fmla="*/ 488 h 844"/>
                <a:gd name="T86" fmla="*/ 28 w 915"/>
                <a:gd name="T87" fmla="*/ 801 h 844"/>
                <a:gd name="T88" fmla="*/ 0 w 915"/>
                <a:gd name="T89" fmla="*/ 801 h 844"/>
                <a:gd name="T90" fmla="*/ 0 w 915"/>
                <a:gd name="T91" fmla="*/ 844 h 844"/>
                <a:gd name="T92" fmla="*/ 915 w 915"/>
                <a:gd name="T93" fmla="*/ 844 h 844"/>
                <a:gd name="T94" fmla="*/ 915 w 915"/>
                <a:gd name="T95" fmla="*/ 801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5" h="844">
                  <a:moveTo>
                    <a:pt x="915" y="801"/>
                  </a:moveTo>
                  <a:lnTo>
                    <a:pt x="884" y="801"/>
                  </a:lnTo>
                  <a:lnTo>
                    <a:pt x="884" y="544"/>
                  </a:lnTo>
                  <a:lnTo>
                    <a:pt x="828" y="544"/>
                  </a:lnTo>
                  <a:lnTo>
                    <a:pt x="828" y="282"/>
                  </a:lnTo>
                  <a:lnTo>
                    <a:pt x="789" y="282"/>
                  </a:lnTo>
                  <a:lnTo>
                    <a:pt x="789" y="86"/>
                  </a:lnTo>
                  <a:lnTo>
                    <a:pt x="665" y="146"/>
                  </a:lnTo>
                  <a:lnTo>
                    <a:pt x="665" y="282"/>
                  </a:lnTo>
                  <a:lnTo>
                    <a:pt x="644" y="282"/>
                  </a:lnTo>
                  <a:lnTo>
                    <a:pt x="644" y="166"/>
                  </a:lnTo>
                  <a:lnTo>
                    <a:pt x="601" y="88"/>
                  </a:lnTo>
                  <a:lnTo>
                    <a:pt x="583" y="88"/>
                  </a:lnTo>
                  <a:lnTo>
                    <a:pt x="577" y="50"/>
                  </a:lnTo>
                  <a:lnTo>
                    <a:pt x="569" y="0"/>
                  </a:lnTo>
                  <a:lnTo>
                    <a:pt x="561" y="50"/>
                  </a:lnTo>
                  <a:lnTo>
                    <a:pt x="555" y="88"/>
                  </a:lnTo>
                  <a:lnTo>
                    <a:pt x="533" y="88"/>
                  </a:lnTo>
                  <a:lnTo>
                    <a:pt x="488" y="166"/>
                  </a:lnTo>
                  <a:lnTo>
                    <a:pt x="488" y="360"/>
                  </a:lnTo>
                  <a:lnTo>
                    <a:pt x="468" y="360"/>
                  </a:lnTo>
                  <a:lnTo>
                    <a:pt x="468" y="614"/>
                  </a:lnTo>
                  <a:lnTo>
                    <a:pt x="450" y="614"/>
                  </a:lnTo>
                  <a:lnTo>
                    <a:pt x="450" y="494"/>
                  </a:lnTo>
                  <a:lnTo>
                    <a:pt x="339" y="494"/>
                  </a:lnTo>
                  <a:lnTo>
                    <a:pt x="339" y="343"/>
                  </a:lnTo>
                  <a:lnTo>
                    <a:pt x="293" y="343"/>
                  </a:lnTo>
                  <a:lnTo>
                    <a:pt x="293" y="302"/>
                  </a:lnTo>
                  <a:lnTo>
                    <a:pt x="280" y="302"/>
                  </a:lnTo>
                  <a:lnTo>
                    <a:pt x="280" y="268"/>
                  </a:lnTo>
                  <a:lnTo>
                    <a:pt x="271" y="268"/>
                  </a:lnTo>
                  <a:lnTo>
                    <a:pt x="271" y="302"/>
                  </a:lnTo>
                  <a:lnTo>
                    <a:pt x="254" y="302"/>
                  </a:lnTo>
                  <a:lnTo>
                    <a:pt x="254" y="245"/>
                  </a:lnTo>
                  <a:lnTo>
                    <a:pt x="248" y="245"/>
                  </a:lnTo>
                  <a:lnTo>
                    <a:pt x="248" y="302"/>
                  </a:lnTo>
                  <a:lnTo>
                    <a:pt x="236" y="302"/>
                  </a:lnTo>
                  <a:lnTo>
                    <a:pt x="236" y="343"/>
                  </a:lnTo>
                  <a:lnTo>
                    <a:pt x="219" y="343"/>
                  </a:lnTo>
                  <a:lnTo>
                    <a:pt x="219" y="566"/>
                  </a:lnTo>
                  <a:lnTo>
                    <a:pt x="188" y="566"/>
                  </a:lnTo>
                  <a:lnTo>
                    <a:pt x="188" y="488"/>
                  </a:lnTo>
                  <a:lnTo>
                    <a:pt x="28" y="488"/>
                  </a:lnTo>
                  <a:lnTo>
                    <a:pt x="28" y="801"/>
                  </a:lnTo>
                  <a:lnTo>
                    <a:pt x="0" y="801"/>
                  </a:lnTo>
                  <a:lnTo>
                    <a:pt x="0" y="844"/>
                  </a:lnTo>
                  <a:lnTo>
                    <a:pt x="915" y="844"/>
                  </a:lnTo>
                  <a:lnTo>
                    <a:pt x="915" y="801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" name="îṣ1ïḑè"/>
            <p:cNvSpPr/>
            <p:nvPr/>
          </p:nvSpPr>
          <p:spPr bwMode="auto">
            <a:xfrm>
              <a:off x="2013771" y="3409863"/>
              <a:ext cx="1262085" cy="1320335"/>
            </a:xfrm>
            <a:custGeom>
              <a:avLst/>
              <a:gdLst>
                <a:gd name="T0" fmla="*/ 565 w 650"/>
                <a:gd name="T1" fmla="*/ 189 h 680"/>
                <a:gd name="T2" fmla="*/ 532 w 650"/>
                <a:gd name="T3" fmla="*/ 189 h 680"/>
                <a:gd name="T4" fmla="*/ 532 w 650"/>
                <a:gd name="T5" fmla="*/ 94 h 680"/>
                <a:gd name="T6" fmla="*/ 494 w 650"/>
                <a:gd name="T7" fmla="*/ 94 h 680"/>
                <a:gd name="T8" fmla="*/ 494 w 650"/>
                <a:gd name="T9" fmla="*/ 126 h 680"/>
                <a:gd name="T10" fmla="*/ 478 w 650"/>
                <a:gd name="T11" fmla="*/ 126 h 680"/>
                <a:gd name="T12" fmla="*/ 478 w 650"/>
                <a:gd name="T13" fmla="*/ 16 h 680"/>
                <a:gd name="T14" fmla="*/ 446 w 650"/>
                <a:gd name="T15" fmla="*/ 0 h 680"/>
                <a:gd name="T16" fmla="*/ 374 w 650"/>
                <a:gd name="T17" fmla="*/ 14 h 680"/>
                <a:gd name="T18" fmla="*/ 374 w 650"/>
                <a:gd name="T19" fmla="*/ 60 h 680"/>
                <a:gd name="T20" fmla="*/ 357 w 650"/>
                <a:gd name="T21" fmla="*/ 52 h 680"/>
                <a:gd name="T22" fmla="*/ 302 w 650"/>
                <a:gd name="T23" fmla="*/ 62 h 680"/>
                <a:gd name="T24" fmla="*/ 301 w 650"/>
                <a:gd name="T25" fmla="*/ 262 h 680"/>
                <a:gd name="T26" fmla="*/ 266 w 650"/>
                <a:gd name="T27" fmla="*/ 262 h 680"/>
                <a:gd name="T28" fmla="*/ 266 w 650"/>
                <a:gd name="T29" fmla="*/ 118 h 680"/>
                <a:gd name="T30" fmla="*/ 238 w 650"/>
                <a:gd name="T31" fmla="*/ 118 h 680"/>
                <a:gd name="T32" fmla="*/ 238 w 650"/>
                <a:gd name="T33" fmla="*/ 60 h 680"/>
                <a:gd name="T34" fmla="*/ 102 w 650"/>
                <a:gd name="T35" fmla="*/ 60 h 680"/>
                <a:gd name="T36" fmla="*/ 102 w 650"/>
                <a:gd name="T37" fmla="*/ 247 h 680"/>
                <a:gd name="T38" fmla="*/ 0 w 650"/>
                <a:gd name="T39" fmla="*/ 247 h 680"/>
                <a:gd name="T40" fmla="*/ 0 w 650"/>
                <a:gd name="T41" fmla="*/ 679 h 680"/>
                <a:gd name="T42" fmla="*/ 102 w 650"/>
                <a:gd name="T43" fmla="*/ 679 h 680"/>
                <a:gd name="T44" fmla="*/ 133 w 650"/>
                <a:gd name="T45" fmla="*/ 679 h 680"/>
                <a:gd name="T46" fmla="*/ 218 w 650"/>
                <a:gd name="T47" fmla="*/ 679 h 680"/>
                <a:gd name="T48" fmla="*/ 218 w 650"/>
                <a:gd name="T49" fmla="*/ 680 h 680"/>
                <a:gd name="T50" fmla="*/ 299 w 650"/>
                <a:gd name="T51" fmla="*/ 680 h 680"/>
                <a:gd name="T52" fmla="*/ 335 w 650"/>
                <a:gd name="T53" fmla="*/ 680 h 680"/>
                <a:gd name="T54" fmla="*/ 371 w 650"/>
                <a:gd name="T55" fmla="*/ 680 h 680"/>
                <a:gd name="T56" fmla="*/ 380 w 650"/>
                <a:gd name="T57" fmla="*/ 680 h 680"/>
                <a:gd name="T58" fmla="*/ 476 w 650"/>
                <a:gd name="T59" fmla="*/ 680 h 680"/>
                <a:gd name="T60" fmla="*/ 476 w 650"/>
                <a:gd name="T61" fmla="*/ 677 h 680"/>
                <a:gd name="T62" fmla="*/ 586 w 650"/>
                <a:gd name="T63" fmla="*/ 677 h 680"/>
                <a:gd name="T64" fmla="*/ 586 w 650"/>
                <a:gd name="T65" fmla="*/ 411 h 680"/>
                <a:gd name="T66" fmla="*/ 650 w 650"/>
                <a:gd name="T67" fmla="*/ 411 h 680"/>
                <a:gd name="T68" fmla="*/ 650 w 650"/>
                <a:gd name="T69" fmla="*/ 110 h 680"/>
                <a:gd name="T70" fmla="*/ 594 w 650"/>
                <a:gd name="T71" fmla="*/ 110 h 680"/>
                <a:gd name="T72" fmla="*/ 594 w 650"/>
                <a:gd name="T73" fmla="*/ 4 h 680"/>
                <a:gd name="T74" fmla="*/ 585 w 650"/>
                <a:gd name="T75" fmla="*/ 4 h 680"/>
                <a:gd name="T76" fmla="*/ 585 w 650"/>
                <a:gd name="T77" fmla="*/ 110 h 680"/>
                <a:gd name="T78" fmla="*/ 565 w 650"/>
                <a:gd name="T79" fmla="*/ 110 h 680"/>
                <a:gd name="T80" fmla="*/ 565 w 650"/>
                <a:gd name="T81" fmla="*/ 18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0" h="680">
                  <a:moveTo>
                    <a:pt x="565" y="189"/>
                  </a:moveTo>
                  <a:lnTo>
                    <a:pt x="532" y="189"/>
                  </a:lnTo>
                  <a:lnTo>
                    <a:pt x="532" y="94"/>
                  </a:lnTo>
                  <a:lnTo>
                    <a:pt x="494" y="94"/>
                  </a:lnTo>
                  <a:lnTo>
                    <a:pt x="494" y="126"/>
                  </a:lnTo>
                  <a:lnTo>
                    <a:pt x="478" y="126"/>
                  </a:lnTo>
                  <a:lnTo>
                    <a:pt x="478" y="16"/>
                  </a:lnTo>
                  <a:lnTo>
                    <a:pt x="446" y="0"/>
                  </a:lnTo>
                  <a:lnTo>
                    <a:pt x="374" y="14"/>
                  </a:lnTo>
                  <a:lnTo>
                    <a:pt x="374" y="60"/>
                  </a:lnTo>
                  <a:lnTo>
                    <a:pt x="357" y="52"/>
                  </a:lnTo>
                  <a:lnTo>
                    <a:pt x="302" y="62"/>
                  </a:lnTo>
                  <a:lnTo>
                    <a:pt x="301" y="262"/>
                  </a:lnTo>
                  <a:lnTo>
                    <a:pt x="266" y="262"/>
                  </a:lnTo>
                  <a:lnTo>
                    <a:pt x="266" y="118"/>
                  </a:lnTo>
                  <a:lnTo>
                    <a:pt x="238" y="118"/>
                  </a:lnTo>
                  <a:lnTo>
                    <a:pt x="238" y="60"/>
                  </a:lnTo>
                  <a:lnTo>
                    <a:pt x="102" y="60"/>
                  </a:lnTo>
                  <a:lnTo>
                    <a:pt x="102" y="247"/>
                  </a:lnTo>
                  <a:lnTo>
                    <a:pt x="0" y="247"/>
                  </a:lnTo>
                  <a:lnTo>
                    <a:pt x="0" y="679"/>
                  </a:lnTo>
                  <a:lnTo>
                    <a:pt x="102" y="679"/>
                  </a:lnTo>
                  <a:lnTo>
                    <a:pt x="133" y="679"/>
                  </a:lnTo>
                  <a:lnTo>
                    <a:pt x="218" y="679"/>
                  </a:lnTo>
                  <a:lnTo>
                    <a:pt x="218" y="680"/>
                  </a:lnTo>
                  <a:lnTo>
                    <a:pt x="299" y="680"/>
                  </a:lnTo>
                  <a:lnTo>
                    <a:pt x="335" y="680"/>
                  </a:lnTo>
                  <a:lnTo>
                    <a:pt x="371" y="680"/>
                  </a:lnTo>
                  <a:lnTo>
                    <a:pt x="380" y="680"/>
                  </a:lnTo>
                  <a:lnTo>
                    <a:pt x="476" y="680"/>
                  </a:lnTo>
                  <a:lnTo>
                    <a:pt x="476" y="677"/>
                  </a:lnTo>
                  <a:lnTo>
                    <a:pt x="586" y="677"/>
                  </a:lnTo>
                  <a:lnTo>
                    <a:pt x="586" y="411"/>
                  </a:lnTo>
                  <a:lnTo>
                    <a:pt x="650" y="411"/>
                  </a:lnTo>
                  <a:lnTo>
                    <a:pt x="650" y="110"/>
                  </a:lnTo>
                  <a:lnTo>
                    <a:pt x="594" y="110"/>
                  </a:lnTo>
                  <a:lnTo>
                    <a:pt x="594" y="4"/>
                  </a:lnTo>
                  <a:lnTo>
                    <a:pt x="585" y="4"/>
                  </a:lnTo>
                  <a:lnTo>
                    <a:pt x="585" y="110"/>
                  </a:lnTo>
                  <a:lnTo>
                    <a:pt x="565" y="110"/>
                  </a:lnTo>
                  <a:lnTo>
                    <a:pt x="565" y="189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" name="íśľíďé"/>
            <p:cNvSpPr/>
            <p:nvPr/>
          </p:nvSpPr>
          <p:spPr bwMode="auto">
            <a:xfrm>
              <a:off x="5043659" y="3087546"/>
              <a:ext cx="1250435" cy="1632945"/>
            </a:xfrm>
            <a:custGeom>
              <a:avLst/>
              <a:gdLst>
                <a:gd name="T0" fmla="*/ 188 w 644"/>
                <a:gd name="T1" fmla="*/ 138 h 841"/>
                <a:gd name="T2" fmla="*/ 188 w 644"/>
                <a:gd name="T3" fmla="*/ 553 h 841"/>
                <a:gd name="T4" fmla="*/ 270 w 644"/>
                <a:gd name="T5" fmla="*/ 553 h 841"/>
                <a:gd name="T6" fmla="*/ 270 w 644"/>
                <a:gd name="T7" fmla="*/ 322 h 841"/>
                <a:gd name="T8" fmla="*/ 395 w 644"/>
                <a:gd name="T9" fmla="*/ 322 h 841"/>
                <a:gd name="T10" fmla="*/ 395 w 644"/>
                <a:gd name="T11" fmla="*/ 276 h 841"/>
                <a:gd name="T12" fmla="*/ 432 w 644"/>
                <a:gd name="T13" fmla="*/ 243 h 841"/>
                <a:gd name="T14" fmla="*/ 515 w 644"/>
                <a:gd name="T15" fmla="*/ 276 h 841"/>
                <a:gd name="T16" fmla="*/ 515 w 644"/>
                <a:gd name="T17" fmla="*/ 442 h 841"/>
                <a:gd name="T18" fmla="*/ 566 w 644"/>
                <a:gd name="T19" fmla="*/ 442 h 841"/>
                <a:gd name="T20" fmla="*/ 566 w 644"/>
                <a:gd name="T21" fmla="*/ 389 h 841"/>
                <a:gd name="T22" fmla="*/ 609 w 644"/>
                <a:gd name="T23" fmla="*/ 389 h 841"/>
                <a:gd name="T24" fmla="*/ 609 w 644"/>
                <a:gd name="T25" fmla="*/ 321 h 841"/>
                <a:gd name="T26" fmla="*/ 644 w 644"/>
                <a:gd name="T27" fmla="*/ 321 h 841"/>
                <a:gd name="T28" fmla="*/ 644 w 644"/>
                <a:gd name="T29" fmla="*/ 389 h 841"/>
                <a:gd name="T30" fmla="*/ 644 w 644"/>
                <a:gd name="T31" fmla="*/ 630 h 841"/>
                <a:gd name="T32" fmla="*/ 644 w 644"/>
                <a:gd name="T33" fmla="*/ 638 h 841"/>
                <a:gd name="T34" fmla="*/ 611 w 644"/>
                <a:gd name="T35" fmla="*/ 638 h 841"/>
                <a:gd name="T36" fmla="*/ 611 w 644"/>
                <a:gd name="T37" fmla="*/ 841 h 841"/>
                <a:gd name="T38" fmla="*/ 501 w 644"/>
                <a:gd name="T39" fmla="*/ 841 h 841"/>
                <a:gd name="T40" fmla="*/ 501 w 644"/>
                <a:gd name="T41" fmla="*/ 839 h 841"/>
                <a:gd name="T42" fmla="*/ 395 w 644"/>
                <a:gd name="T43" fmla="*/ 839 h 841"/>
                <a:gd name="T44" fmla="*/ 395 w 644"/>
                <a:gd name="T45" fmla="*/ 831 h 841"/>
                <a:gd name="T46" fmla="*/ 188 w 644"/>
                <a:gd name="T47" fmla="*/ 831 h 841"/>
                <a:gd name="T48" fmla="*/ 188 w 644"/>
                <a:gd name="T49" fmla="*/ 834 h 841"/>
                <a:gd name="T50" fmla="*/ 0 w 644"/>
                <a:gd name="T51" fmla="*/ 834 h 841"/>
                <a:gd name="T52" fmla="*/ 0 w 644"/>
                <a:gd name="T53" fmla="*/ 138 h 841"/>
                <a:gd name="T54" fmla="*/ 47 w 644"/>
                <a:gd name="T55" fmla="*/ 68 h 841"/>
                <a:gd name="T56" fmla="*/ 94 w 644"/>
                <a:gd name="T57" fmla="*/ 0 h 841"/>
                <a:gd name="T58" fmla="*/ 141 w 644"/>
                <a:gd name="T59" fmla="*/ 68 h 841"/>
                <a:gd name="T60" fmla="*/ 188 w 644"/>
                <a:gd name="T61" fmla="*/ 138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4" h="841">
                  <a:moveTo>
                    <a:pt x="188" y="138"/>
                  </a:moveTo>
                  <a:lnTo>
                    <a:pt x="188" y="553"/>
                  </a:lnTo>
                  <a:lnTo>
                    <a:pt x="270" y="553"/>
                  </a:lnTo>
                  <a:lnTo>
                    <a:pt x="270" y="322"/>
                  </a:lnTo>
                  <a:lnTo>
                    <a:pt x="395" y="322"/>
                  </a:lnTo>
                  <a:lnTo>
                    <a:pt x="395" y="276"/>
                  </a:lnTo>
                  <a:lnTo>
                    <a:pt x="432" y="243"/>
                  </a:lnTo>
                  <a:lnTo>
                    <a:pt x="515" y="276"/>
                  </a:lnTo>
                  <a:lnTo>
                    <a:pt x="515" y="442"/>
                  </a:lnTo>
                  <a:lnTo>
                    <a:pt x="566" y="442"/>
                  </a:lnTo>
                  <a:lnTo>
                    <a:pt x="566" y="389"/>
                  </a:lnTo>
                  <a:lnTo>
                    <a:pt x="609" y="389"/>
                  </a:lnTo>
                  <a:lnTo>
                    <a:pt x="609" y="321"/>
                  </a:lnTo>
                  <a:lnTo>
                    <a:pt x="644" y="321"/>
                  </a:lnTo>
                  <a:lnTo>
                    <a:pt x="644" y="389"/>
                  </a:lnTo>
                  <a:lnTo>
                    <a:pt x="644" y="630"/>
                  </a:lnTo>
                  <a:lnTo>
                    <a:pt x="644" y="638"/>
                  </a:lnTo>
                  <a:lnTo>
                    <a:pt x="611" y="638"/>
                  </a:lnTo>
                  <a:lnTo>
                    <a:pt x="611" y="841"/>
                  </a:lnTo>
                  <a:lnTo>
                    <a:pt x="501" y="841"/>
                  </a:lnTo>
                  <a:lnTo>
                    <a:pt x="501" y="839"/>
                  </a:lnTo>
                  <a:lnTo>
                    <a:pt x="395" y="839"/>
                  </a:lnTo>
                  <a:lnTo>
                    <a:pt x="395" y="831"/>
                  </a:lnTo>
                  <a:lnTo>
                    <a:pt x="188" y="831"/>
                  </a:lnTo>
                  <a:lnTo>
                    <a:pt x="188" y="834"/>
                  </a:lnTo>
                  <a:lnTo>
                    <a:pt x="0" y="834"/>
                  </a:lnTo>
                  <a:lnTo>
                    <a:pt x="0" y="138"/>
                  </a:lnTo>
                  <a:lnTo>
                    <a:pt x="47" y="68"/>
                  </a:lnTo>
                  <a:lnTo>
                    <a:pt x="94" y="0"/>
                  </a:lnTo>
                  <a:lnTo>
                    <a:pt x="141" y="68"/>
                  </a:lnTo>
                  <a:lnTo>
                    <a:pt x="188" y="138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" name="íṣļídè"/>
            <p:cNvSpPr/>
            <p:nvPr/>
          </p:nvSpPr>
          <p:spPr bwMode="auto">
            <a:xfrm>
              <a:off x="6024515" y="3377625"/>
              <a:ext cx="747543" cy="1347519"/>
            </a:xfrm>
            <a:custGeom>
              <a:avLst/>
              <a:gdLst>
                <a:gd name="T0" fmla="*/ 126 w 385"/>
                <a:gd name="T1" fmla="*/ 365 h 694"/>
                <a:gd name="T2" fmla="*/ 229 w 385"/>
                <a:gd name="T3" fmla="*/ 365 h 694"/>
                <a:gd name="T4" fmla="*/ 229 w 385"/>
                <a:gd name="T5" fmla="*/ 262 h 694"/>
                <a:gd name="T6" fmla="*/ 235 w 385"/>
                <a:gd name="T7" fmla="*/ 262 h 694"/>
                <a:gd name="T8" fmla="*/ 235 w 385"/>
                <a:gd name="T9" fmla="*/ 187 h 694"/>
                <a:gd name="T10" fmla="*/ 280 w 385"/>
                <a:gd name="T11" fmla="*/ 187 h 694"/>
                <a:gd name="T12" fmla="*/ 280 w 385"/>
                <a:gd name="T13" fmla="*/ 138 h 694"/>
                <a:gd name="T14" fmla="*/ 284 w 385"/>
                <a:gd name="T15" fmla="*/ 138 h 694"/>
                <a:gd name="T16" fmla="*/ 284 w 385"/>
                <a:gd name="T17" fmla="*/ 0 h 694"/>
                <a:gd name="T18" fmla="*/ 296 w 385"/>
                <a:gd name="T19" fmla="*/ 0 h 694"/>
                <a:gd name="T20" fmla="*/ 296 w 385"/>
                <a:gd name="T21" fmla="*/ 138 h 694"/>
                <a:gd name="T22" fmla="*/ 327 w 385"/>
                <a:gd name="T23" fmla="*/ 138 h 694"/>
                <a:gd name="T24" fmla="*/ 327 w 385"/>
                <a:gd name="T25" fmla="*/ 262 h 694"/>
                <a:gd name="T26" fmla="*/ 366 w 385"/>
                <a:gd name="T27" fmla="*/ 262 h 694"/>
                <a:gd name="T28" fmla="*/ 366 w 385"/>
                <a:gd name="T29" fmla="*/ 376 h 694"/>
                <a:gd name="T30" fmla="*/ 385 w 385"/>
                <a:gd name="T31" fmla="*/ 376 h 694"/>
                <a:gd name="T32" fmla="*/ 385 w 385"/>
                <a:gd name="T33" fmla="*/ 663 h 694"/>
                <a:gd name="T34" fmla="*/ 366 w 385"/>
                <a:gd name="T35" fmla="*/ 663 h 694"/>
                <a:gd name="T36" fmla="*/ 366 w 385"/>
                <a:gd name="T37" fmla="*/ 694 h 694"/>
                <a:gd name="T38" fmla="*/ 229 w 385"/>
                <a:gd name="T39" fmla="*/ 694 h 694"/>
                <a:gd name="T40" fmla="*/ 229 w 385"/>
                <a:gd name="T41" fmla="*/ 689 h 694"/>
                <a:gd name="T42" fmla="*/ 126 w 385"/>
                <a:gd name="T43" fmla="*/ 689 h 694"/>
                <a:gd name="T44" fmla="*/ 126 w 385"/>
                <a:gd name="T45" fmla="*/ 683 h 694"/>
                <a:gd name="T46" fmla="*/ 0 w 385"/>
                <a:gd name="T47" fmla="*/ 683 h 694"/>
                <a:gd name="T48" fmla="*/ 0 w 385"/>
                <a:gd name="T49" fmla="*/ 445 h 694"/>
                <a:gd name="T50" fmla="*/ 126 w 385"/>
                <a:gd name="T51" fmla="*/ 445 h 694"/>
                <a:gd name="T52" fmla="*/ 126 w 385"/>
                <a:gd name="T53" fmla="*/ 3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" h="694">
                  <a:moveTo>
                    <a:pt x="126" y="365"/>
                  </a:moveTo>
                  <a:lnTo>
                    <a:pt x="229" y="365"/>
                  </a:lnTo>
                  <a:lnTo>
                    <a:pt x="229" y="262"/>
                  </a:lnTo>
                  <a:lnTo>
                    <a:pt x="235" y="262"/>
                  </a:lnTo>
                  <a:lnTo>
                    <a:pt x="235" y="187"/>
                  </a:lnTo>
                  <a:lnTo>
                    <a:pt x="280" y="187"/>
                  </a:lnTo>
                  <a:lnTo>
                    <a:pt x="280" y="138"/>
                  </a:lnTo>
                  <a:lnTo>
                    <a:pt x="284" y="138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296" y="138"/>
                  </a:lnTo>
                  <a:lnTo>
                    <a:pt x="327" y="138"/>
                  </a:lnTo>
                  <a:lnTo>
                    <a:pt x="327" y="262"/>
                  </a:lnTo>
                  <a:lnTo>
                    <a:pt x="366" y="262"/>
                  </a:lnTo>
                  <a:lnTo>
                    <a:pt x="366" y="376"/>
                  </a:lnTo>
                  <a:lnTo>
                    <a:pt x="385" y="376"/>
                  </a:lnTo>
                  <a:lnTo>
                    <a:pt x="385" y="663"/>
                  </a:lnTo>
                  <a:lnTo>
                    <a:pt x="366" y="663"/>
                  </a:lnTo>
                  <a:lnTo>
                    <a:pt x="366" y="694"/>
                  </a:lnTo>
                  <a:lnTo>
                    <a:pt x="229" y="694"/>
                  </a:lnTo>
                  <a:lnTo>
                    <a:pt x="229" y="689"/>
                  </a:lnTo>
                  <a:lnTo>
                    <a:pt x="126" y="689"/>
                  </a:lnTo>
                  <a:lnTo>
                    <a:pt x="126" y="683"/>
                  </a:lnTo>
                  <a:lnTo>
                    <a:pt x="0" y="683"/>
                  </a:lnTo>
                  <a:lnTo>
                    <a:pt x="0" y="445"/>
                  </a:lnTo>
                  <a:lnTo>
                    <a:pt x="126" y="445"/>
                  </a:lnTo>
                  <a:lnTo>
                    <a:pt x="126" y="365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" name="iSļíḓè"/>
            <p:cNvSpPr/>
            <p:nvPr/>
          </p:nvSpPr>
          <p:spPr bwMode="auto">
            <a:xfrm flipH="1">
              <a:off x="6672587" y="3572964"/>
              <a:ext cx="483476" cy="1166944"/>
            </a:xfrm>
            <a:custGeom>
              <a:avLst/>
              <a:gdLst>
                <a:gd name="T0" fmla="*/ 0 w 249"/>
                <a:gd name="T1" fmla="*/ 270 h 601"/>
                <a:gd name="T2" fmla="*/ 78 w 249"/>
                <a:gd name="T3" fmla="*/ 270 h 601"/>
                <a:gd name="T4" fmla="*/ 78 w 249"/>
                <a:gd name="T5" fmla="*/ 144 h 601"/>
                <a:gd name="T6" fmla="*/ 110 w 249"/>
                <a:gd name="T7" fmla="*/ 144 h 601"/>
                <a:gd name="T8" fmla="*/ 110 w 249"/>
                <a:gd name="T9" fmla="*/ 0 h 601"/>
                <a:gd name="T10" fmla="*/ 120 w 249"/>
                <a:gd name="T11" fmla="*/ 0 h 601"/>
                <a:gd name="T12" fmla="*/ 120 w 249"/>
                <a:gd name="T13" fmla="*/ 144 h 601"/>
                <a:gd name="T14" fmla="*/ 164 w 249"/>
                <a:gd name="T15" fmla="*/ 144 h 601"/>
                <a:gd name="T16" fmla="*/ 164 w 249"/>
                <a:gd name="T17" fmla="*/ 81 h 601"/>
                <a:gd name="T18" fmla="*/ 249 w 249"/>
                <a:gd name="T19" fmla="*/ 81 h 601"/>
                <a:gd name="T20" fmla="*/ 249 w 249"/>
                <a:gd name="T21" fmla="*/ 144 h 601"/>
                <a:gd name="T22" fmla="*/ 249 w 249"/>
                <a:gd name="T23" fmla="*/ 163 h 601"/>
                <a:gd name="T24" fmla="*/ 249 w 249"/>
                <a:gd name="T25" fmla="*/ 601 h 601"/>
                <a:gd name="T26" fmla="*/ 78 w 249"/>
                <a:gd name="T27" fmla="*/ 601 h 601"/>
                <a:gd name="T28" fmla="*/ 78 w 249"/>
                <a:gd name="T29" fmla="*/ 582 h 601"/>
                <a:gd name="T30" fmla="*/ 0 w 249"/>
                <a:gd name="T31" fmla="*/ 582 h 601"/>
                <a:gd name="T32" fmla="*/ 0 w 249"/>
                <a:gd name="T33" fmla="*/ 2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601">
                  <a:moveTo>
                    <a:pt x="0" y="270"/>
                  </a:moveTo>
                  <a:lnTo>
                    <a:pt x="78" y="270"/>
                  </a:lnTo>
                  <a:lnTo>
                    <a:pt x="78" y="144"/>
                  </a:lnTo>
                  <a:lnTo>
                    <a:pt x="110" y="144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20" y="144"/>
                  </a:lnTo>
                  <a:lnTo>
                    <a:pt x="164" y="144"/>
                  </a:lnTo>
                  <a:lnTo>
                    <a:pt x="164" y="81"/>
                  </a:lnTo>
                  <a:lnTo>
                    <a:pt x="249" y="81"/>
                  </a:lnTo>
                  <a:lnTo>
                    <a:pt x="249" y="144"/>
                  </a:lnTo>
                  <a:lnTo>
                    <a:pt x="249" y="163"/>
                  </a:lnTo>
                  <a:lnTo>
                    <a:pt x="249" y="601"/>
                  </a:lnTo>
                  <a:lnTo>
                    <a:pt x="78" y="601"/>
                  </a:lnTo>
                  <a:lnTo>
                    <a:pt x="78" y="582"/>
                  </a:lnTo>
                  <a:lnTo>
                    <a:pt x="0" y="582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" name="ïṥḷïḓé"/>
            <p:cNvSpPr/>
            <p:nvPr/>
          </p:nvSpPr>
          <p:spPr bwMode="auto">
            <a:xfrm>
              <a:off x="4499992" y="2720570"/>
              <a:ext cx="584443" cy="1984386"/>
            </a:xfrm>
            <a:custGeom>
              <a:avLst/>
              <a:gdLst>
                <a:gd name="T0" fmla="*/ 281 w 295"/>
                <a:gd name="T1" fmla="*/ 1001 h 1001"/>
                <a:gd name="T2" fmla="*/ 226 w 295"/>
                <a:gd name="T3" fmla="*/ 93 h 1001"/>
                <a:gd name="T4" fmla="*/ 257 w 295"/>
                <a:gd name="T5" fmla="*/ 183 h 1001"/>
                <a:gd name="T6" fmla="*/ 75 w 295"/>
                <a:gd name="T7" fmla="*/ 183 h 1001"/>
                <a:gd name="T8" fmla="*/ 201 w 295"/>
                <a:gd name="T9" fmla="*/ 200 h 1001"/>
                <a:gd name="T10" fmla="*/ 43 w 295"/>
                <a:gd name="T11" fmla="*/ 200 h 1001"/>
                <a:gd name="T12" fmla="*/ 68 w 295"/>
                <a:gd name="T13" fmla="*/ 236 h 1001"/>
                <a:gd name="T14" fmla="*/ 257 w 295"/>
                <a:gd name="T15" fmla="*/ 291 h 1001"/>
                <a:gd name="T16" fmla="*/ 43 w 295"/>
                <a:gd name="T17" fmla="*/ 291 h 1001"/>
                <a:gd name="T18" fmla="*/ 201 w 295"/>
                <a:gd name="T19" fmla="*/ 308 h 1001"/>
                <a:gd name="T20" fmla="*/ 170 w 295"/>
                <a:gd name="T21" fmla="*/ 308 h 1001"/>
                <a:gd name="T22" fmla="*/ 99 w 295"/>
                <a:gd name="T23" fmla="*/ 308 h 1001"/>
                <a:gd name="T24" fmla="*/ 163 w 295"/>
                <a:gd name="T25" fmla="*/ 363 h 1001"/>
                <a:gd name="T26" fmla="*/ 75 w 295"/>
                <a:gd name="T27" fmla="*/ 363 h 1001"/>
                <a:gd name="T28" fmla="*/ 201 w 295"/>
                <a:gd name="T29" fmla="*/ 380 h 1001"/>
                <a:gd name="T30" fmla="*/ 107 w 295"/>
                <a:gd name="T31" fmla="*/ 380 h 1001"/>
                <a:gd name="T32" fmla="*/ 257 w 295"/>
                <a:gd name="T33" fmla="*/ 416 h 1001"/>
                <a:gd name="T34" fmla="*/ 163 w 295"/>
                <a:gd name="T35" fmla="*/ 435 h 1001"/>
                <a:gd name="T36" fmla="*/ 43 w 295"/>
                <a:gd name="T37" fmla="*/ 435 h 1001"/>
                <a:gd name="T38" fmla="*/ 233 w 295"/>
                <a:gd name="T39" fmla="*/ 452 h 1001"/>
                <a:gd name="T40" fmla="*/ 170 w 295"/>
                <a:gd name="T41" fmla="*/ 452 h 1001"/>
                <a:gd name="T42" fmla="*/ 131 w 295"/>
                <a:gd name="T43" fmla="*/ 452 h 1001"/>
                <a:gd name="T44" fmla="*/ 226 w 295"/>
                <a:gd name="T45" fmla="*/ 507 h 1001"/>
                <a:gd name="T46" fmla="*/ 138 w 295"/>
                <a:gd name="T47" fmla="*/ 507 h 1001"/>
                <a:gd name="T48" fmla="*/ 43 w 295"/>
                <a:gd name="T49" fmla="*/ 488 h 1001"/>
                <a:gd name="T50" fmla="*/ 75 w 295"/>
                <a:gd name="T51" fmla="*/ 488 h 1001"/>
                <a:gd name="T52" fmla="*/ 226 w 295"/>
                <a:gd name="T53" fmla="*/ 524 h 1001"/>
                <a:gd name="T54" fmla="*/ 68 w 295"/>
                <a:gd name="T55" fmla="*/ 542 h 1001"/>
                <a:gd name="T56" fmla="*/ 201 w 295"/>
                <a:gd name="T57" fmla="*/ 578 h 1001"/>
                <a:gd name="T58" fmla="*/ 107 w 295"/>
                <a:gd name="T59" fmla="*/ 560 h 1001"/>
                <a:gd name="T60" fmla="*/ 43 w 295"/>
                <a:gd name="T61" fmla="*/ 560 h 1001"/>
                <a:gd name="T62" fmla="*/ 257 w 295"/>
                <a:gd name="T63" fmla="*/ 595 h 1001"/>
                <a:gd name="T64" fmla="*/ 194 w 295"/>
                <a:gd name="T65" fmla="*/ 614 h 1001"/>
                <a:gd name="T66" fmla="*/ 43 w 295"/>
                <a:gd name="T67" fmla="*/ 614 h 1001"/>
                <a:gd name="T68" fmla="*/ 201 w 295"/>
                <a:gd name="T69" fmla="*/ 631 h 1001"/>
                <a:gd name="T70" fmla="*/ 170 w 295"/>
                <a:gd name="T71" fmla="*/ 631 h 1001"/>
                <a:gd name="T72" fmla="*/ 257 w 295"/>
                <a:gd name="T73" fmla="*/ 667 h 1001"/>
                <a:gd name="T74" fmla="*/ 194 w 295"/>
                <a:gd name="T75" fmla="*/ 686 h 1001"/>
                <a:gd name="T76" fmla="*/ 201 w 295"/>
                <a:gd name="T77" fmla="*/ 722 h 1001"/>
                <a:gd name="T78" fmla="*/ 107 w 295"/>
                <a:gd name="T79" fmla="*/ 703 h 1001"/>
                <a:gd name="T80" fmla="*/ 43 w 295"/>
                <a:gd name="T81" fmla="*/ 703 h 1001"/>
                <a:gd name="T82" fmla="*/ 226 w 295"/>
                <a:gd name="T83" fmla="*/ 739 h 1001"/>
                <a:gd name="T84" fmla="*/ 163 w 295"/>
                <a:gd name="T85" fmla="*/ 758 h 1001"/>
                <a:gd name="T86" fmla="*/ 233 w 295"/>
                <a:gd name="T87" fmla="*/ 794 h 1001"/>
                <a:gd name="T88" fmla="*/ 138 w 295"/>
                <a:gd name="T89" fmla="*/ 775 h 1001"/>
                <a:gd name="T90" fmla="*/ 107 w 295"/>
                <a:gd name="T91" fmla="*/ 775 h 1001"/>
                <a:gd name="T92" fmla="*/ 257 w 295"/>
                <a:gd name="T93" fmla="*/ 811 h 1001"/>
                <a:gd name="T94" fmla="*/ 194 w 295"/>
                <a:gd name="T95" fmla="*/ 830 h 1001"/>
                <a:gd name="T96" fmla="*/ 75 w 295"/>
                <a:gd name="T97" fmla="*/ 830 h 1001"/>
                <a:gd name="T98" fmla="*/ 201 w 295"/>
                <a:gd name="T99" fmla="*/ 847 h 1001"/>
                <a:gd name="T100" fmla="*/ 138 w 295"/>
                <a:gd name="T101" fmla="*/ 847 h 1001"/>
                <a:gd name="T102" fmla="*/ 68 w 295"/>
                <a:gd name="T103" fmla="*/ 847 h 1001"/>
                <a:gd name="T104" fmla="*/ 257 w 295"/>
                <a:gd name="T105" fmla="*/ 902 h 1001"/>
                <a:gd name="T106" fmla="*/ 170 w 295"/>
                <a:gd name="T107" fmla="*/ 902 h 1001"/>
                <a:gd name="T108" fmla="*/ 43 w 295"/>
                <a:gd name="T109" fmla="*/ 883 h 1001"/>
                <a:gd name="T110" fmla="*/ 75 w 295"/>
                <a:gd name="T111" fmla="*/ 883 h 1001"/>
                <a:gd name="T112" fmla="*/ 68 w 295"/>
                <a:gd name="T113" fmla="*/ 57 h 1001"/>
                <a:gd name="T114" fmla="*/ 257 w 295"/>
                <a:gd name="T115" fmla="*/ 937 h 1001"/>
                <a:gd name="T116" fmla="*/ 170 w 295"/>
                <a:gd name="T117" fmla="*/ 937 h 1001"/>
                <a:gd name="T118" fmla="*/ 43 w 295"/>
                <a:gd name="T119" fmla="*/ 919 h 1001"/>
                <a:gd name="T120" fmla="*/ 75 w 295"/>
                <a:gd name="T121" fmla="*/ 919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5" h="1001">
                  <a:moveTo>
                    <a:pt x="281" y="1001"/>
                  </a:moveTo>
                  <a:cubicBezTo>
                    <a:pt x="17" y="1001"/>
                    <a:pt x="17" y="1001"/>
                    <a:pt x="17" y="1001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5" y="36"/>
                    <a:pt x="295" y="36"/>
                    <a:pt x="295" y="36"/>
                  </a:cubicBezTo>
                  <a:cubicBezTo>
                    <a:pt x="281" y="36"/>
                    <a:pt x="281" y="36"/>
                    <a:pt x="281" y="36"/>
                  </a:cubicBezTo>
                  <a:cubicBezTo>
                    <a:pt x="281" y="1001"/>
                    <a:pt x="281" y="1001"/>
                    <a:pt x="281" y="1001"/>
                  </a:cubicBezTo>
                  <a:close/>
                  <a:moveTo>
                    <a:pt x="233" y="93"/>
                  </a:moveTo>
                  <a:cubicBezTo>
                    <a:pt x="233" y="99"/>
                    <a:pt x="233" y="105"/>
                    <a:pt x="233" y="111"/>
                  </a:cubicBezTo>
                  <a:cubicBezTo>
                    <a:pt x="241" y="111"/>
                    <a:pt x="249" y="111"/>
                    <a:pt x="257" y="111"/>
                  </a:cubicBezTo>
                  <a:cubicBezTo>
                    <a:pt x="257" y="105"/>
                    <a:pt x="257" y="99"/>
                    <a:pt x="257" y="93"/>
                  </a:cubicBezTo>
                  <a:cubicBezTo>
                    <a:pt x="249" y="93"/>
                    <a:pt x="241" y="93"/>
                    <a:pt x="233" y="93"/>
                  </a:cubicBezTo>
                  <a:close/>
                  <a:moveTo>
                    <a:pt x="201" y="93"/>
                  </a:moveTo>
                  <a:cubicBezTo>
                    <a:pt x="201" y="99"/>
                    <a:pt x="201" y="105"/>
                    <a:pt x="201" y="111"/>
                  </a:cubicBezTo>
                  <a:cubicBezTo>
                    <a:pt x="210" y="111"/>
                    <a:pt x="218" y="111"/>
                    <a:pt x="226" y="111"/>
                  </a:cubicBezTo>
                  <a:cubicBezTo>
                    <a:pt x="226" y="105"/>
                    <a:pt x="226" y="99"/>
                    <a:pt x="226" y="93"/>
                  </a:cubicBezTo>
                  <a:cubicBezTo>
                    <a:pt x="218" y="93"/>
                    <a:pt x="210" y="93"/>
                    <a:pt x="201" y="93"/>
                  </a:cubicBezTo>
                  <a:close/>
                  <a:moveTo>
                    <a:pt x="233" y="129"/>
                  </a:moveTo>
                  <a:cubicBezTo>
                    <a:pt x="233" y="135"/>
                    <a:pt x="233" y="141"/>
                    <a:pt x="233" y="147"/>
                  </a:cubicBezTo>
                  <a:cubicBezTo>
                    <a:pt x="241" y="147"/>
                    <a:pt x="249" y="147"/>
                    <a:pt x="257" y="147"/>
                  </a:cubicBezTo>
                  <a:cubicBezTo>
                    <a:pt x="257" y="141"/>
                    <a:pt x="257" y="135"/>
                    <a:pt x="257" y="129"/>
                  </a:cubicBezTo>
                  <a:cubicBezTo>
                    <a:pt x="249" y="129"/>
                    <a:pt x="241" y="129"/>
                    <a:pt x="233" y="129"/>
                  </a:cubicBezTo>
                  <a:close/>
                  <a:moveTo>
                    <a:pt x="233" y="164"/>
                  </a:moveTo>
                  <a:cubicBezTo>
                    <a:pt x="233" y="171"/>
                    <a:pt x="233" y="177"/>
                    <a:pt x="233" y="183"/>
                  </a:cubicBezTo>
                  <a:cubicBezTo>
                    <a:pt x="241" y="183"/>
                    <a:pt x="249" y="183"/>
                    <a:pt x="257" y="183"/>
                  </a:cubicBezTo>
                  <a:cubicBezTo>
                    <a:pt x="257" y="177"/>
                    <a:pt x="257" y="171"/>
                    <a:pt x="257" y="164"/>
                  </a:cubicBezTo>
                  <a:cubicBezTo>
                    <a:pt x="249" y="164"/>
                    <a:pt x="241" y="164"/>
                    <a:pt x="233" y="164"/>
                  </a:cubicBezTo>
                  <a:close/>
                  <a:moveTo>
                    <a:pt x="201" y="164"/>
                  </a:moveTo>
                  <a:cubicBezTo>
                    <a:pt x="201" y="171"/>
                    <a:pt x="201" y="177"/>
                    <a:pt x="201" y="183"/>
                  </a:cubicBezTo>
                  <a:cubicBezTo>
                    <a:pt x="210" y="183"/>
                    <a:pt x="218" y="183"/>
                    <a:pt x="226" y="183"/>
                  </a:cubicBezTo>
                  <a:cubicBezTo>
                    <a:pt x="226" y="177"/>
                    <a:pt x="226" y="171"/>
                    <a:pt x="226" y="164"/>
                  </a:cubicBezTo>
                  <a:cubicBezTo>
                    <a:pt x="218" y="164"/>
                    <a:pt x="210" y="164"/>
                    <a:pt x="201" y="164"/>
                  </a:cubicBezTo>
                  <a:close/>
                  <a:moveTo>
                    <a:pt x="75" y="164"/>
                  </a:moveTo>
                  <a:cubicBezTo>
                    <a:pt x="75" y="171"/>
                    <a:pt x="75" y="177"/>
                    <a:pt x="75" y="183"/>
                  </a:cubicBezTo>
                  <a:cubicBezTo>
                    <a:pt x="83" y="183"/>
                    <a:pt x="91" y="183"/>
                    <a:pt x="99" y="183"/>
                  </a:cubicBezTo>
                  <a:cubicBezTo>
                    <a:pt x="99" y="177"/>
                    <a:pt x="99" y="171"/>
                    <a:pt x="99" y="164"/>
                  </a:cubicBezTo>
                  <a:cubicBezTo>
                    <a:pt x="91" y="164"/>
                    <a:pt x="83" y="164"/>
                    <a:pt x="75" y="164"/>
                  </a:cubicBezTo>
                  <a:close/>
                  <a:moveTo>
                    <a:pt x="233" y="200"/>
                  </a:moveTo>
                  <a:cubicBezTo>
                    <a:pt x="233" y="207"/>
                    <a:pt x="233" y="213"/>
                    <a:pt x="233" y="219"/>
                  </a:cubicBezTo>
                  <a:cubicBezTo>
                    <a:pt x="241" y="219"/>
                    <a:pt x="249" y="219"/>
                    <a:pt x="257" y="219"/>
                  </a:cubicBezTo>
                  <a:cubicBezTo>
                    <a:pt x="257" y="213"/>
                    <a:pt x="257" y="207"/>
                    <a:pt x="257" y="200"/>
                  </a:cubicBezTo>
                  <a:cubicBezTo>
                    <a:pt x="249" y="200"/>
                    <a:pt x="241" y="200"/>
                    <a:pt x="233" y="200"/>
                  </a:cubicBezTo>
                  <a:close/>
                  <a:moveTo>
                    <a:pt x="201" y="200"/>
                  </a:moveTo>
                  <a:cubicBezTo>
                    <a:pt x="201" y="207"/>
                    <a:pt x="201" y="213"/>
                    <a:pt x="201" y="219"/>
                  </a:cubicBezTo>
                  <a:cubicBezTo>
                    <a:pt x="210" y="219"/>
                    <a:pt x="218" y="219"/>
                    <a:pt x="226" y="219"/>
                  </a:cubicBezTo>
                  <a:cubicBezTo>
                    <a:pt x="226" y="213"/>
                    <a:pt x="226" y="207"/>
                    <a:pt x="226" y="200"/>
                  </a:cubicBezTo>
                  <a:cubicBezTo>
                    <a:pt x="218" y="200"/>
                    <a:pt x="210" y="200"/>
                    <a:pt x="201" y="200"/>
                  </a:cubicBezTo>
                  <a:close/>
                  <a:moveTo>
                    <a:pt x="43" y="200"/>
                  </a:moveTo>
                  <a:cubicBezTo>
                    <a:pt x="43" y="207"/>
                    <a:pt x="43" y="213"/>
                    <a:pt x="43" y="219"/>
                  </a:cubicBezTo>
                  <a:cubicBezTo>
                    <a:pt x="51" y="219"/>
                    <a:pt x="60" y="219"/>
                    <a:pt x="68" y="219"/>
                  </a:cubicBezTo>
                  <a:cubicBezTo>
                    <a:pt x="68" y="213"/>
                    <a:pt x="68" y="207"/>
                    <a:pt x="68" y="200"/>
                  </a:cubicBezTo>
                  <a:cubicBezTo>
                    <a:pt x="60" y="200"/>
                    <a:pt x="51" y="200"/>
                    <a:pt x="43" y="200"/>
                  </a:cubicBezTo>
                  <a:close/>
                  <a:moveTo>
                    <a:pt x="201" y="236"/>
                  </a:moveTo>
                  <a:cubicBezTo>
                    <a:pt x="201" y="243"/>
                    <a:pt x="201" y="249"/>
                    <a:pt x="201" y="255"/>
                  </a:cubicBezTo>
                  <a:cubicBezTo>
                    <a:pt x="210" y="255"/>
                    <a:pt x="218" y="255"/>
                    <a:pt x="226" y="255"/>
                  </a:cubicBezTo>
                  <a:cubicBezTo>
                    <a:pt x="226" y="249"/>
                    <a:pt x="226" y="243"/>
                    <a:pt x="226" y="236"/>
                  </a:cubicBezTo>
                  <a:cubicBezTo>
                    <a:pt x="218" y="236"/>
                    <a:pt x="210" y="236"/>
                    <a:pt x="201" y="236"/>
                  </a:cubicBezTo>
                  <a:close/>
                  <a:moveTo>
                    <a:pt x="43" y="236"/>
                  </a:moveTo>
                  <a:cubicBezTo>
                    <a:pt x="43" y="243"/>
                    <a:pt x="43" y="249"/>
                    <a:pt x="43" y="255"/>
                  </a:cubicBezTo>
                  <a:cubicBezTo>
                    <a:pt x="51" y="255"/>
                    <a:pt x="60" y="255"/>
                    <a:pt x="68" y="255"/>
                  </a:cubicBezTo>
                  <a:cubicBezTo>
                    <a:pt x="68" y="249"/>
                    <a:pt x="68" y="243"/>
                    <a:pt x="68" y="236"/>
                  </a:cubicBezTo>
                  <a:cubicBezTo>
                    <a:pt x="60" y="236"/>
                    <a:pt x="51" y="236"/>
                    <a:pt x="43" y="236"/>
                  </a:cubicBezTo>
                  <a:close/>
                  <a:moveTo>
                    <a:pt x="75" y="236"/>
                  </a:moveTo>
                  <a:cubicBezTo>
                    <a:pt x="75" y="243"/>
                    <a:pt x="75" y="249"/>
                    <a:pt x="75" y="255"/>
                  </a:cubicBezTo>
                  <a:cubicBezTo>
                    <a:pt x="83" y="255"/>
                    <a:pt x="91" y="255"/>
                    <a:pt x="99" y="255"/>
                  </a:cubicBezTo>
                  <a:cubicBezTo>
                    <a:pt x="99" y="249"/>
                    <a:pt x="99" y="243"/>
                    <a:pt x="99" y="236"/>
                  </a:cubicBezTo>
                  <a:cubicBezTo>
                    <a:pt x="91" y="236"/>
                    <a:pt x="83" y="236"/>
                    <a:pt x="75" y="236"/>
                  </a:cubicBezTo>
                  <a:close/>
                  <a:moveTo>
                    <a:pt x="233" y="272"/>
                  </a:moveTo>
                  <a:cubicBezTo>
                    <a:pt x="233" y="279"/>
                    <a:pt x="233" y="285"/>
                    <a:pt x="233" y="291"/>
                  </a:cubicBezTo>
                  <a:cubicBezTo>
                    <a:pt x="241" y="291"/>
                    <a:pt x="249" y="291"/>
                    <a:pt x="257" y="291"/>
                  </a:cubicBezTo>
                  <a:cubicBezTo>
                    <a:pt x="257" y="285"/>
                    <a:pt x="257" y="279"/>
                    <a:pt x="257" y="272"/>
                  </a:cubicBezTo>
                  <a:cubicBezTo>
                    <a:pt x="249" y="272"/>
                    <a:pt x="241" y="272"/>
                    <a:pt x="233" y="272"/>
                  </a:cubicBezTo>
                  <a:close/>
                  <a:moveTo>
                    <a:pt x="201" y="272"/>
                  </a:moveTo>
                  <a:cubicBezTo>
                    <a:pt x="201" y="279"/>
                    <a:pt x="201" y="285"/>
                    <a:pt x="201" y="291"/>
                  </a:cubicBezTo>
                  <a:cubicBezTo>
                    <a:pt x="210" y="291"/>
                    <a:pt x="218" y="291"/>
                    <a:pt x="226" y="291"/>
                  </a:cubicBezTo>
                  <a:cubicBezTo>
                    <a:pt x="226" y="285"/>
                    <a:pt x="226" y="279"/>
                    <a:pt x="226" y="272"/>
                  </a:cubicBezTo>
                  <a:cubicBezTo>
                    <a:pt x="218" y="272"/>
                    <a:pt x="210" y="272"/>
                    <a:pt x="201" y="272"/>
                  </a:cubicBezTo>
                  <a:close/>
                  <a:moveTo>
                    <a:pt x="43" y="272"/>
                  </a:moveTo>
                  <a:cubicBezTo>
                    <a:pt x="43" y="279"/>
                    <a:pt x="43" y="285"/>
                    <a:pt x="43" y="291"/>
                  </a:cubicBezTo>
                  <a:cubicBezTo>
                    <a:pt x="51" y="291"/>
                    <a:pt x="60" y="291"/>
                    <a:pt x="68" y="291"/>
                  </a:cubicBezTo>
                  <a:cubicBezTo>
                    <a:pt x="68" y="285"/>
                    <a:pt x="68" y="279"/>
                    <a:pt x="68" y="272"/>
                  </a:cubicBezTo>
                  <a:cubicBezTo>
                    <a:pt x="60" y="272"/>
                    <a:pt x="51" y="272"/>
                    <a:pt x="43" y="272"/>
                  </a:cubicBezTo>
                  <a:close/>
                  <a:moveTo>
                    <a:pt x="75" y="272"/>
                  </a:moveTo>
                  <a:cubicBezTo>
                    <a:pt x="75" y="279"/>
                    <a:pt x="75" y="285"/>
                    <a:pt x="75" y="291"/>
                  </a:cubicBezTo>
                  <a:cubicBezTo>
                    <a:pt x="83" y="291"/>
                    <a:pt x="91" y="291"/>
                    <a:pt x="99" y="291"/>
                  </a:cubicBezTo>
                  <a:cubicBezTo>
                    <a:pt x="99" y="285"/>
                    <a:pt x="99" y="279"/>
                    <a:pt x="99" y="272"/>
                  </a:cubicBezTo>
                  <a:cubicBezTo>
                    <a:pt x="91" y="272"/>
                    <a:pt x="83" y="272"/>
                    <a:pt x="75" y="272"/>
                  </a:cubicBezTo>
                  <a:close/>
                  <a:moveTo>
                    <a:pt x="201" y="308"/>
                  </a:moveTo>
                  <a:cubicBezTo>
                    <a:pt x="201" y="314"/>
                    <a:pt x="201" y="321"/>
                    <a:pt x="201" y="327"/>
                  </a:cubicBezTo>
                  <a:cubicBezTo>
                    <a:pt x="210" y="327"/>
                    <a:pt x="218" y="327"/>
                    <a:pt x="226" y="327"/>
                  </a:cubicBezTo>
                  <a:cubicBezTo>
                    <a:pt x="226" y="321"/>
                    <a:pt x="226" y="314"/>
                    <a:pt x="226" y="308"/>
                  </a:cubicBezTo>
                  <a:cubicBezTo>
                    <a:pt x="218" y="308"/>
                    <a:pt x="210" y="308"/>
                    <a:pt x="201" y="308"/>
                  </a:cubicBezTo>
                  <a:close/>
                  <a:moveTo>
                    <a:pt x="170" y="308"/>
                  </a:moveTo>
                  <a:cubicBezTo>
                    <a:pt x="170" y="314"/>
                    <a:pt x="170" y="321"/>
                    <a:pt x="170" y="327"/>
                  </a:cubicBezTo>
                  <a:cubicBezTo>
                    <a:pt x="178" y="327"/>
                    <a:pt x="186" y="327"/>
                    <a:pt x="194" y="327"/>
                  </a:cubicBezTo>
                  <a:cubicBezTo>
                    <a:pt x="194" y="321"/>
                    <a:pt x="194" y="314"/>
                    <a:pt x="194" y="308"/>
                  </a:cubicBezTo>
                  <a:cubicBezTo>
                    <a:pt x="186" y="308"/>
                    <a:pt x="178" y="308"/>
                    <a:pt x="170" y="308"/>
                  </a:cubicBezTo>
                  <a:close/>
                  <a:moveTo>
                    <a:pt x="107" y="308"/>
                  </a:moveTo>
                  <a:cubicBezTo>
                    <a:pt x="107" y="314"/>
                    <a:pt x="107" y="321"/>
                    <a:pt x="107" y="327"/>
                  </a:cubicBezTo>
                  <a:cubicBezTo>
                    <a:pt x="115" y="327"/>
                    <a:pt x="123" y="327"/>
                    <a:pt x="131" y="327"/>
                  </a:cubicBezTo>
                  <a:cubicBezTo>
                    <a:pt x="131" y="321"/>
                    <a:pt x="131" y="314"/>
                    <a:pt x="131" y="308"/>
                  </a:cubicBezTo>
                  <a:cubicBezTo>
                    <a:pt x="123" y="308"/>
                    <a:pt x="115" y="308"/>
                    <a:pt x="107" y="308"/>
                  </a:cubicBezTo>
                  <a:close/>
                  <a:moveTo>
                    <a:pt x="75" y="308"/>
                  </a:moveTo>
                  <a:cubicBezTo>
                    <a:pt x="75" y="314"/>
                    <a:pt x="75" y="321"/>
                    <a:pt x="75" y="327"/>
                  </a:cubicBezTo>
                  <a:cubicBezTo>
                    <a:pt x="83" y="327"/>
                    <a:pt x="91" y="327"/>
                    <a:pt x="99" y="327"/>
                  </a:cubicBezTo>
                  <a:cubicBezTo>
                    <a:pt x="99" y="321"/>
                    <a:pt x="99" y="314"/>
                    <a:pt x="99" y="308"/>
                  </a:cubicBezTo>
                  <a:cubicBezTo>
                    <a:pt x="91" y="308"/>
                    <a:pt x="83" y="308"/>
                    <a:pt x="75" y="308"/>
                  </a:cubicBezTo>
                  <a:close/>
                  <a:moveTo>
                    <a:pt x="201" y="344"/>
                  </a:moveTo>
                  <a:cubicBezTo>
                    <a:pt x="201" y="350"/>
                    <a:pt x="201" y="357"/>
                    <a:pt x="201" y="363"/>
                  </a:cubicBezTo>
                  <a:cubicBezTo>
                    <a:pt x="210" y="363"/>
                    <a:pt x="218" y="363"/>
                    <a:pt x="226" y="363"/>
                  </a:cubicBezTo>
                  <a:cubicBezTo>
                    <a:pt x="226" y="357"/>
                    <a:pt x="226" y="350"/>
                    <a:pt x="226" y="344"/>
                  </a:cubicBezTo>
                  <a:cubicBezTo>
                    <a:pt x="218" y="344"/>
                    <a:pt x="210" y="344"/>
                    <a:pt x="201" y="344"/>
                  </a:cubicBezTo>
                  <a:close/>
                  <a:moveTo>
                    <a:pt x="138" y="344"/>
                  </a:moveTo>
                  <a:cubicBezTo>
                    <a:pt x="138" y="350"/>
                    <a:pt x="138" y="357"/>
                    <a:pt x="138" y="363"/>
                  </a:cubicBezTo>
                  <a:cubicBezTo>
                    <a:pt x="146" y="363"/>
                    <a:pt x="154" y="363"/>
                    <a:pt x="163" y="363"/>
                  </a:cubicBezTo>
                  <a:cubicBezTo>
                    <a:pt x="163" y="357"/>
                    <a:pt x="163" y="350"/>
                    <a:pt x="163" y="344"/>
                  </a:cubicBezTo>
                  <a:cubicBezTo>
                    <a:pt x="154" y="344"/>
                    <a:pt x="146" y="344"/>
                    <a:pt x="138" y="344"/>
                  </a:cubicBezTo>
                  <a:close/>
                  <a:moveTo>
                    <a:pt x="107" y="344"/>
                  </a:moveTo>
                  <a:cubicBezTo>
                    <a:pt x="107" y="350"/>
                    <a:pt x="107" y="357"/>
                    <a:pt x="107" y="363"/>
                  </a:cubicBezTo>
                  <a:cubicBezTo>
                    <a:pt x="115" y="363"/>
                    <a:pt x="123" y="363"/>
                    <a:pt x="131" y="363"/>
                  </a:cubicBezTo>
                  <a:cubicBezTo>
                    <a:pt x="131" y="357"/>
                    <a:pt x="131" y="350"/>
                    <a:pt x="131" y="344"/>
                  </a:cubicBezTo>
                  <a:cubicBezTo>
                    <a:pt x="123" y="344"/>
                    <a:pt x="115" y="344"/>
                    <a:pt x="107" y="344"/>
                  </a:cubicBezTo>
                  <a:close/>
                  <a:moveTo>
                    <a:pt x="75" y="344"/>
                  </a:moveTo>
                  <a:cubicBezTo>
                    <a:pt x="75" y="350"/>
                    <a:pt x="75" y="357"/>
                    <a:pt x="75" y="363"/>
                  </a:cubicBezTo>
                  <a:cubicBezTo>
                    <a:pt x="83" y="363"/>
                    <a:pt x="91" y="363"/>
                    <a:pt x="99" y="363"/>
                  </a:cubicBezTo>
                  <a:cubicBezTo>
                    <a:pt x="99" y="357"/>
                    <a:pt x="99" y="350"/>
                    <a:pt x="99" y="344"/>
                  </a:cubicBezTo>
                  <a:cubicBezTo>
                    <a:pt x="91" y="344"/>
                    <a:pt x="83" y="344"/>
                    <a:pt x="75" y="344"/>
                  </a:cubicBezTo>
                  <a:close/>
                  <a:moveTo>
                    <a:pt x="233" y="380"/>
                  </a:moveTo>
                  <a:cubicBezTo>
                    <a:pt x="233" y="386"/>
                    <a:pt x="233" y="393"/>
                    <a:pt x="233" y="399"/>
                  </a:cubicBezTo>
                  <a:cubicBezTo>
                    <a:pt x="241" y="399"/>
                    <a:pt x="249" y="399"/>
                    <a:pt x="257" y="399"/>
                  </a:cubicBezTo>
                  <a:cubicBezTo>
                    <a:pt x="257" y="393"/>
                    <a:pt x="257" y="386"/>
                    <a:pt x="257" y="380"/>
                  </a:cubicBezTo>
                  <a:cubicBezTo>
                    <a:pt x="249" y="380"/>
                    <a:pt x="241" y="380"/>
                    <a:pt x="233" y="380"/>
                  </a:cubicBezTo>
                  <a:close/>
                  <a:moveTo>
                    <a:pt x="201" y="380"/>
                  </a:moveTo>
                  <a:cubicBezTo>
                    <a:pt x="201" y="386"/>
                    <a:pt x="201" y="393"/>
                    <a:pt x="201" y="399"/>
                  </a:cubicBezTo>
                  <a:cubicBezTo>
                    <a:pt x="210" y="399"/>
                    <a:pt x="218" y="399"/>
                    <a:pt x="226" y="399"/>
                  </a:cubicBezTo>
                  <a:cubicBezTo>
                    <a:pt x="226" y="393"/>
                    <a:pt x="226" y="386"/>
                    <a:pt x="226" y="380"/>
                  </a:cubicBezTo>
                  <a:cubicBezTo>
                    <a:pt x="218" y="380"/>
                    <a:pt x="210" y="380"/>
                    <a:pt x="201" y="380"/>
                  </a:cubicBezTo>
                  <a:close/>
                  <a:moveTo>
                    <a:pt x="107" y="380"/>
                  </a:moveTo>
                  <a:cubicBezTo>
                    <a:pt x="107" y="386"/>
                    <a:pt x="107" y="393"/>
                    <a:pt x="107" y="399"/>
                  </a:cubicBezTo>
                  <a:cubicBezTo>
                    <a:pt x="115" y="399"/>
                    <a:pt x="123" y="399"/>
                    <a:pt x="131" y="399"/>
                  </a:cubicBezTo>
                  <a:cubicBezTo>
                    <a:pt x="131" y="393"/>
                    <a:pt x="131" y="386"/>
                    <a:pt x="131" y="380"/>
                  </a:cubicBezTo>
                  <a:cubicBezTo>
                    <a:pt x="123" y="380"/>
                    <a:pt x="115" y="380"/>
                    <a:pt x="107" y="380"/>
                  </a:cubicBezTo>
                  <a:close/>
                  <a:moveTo>
                    <a:pt x="43" y="380"/>
                  </a:moveTo>
                  <a:cubicBezTo>
                    <a:pt x="43" y="386"/>
                    <a:pt x="43" y="393"/>
                    <a:pt x="43" y="399"/>
                  </a:cubicBezTo>
                  <a:cubicBezTo>
                    <a:pt x="51" y="399"/>
                    <a:pt x="60" y="399"/>
                    <a:pt x="68" y="399"/>
                  </a:cubicBezTo>
                  <a:cubicBezTo>
                    <a:pt x="68" y="393"/>
                    <a:pt x="68" y="386"/>
                    <a:pt x="68" y="380"/>
                  </a:cubicBezTo>
                  <a:cubicBezTo>
                    <a:pt x="60" y="380"/>
                    <a:pt x="51" y="380"/>
                    <a:pt x="43" y="380"/>
                  </a:cubicBezTo>
                  <a:close/>
                  <a:moveTo>
                    <a:pt x="233" y="416"/>
                  </a:moveTo>
                  <a:cubicBezTo>
                    <a:pt x="233" y="422"/>
                    <a:pt x="233" y="428"/>
                    <a:pt x="233" y="435"/>
                  </a:cubicBezTo>
                  <a:cubicBezTo>
                    <a:pt x="241" y="435"/>
                    <a:pt x="249" y="435"/>
                    <a:pt x="257" y="435"/>
                  </a:cubicBezTo>
                  <a:cubicBezTo>
                    <a:pt x="257" y="428"/>
                    <a:pt x="257" y="422"/>
                    <a:pt x="257" y="416"/>
                  </a:cubicBezTo>
                  <a:cubicBezTo>
                    <a:pt x="249" y="416"/>
                    <a:pt x="241" y="416"/>
                    <a:pt x="233" y="416"/>
                  </a:cubicBezTo>
                  <a:close/>
                  <a:moveTo>
                    <a:pt x="201" y="416"/>
                  </a:moveTo>
                  <a:cubicBezTo>
                    <a:pt x="201" y="422"/>
                    <a:pt x="201" y="428"/>
                    <a:pt x="201" y="435"/>
                  </a:cubicBezTo>
                  <a:cubicBezTo>
                    <a:pt x="210" y="435"/>
                    <a:pt x="218" y="435"/>
                    <a:pt x="226" y="435"/>
                  </a:cubicBezTo>
                  <a:cubicBezTo>
                    <a:pt x="226" y="428"/>
                    <a:pt x="226" y="422"/>
                    <a:pt x="226" y="416"/>
                  </a:cubicBezTo>
                  <a:cubicBezTo>
                    <a:pt x="218" y="416"/>
                    <a:pt x="210" y="416"/>
                    <a:pt x="201" y="416"/>
                  </a:cubicBezTo>
                  <a:close/>
                  <a:moveTo>
                    <a:pt x="138" y="416"/>
                  </a:moveTo>
                  <a:cubicBezTo>
                    <a:pt x="138" y="422"/>
                    <a:pt x="138" y="428"/>
                    <a:pt x="138" y="435"/>
                  </a:cubicBezTo>
                  <a:cubicBezTo>
                    <a:pt x="146" y="435"/>
                    <a:pt x="154" y="435"/>
                    <a:pt x="163" y="435"/>
                  </a:cubicBezTo>
                  <a:cubicBezTo>
                    <a:pt x="163" y="428"/>
                    <a:pt x="163" y="422"/>
                    <a:pt x="163" y="416"/>
                  </a:cubicBezTo>
                  <a:cubicBezTo>
                    <a:pt x="154" y="416"/>
                    <a:pt x="146" y="416"/>
                    <a:pt x="138" y="416"/>
                  </a:cubicBezTo>
                  <a:close/>
                  <a:moveTo>
                    <a:pt x="107" y="416"/>
                  </a:moveTo>
                  <a:cubicBezTo>
                    <a:pt x="107" y="422"/>
                    <a:pt x="107" y="428"/>
                    <a:pt x="107" y="435"/>
                  </a:cubicBezTo>
                  <a:cubicBezTo>
                    <a:pt x="115" y="435"/>
                    <a:pt x="123" y="435"/>
                    <a:pt x="131" y="435"/>
                  </a:cubicBezTo>
                  <a:cubicBezTo>
                    <a:pt x="131" y="428"/>
                    <a:pt x="131" y="422"/>
                    <a:pt x="131" y="416"/>
                  </a:cubicBezTo>
                  <a:cubicBezTo>
                    <a:pt x="123" y="416"/>
                    <a:pt x="115" y="416"/>
                    <a:pt x="107" y="416"/>
                  </a:cubicBezTo>
                  <a:close/>
                  <a:moveTo>
                    <a:pt x="43" y="416"/>
                  </a:moveTo>
                  <a:cubicBezTo>
                    <a:pt x="43" y="422"/>
                    <a:pt x="43" y="428"/>
                    <a:pt x="43" y="435"/>
                  </a:cubicBezTo>
                  <a:cubicBezTo>
                    <a:pt x="51" y="435"/>
                    <a:pt x="60" y="435"/>
                    <a:pt x="68" y="435"/>
                  </a:cubicBezTo>
                  <a:cubicBezTo>
                    <a:pt x="68" y="428"/>
                    <a:pt x="68" y="422"/>
                    <a:pt x="68" y="416"/>
                  </a:cubicBezTo>
                  <a:cubicBezTo>
                    <a:pt x="60" y="416"/>
                    <a:pt x="51" y="416"/>
                    <a:pt x="43" y="416"/>
                  </a:cubicBezTo>
                  <a:close/>
                  <a:moveTo>
                    <a:pt x="75" y="416"/>
                  </a:moveTo>
                  <a:cubicBezTo>
                    <a:pt x="75" y="422"/>
                    <a:pt x="75" y="428"/>
                    <a:pt x="75" y="435"/>
                  </a:cubicBezTo>
                  <a:cubicBezTo>
                    <a:pt x="83" y="435"/>
                    <a:pt x="91" y="435"/>
                    <a:pt x="99" y="435"/>
                  </a:cubicBezTo>
                  <a:cubicBezTo>
                    <a:pt x="99" y="428"/>
                    <a:pt x="99" y="422"/>
                    <a:pt x="99" y="416"/>
                  </a:cubicBezTo>
                  <a:cubicBezTo>
                    <a:pt x="91" y="416"/>
                    <a:pt x="83" y="416"/>
                    <a:pt x="75" y="416"/>
                  </a:cubicBezTo>
                  <a:close/>
                  <a:moveTo>
                    <a:pt x="233" y="452"/>
                  </a:moveTo>
                  <a:cubicBezTo>
                    <a:pt x="233" y="458"/>
                    <a:pt x="233" y="464"/>
                    <a:pt x="233" y="471"/>
                  </a:cubicBezTo>
                  <a:cubicBezTo>
                    <a:pt x="241" y="471"/>
                    <a:pt x="249" y="471"/>
                    <a:pt x="257" y="471"/>
                  </a:cubicBezTo>
                  <a:cubicBezTo>
                    <a:pt x="257" y="464"/>
                    <a:pt x="257" y="458"/>
                    <a:pt x="257" y="452"/>
                  </a:cubicBezTo>
                  <a:cubicBezTo>
                    <a:pt x="249" y="452"/>
                    <a:pt x="241" y="452"/>
                    <a:pt x="233" y="452"/>
                  </a:cubicBezTo>
                  <a:close/>
                  <a:moveTo>
                    <a:pt x="170" y="452"/>
                  </a:moveTo>
                  <a:cubicBezTo>
                    <a:pt x="170" y="458"/>
                    <a:pt x="170" y="464"/>
                    <a:pt x="170" y="471"/>
                  </a:cubicBezTo>
                  <a:cubicBezTo>
                    <a:pt x="178" y="471"/>
                    <a:pt x="186" y="471"/>
                    <a:pt x="194" y="471"/>
                  </a:cubicBezTo>
                  <a:cubicBezTo>
                    <a:pt x="194" y="464"/>
                    <a:pt x="194" y="458"/>
                    <a:pt x="194" y="452"/>
                  </a:cubicBezTo>
                  <a:cubicBezTo>
                    <a:pt x="186" y="452"/>
                    <a:pt x="178" y="452"/>
                    <a:pt x="170" y="452"/>
                  </a:cubicBezTo>
                  <a:close/>
                  <a:moveTo>
                    <a:pt x="138" y="452"/>
                  </a:moveTo>
                  <a:cubicBezTo>
                    <a:pt x="138" y="458"/>
                    <a:pt x="138" y="464"/>
                    <a:pt x="138" y="471"/>
                  </a:cubicBezTo>
                  <a:cubicBezTo>
                    <a:pt x="146" y="471"/>
                    <a:pt x="154" y="471"/>
                    <a:pt x="163" y="471"/>
                  </a:cubicBezTo>
                  <a:cubicBezTo>
                    <a:pt x="163" y="464"/>
                    <a:pt x="163" y="458"/>
                    <a:pt x="163" y="452"/>
                  </a:cubicBezTo>
                  <a:cubicBezTo>
                    <a:pt x="154" y="452"/>
                    <a:pt x="146" y="452"/>
                    <a:pt x="138" y="452"/>
                  </a:cubicBezTo>
                  <a:close/>
                  <a:moveTo>
                    <a:pt x="107" y="452"/>
                  </a:moveTo>
                  <a:cubicBezTo>
                    <a:pt x="107" y="458"/>
                    <a:pt x="107" y="464"/>
                    <a:pt x="107" y="471"/>
                  </a:cubicBezTo>
                  <a:cubicBezTo>
                    <a:pt x="115" y="471"/>
                    <a:pt x="123" y="471"/>
                    <a:pt x="131" y="471"/>
                  </a:cubicBezTo>
                  <a:cubicBezTo>
                    <a:pt x="131" y="464"/>
                    <a:pt x="131" y="458"/>
                    <a:pt x="131" y="452"/>
                  </a:cubicBezTo>
                  <a:cubicBezTo>
                    <a:pt x="123" y="452"/>
                    <a:pt x="115" y="452"/>
                    <a:pt x="107" y="452"/>
                  </a:cubicBezTo>
                  <a:close/>
                  <a:moveTo>
                    <a:pt x="233" y="488"/>
                  </a:moveTo>
                  <a:cubicBezTo>
                    <a:pt x="233" y="494"/>
                    <a:pt x="233" y="500"/>
                    <a:pt x="233" y="507"/>
                  </a:cubicBezTo>
                  <a:cubicBezTo>
                    <a:pt x="241" y="507"/>
                    <a:pt x="249" y="507"/>
                    <a:pt x="257" y="507"/>
                  </a:cubicBezTo>
                  <a:cubicBezTo>
                    <a:pt x="257" y="500"/>
                    <a:pt x="257" y="494"/>
                    <a:pt x="257" y="488"/>
                  </a:cubicBezTo>
                  <a:cubicBezTo>
                    <a:pt x="249" y="488"/>
                    <a:pt x="241" y="488"/>
                    <a:pt x="233" y="488"/>
                  </a:cubicBezTo>
                  <a:close/>
                  <a:moveTo>
                    <a:pt x="201" y="488"/>
                  </a:moveTo>
                  <a:cubicBezTo>
                    <a:pt x="201" y="494"/>
                    <a:pt x="201" y="500"/>
                    <a:pt x="201" y="507"/>
                  </a:cubicBezTo>
                  <a:cubicBezTo>
                    <a:pt x="210" y="507"/>
                    <a:pt x="218" y="507"/>
                    <a:pt x="226" y="507"/>
                  </a:cubicBezTo>
                  <a:cubicBezTo>
                    <a:pt x="226" y="500"/>
                    <a:pt x="226" y="494"/>
                    <a:pt x="226" y="488"/>
                  </a:cubicBezTo>
                  <a:cubicBezTo>
                    <a:pt x="218" y="488"/>
                    <a:pt x="210" y="488"/>
                    <a:pt x="201" y="488"/>
                  </a:cubicBezTo>
                  <a:close/>
                  <a:moveTo>
                    <a:pt x="170" y="488"/>
                  </a:moveTo>
                  <a:cubicBezTo>
                    <a:pt x="170" y="494"/>
                    <a:pt x="170" y="500"/>
                    <a:pt x="170" y="507"/>
                  </a:cubicBezTo>
                  <a:cubicBezTo>
                    <a:pt x="178" y="507"/>
                    <a:pt x="186" y="507"/>
                    <a:pt x="194" y="507"/>
                  </a:cubicBezTo>
                  <a:cubicBezTo>
                    <a:pt x="194" y="500"/>
                    <a:pt x="194" y="494"/>
                    <a:pt x="194" y="488"/>
                  </a:cubicBezTo>
                  <a:cubicBezTo>
                    <a:pt x="186" y="488"/>
                    <a:pt x="178" y="488"/>
                    <a:pt x="170" y="488"/>
                  </a:cubicBezTo>
                  <a:close/>
                  <a:moveTo>
                    <a:pt x="138" y="488"/>
                  </a:moveTo>
                  <a:cubicBezTo>
                    <a:pt x="138" y="494"/>
                    <a:pt x="138" y="500"/>
                    <a:pt x="138" y="507"/>
                  </a:cubicBezTo>
                  <a:cubicBezTo>
                    <a:pt x="146" y="507"/>
                    <a:pt x="154" y="507"/>
                    <a:pt x="163" y="507"/>
                  </a:cubicBezTo>
                  <a:cubicBezTo>
                    <a:pt x="163" y="500"/>
                    <a:pt x="163" y="494"/>
                    <a:pt x="163" y="488"/>
                  </a:cubicBezTo>
                  <a:cubicBezTo>
                    <a:pt x="154" y="488"/>
                    <a:pt x="146" y="488"/>
                    <a:pt x="138" y="488"/>
                  </a:cubicBezTo>
                  <a:close/>
                  <a:moveTo>
                    <a:pt x="107" y="488"/>
                  </a:moveTo>
                  <a:cubicBezTo>
                    <a:pt x="107" y="494"/>
                    <a:pt x="107" y="500"/>
                    <a:pt x="107" y="507"/>
                  </a:cubicBezTo>
                  <a:cubicBezTo>
                    <a:pt x="115" y="507"/>
                    <a:pt x="123" y="507"/>
                    <a:pt x="131" y="507"/>
                  </a:cubicBezTo>
                  <a:cubicBezTo>
                    <a:pt x="131" y="500"/>
                    <a:pt x="131" y="494"/>
                    <a:pt x="131" y="488"/>
                  </a:cubicBezTo>
                  <a:cubicBezTo>
                    <a:pt x="123" y="488"/>
                    <a:pt x="115" y="488"/>
                    <a:pt x="107" y="488"/>
                  </a:cubicBezTo>
                  <a:close/>
                  <a:moveTo>
                    <a:pt x="43" y="488"/>
                  </a:moveTo>
                  <a:cubicBezTo>
                    <a:pt x="43" y="494"/>
                    <a:pt x="43" y="500"/>
                    <a:pt x="43" y="507"/>
                  </a:cubicBezTo>
                  <a:cubicBezTo>
                    <a:pt x="51" y="507"/>
                    <a:pt x="60" y="507"/>
                    <a:pt x="68" y="507"/>
                  </a:cubicBezTo>
                  <a:cubicBezTo>
                    <a:pt x="68" y="500"/>
                    <a:pt x="68" y="494"/>
                    <a:pt x="68" y="488"/>
                  </a:cubicBezTo>
                  <a:cubicBezTo>
                    <a:pt x="60" y="488"/>
                    <a:pt x="51" y="488"/>
                    <a:pt x="43" y="488"/>
                  </a:cubicBezTo>
                  <a:close/>
                  <a:moveTo>
                    <a:pt x="75" y="488"/>
                  </a:moveTo>
                  <a:cubicBezTo>
                    <a:pt x="75" y="494"/>
                    <a:pt x="75" y="500"/>
                    <a:pt x="75" y="507"/>
                  </a:cubicBezTo>
                  <a:cubicBezTo>
                    <a:pt x="83" y="507"/>
                    <a:pt x="91" y="507"/>
                    <a:pt x="99" y="507"/>
                  </a:cubicBezTo>
                  <a:cubicBezTo>
                    <a:pt x="99" y="500"/>
                    <a:pt x="99" y="494"/>
                    <a:pt x="99" y="488"/>
                  </a:cubicBezTo>
                  <a:cubicBezTo>
                    <a:pt x="91" y="488"/>
                    <a:pt x="83" y="488"/>
                    <a:pt x="75" y="488"/>
                  </a:cubicBezTo>
                  <a:close/>
                  <a:moveTo>
                    <a:pt x="233" y="524"/>
                  </a:moveTo>
                  <a:cubicBezTo>
                    <a:pt x="233" y="530"/>
                    <a:pt x="233" y="536"/>
                    <a:pt x="233" y="542"/>
                  </a:cubicBezTo>
                  <a:cubicBezTo>
                    <a:pt x="241" y="542"/>
                    <a:pt x="249" y="542"/>
                    <a:pt x="257" y="542"/>
                  </a:cubicBezTo>
                  <a:cubicBezTo>
                    <a:pt x="257" y="536"/>
                    <a:pt x="257" y="530"/>
                    <a:pt x="257" y="524"/>
                  </a:cubicBezTo>
                  <a:cubicBezTo>
                    <a:pt x="249" y="524"/>
                    <a:pt x="241" y="524"/>
                    <a:pt x="233" y="524"/>
                  </a:cubicBezTo>
                  <a:close/>
                  <a:moveTo>
                    <a:pt x="201" y="524"/>
                  </a:moveTo>
                  <a:cubicBezTo>
                    <a:pt x="201" y="530"/>
                    <a:pt x="201" y="536"/>
                    <a:pt x="201" y="542"/>
                  </a:cubicBezTo>
                  <a:cubicBezTo>
                    <a:pt x="210" y="542"/>
                    <a:pt x="218" y="542"/>
                    <a:pt x="226" y="542"/>
                  </a:cubicBezTo>
                  <a:cubicBezTo>
                    <a:pt x="226" y="536"/>
                    <a:pt x="226" y="530"/>
                    <a:pt x="226" y="524"/>
                  </a:cubicBezTo>
                  <a:cubicBezTo>
                    <a:pt x="218" y="524"/>
                    <a:pt x="210" y="524"/>
                    <a:pt x="201" y="524"/>
                  </a:cubicBezTo>
                  <a:close/>
                  <a:moveTo>
                    <a:pt x="138" y="524"/>
                  </a:moveTo>
                  <a:cubicBezTo>
                    <a:pt x="138" y="530"/>
                    <a:pt x="138" y="536"/>
                    <a:pt x="138" y="542"/>
                  </a:cubicBezTo>
                  <a:cubicBezTo>
                    <a:pt x="146" y="542"/>
                    <a:pt x="154" y="542"/>
                    <a:pt x="163" y="542"/>
                  </a:cubicBezTo>
                  <a:cubicBezTo>
                    <a:pt x="163" y="536"/>
                    <a:pt x="163" y="530"/>
                    <a:pt x="163" y="524"/>
                  </a:cubicBezTo>
                  <a:cubicBezTo>
                    <a:pt x="154" y="524"/>
                    <a:pt x="146" y="524"/>
                    <a:pt x="138" y="524"/>
                  </a:cubicBezTo>
                  <a:close/>
                  <a:moveTo>
                    <a:pt x="43" y="524"/>
                  </a:moveTo>
                  <a:cubicBezTo>
                    <a:pt x="43" y="530"/>
                    <a:pt x="43" y="536"/>
                    <a:pt x="43" y="542"/>
                  </a:cubicBezTo>
                  <a:cubicBezTo>
                    <a:pt x="51" y="542"/>
                    <a:pt x="60" y="542"/>
                    <a:pt x="68" y="542"/>
                  </a:cubicBezTo>
                  <a:cubicBezTo>
                    <a:pt x="68" y="536"/>
                    <a:pt x="68" y="530"/>
                    <a:pt x="68" y="524"/>
                  </a:cubicBezTo>
                  <a:cubicBezTo>
                    <a:pt x="60" y="524"/>
                    <a:pt x="51" y="524"/>
                    <a:pt x="43" y="524"/>
                  </a:cubicBezTo>
                  <a:close/>
                  <a:moveTo>
                    <a:pt x="233" y="560"/>
                  </a:moveTo>
                  <a:cubicBezTo>
                    <a:pt x="233" y="566"/>
                    <a:pt x="233" y="572"/>
                    <a:pt x="233" y="578"/>
                  </a:cubicBezTo>
                  <a:cubicBezTo>
                    <a:pt x="241" y="578"/>
                    <a:pt x="249" y="578"/>
                    <a:pt x="257" y="578"/>
                  </a:cubicBezTo>
                  <a:cubicBezTo>
                    <a:pt x="257" y="572"/>
                    <a:pt x="257" y="566"/>
                    <a:pt x="257" y="560"/>
                  </a:cubicBezTo>
                  <a:cubicBezTo>
                    <a:pt x="249" y="560"/>
                    <a:pt x="241" y="560"/>
                    <a:pt x="233" y="560"/>
                  </a:cubicBezTo>
                  <a:close/>
                  <a:moveTo>
                    <a:pt x="201" y="560"/>
                  </a:moveTo>
                  <a:cubicBezTo>
                    <a:pt x="201" y="566"/>
                    <a:pt x="201" y="572"/>
                    <a:pt x="201" y="578"/>
                  </a:cubicBezTo>
                  <a:cubicBezTo>
                    <a:pt x="210" y="578"/>
                    <a:pt x="218" y="578"/>
                    <a:pt x="226" y="578"/>
                  </a:cubicBezTo>
                  <a:cubicBezTo>
                    <a:pt x="226" y="572"/>
                    <a:pt x="226" y="566"/>
                    <a:pt x="226" y="560"/>
                  </a:cubicBezTo>
                  <a:cubicBezTo>
                    <a:pt x="218" y="560"/>
                    <a:pt x="210" y="560"/>
                    <a:pt x="201" y="560"/>
                  </a:cubicBezTo>
                  <a:close/>
                  <a:moveTo>
                    <a:pt x="138" y="560"/>
                  </a:moveTo>
                  <a:cubicBezTo>
                    <a:pt x="138" y="566"/>
                    <a:pt x="138" y="572"/>
                    <a:pt x="138" y="578"/>
                  </a:cubicBezTo>
                  <a:cubicBezTo>
                    <a:pt x="146" y="578"/>
                    <a:pt x="154" y="578"/>
                    <a:pt x="163" y="578"/>
                  </a:cubicBezTo>
                  <a:cubicBezTo>
                    <a:pt x="163" y="572"/>
                    <a:pt x="163" y="566"/>
                    <a:pt x="163" y="560"/>
                  </a:cubicBezTo>
                  <a:cubicBezTo>
                    <a:pt x="154" y="560"/>
                    <a:pt x="146" y="560"/>
                    <a:pt x="138" y="560"/>
                  </a:cubicBezTo>
                  <a:close/>
                  <a:moveTo>
                    <a:pt x="107" y="560"/>
                  </a:moveTo>
                  <a:cubicBezTo>
                    <a:pt x="107" y="566"/>
                    <a:pt x="107" y="572"/>
                    <a:pt x="107" y="578"/>
                  </a:cubicBezTo>
                  <a:cubicBezTo>
                    <a:pt x="115" y="578"/>
                    <a:pt x="123" y="578"/>
                    <a:pt x="131" y="578"/>
                  </a:cubicBezTo>
                  <a:cubicBezTo>
                    <a:pt x="131" y="572"/>
                    <a:pt x="131" y="566"/>
                    <a:pt x="131" y="560"/>
                  </a:cubicBezTo>
                  <a:cubicBezTo>
                    <a:pt x="123" y="560"/>
                    <a:pt x="115" y="560"/>
                    <a:pt x="107" y="560"/>
                  </a:cubicBezTo>
                  <a:close/>
                  <a:moveTo>
                    <a:pt x="43" y="560"/>
                  </a:moveTo>
                  <a:cubicBezTo>
                    <a:pt x="43" y="566"/>
                    <a:pt x="43" y="572"/>
                    <a:pt x="43" y="578"/>
                  </a:cubicBezTo>
                  <a:cubicBezTo>
                    <a:pt x="51" y="578"/>
                    <a:pt x="60" y="578"/>
                    <a:pt x="68" y="578"/>
                  </a:cubicBezTo>
                  <a:cubicBezTo>
                    <a:pt x="68" y="572"/>
                    <a:pt x="68" y="566"/>
                    <a:pt x="68" y="560"/>
                  </a:cubicBezTo>
                  <a:cubicBezTo>
                    <a:pt x="60" y="560"/>
                    <a:pt x="51" y="560"/>
                    <a:pt x="43" y="560"/>
                  </a:cubicBezTo>
                  <a:close/>
                  <a:moveTo>
                    <a:pt x="75" y="560"/>
                  </a:moveTo>
                  <a:cubicBezTo>
                    <a:pt x="75" y="566"/>
                    <a:pt x="75" y="572"/>
                    <a:pt x="75" y="578"/>
                  </a:cubicBezTo>
                  <a:cubicBezTo>
                    <a:pt x="83" y="578"/>
                    <a:pt x="91" y="578"/>
                    <a:pt x="99" y="578"/>
                  </a:cubicBezTo>
                  <a:cubicBezTo>
                    <a:pt x="99" y="572"/>
                    <a:pt x="99" y="566"/>
                    <a:pt x="99" y="560"/>
                  </a:cubicBezTo>
                  <a:cubicBezTo>
                    <a:pt x="91" y="560"/>
                    <a:pt x="83" y="560"/>
                    <a:pt x="75" y="560"/>
                  </a:cubicBezTo>
                  <a:close/>
                  <a:moveTo>
                    <a:pt x="233" y="595"/>
                  </a:moveTo>
                  <a:cubicBezTo>
                    <a:pt x="233" y="602"/>
                    <a:pt x="233" y="608"/>
                    <a:pt x="233" y="614"/>
                  </a:cubicBezTo>
                  <a:cubicBezTo>
                    <a:pt x="241" y="614"/>
                    <a:pt x="249" y="614"/>
                    <a:pt x="257" y="614"/>
                  </a:cubicBezTo>
                  <a:cubicBezTo>
                    <a:pt x="257" y="608"/>
                    <a:pt x="257" y="602"/>
                    <a:pt x="257" y="595"/>
                  </a:cubicBezTo>
                  <a:cubicBezTo>
                    <a:pt x="249" y="595"/>
                    <a:pt x="241" y="595"/>
                    <a:pt x="233" y="595"/>
                  </a:cubicBezTo>
                  <a:close/>
                  <a:moveTo>
                    <a:pt x="201" y="595"/>
                  </a:moveTo>
                  <a:cubicBezTo>
                    <a:pt x="201" y="602"/>
                    <a:pt x="201" y="608"/>
                    <a:pt x="201" y="614"/>
                  </a:cubicBezTo>
                  <a:cubicBezTo>
                    <a:pt x="210" y="614"/>
                    <a:pt x="218" y="614"/>
                    <a:pt x="226" y="614"/>
                  </a:cubicBezTo>
                  <a:cubicBezTo>
                    <a:pt x="226" y="608"/>
                    <a:pt x="226" y="602"/>
                    <a:pt x="226" y="595"/>
                  </a:cubicBezTo>
                  <a:cubicBezTo>
                    <a:pt x="218" y="595"/>
                    <a:pt x="210" y="595"/>
                    <a:pt x="201" y="595"/>
                  </a:cubicBezTo>
                  <a:close/>
                  <a:moveTo>
                    <a:pt x="170" y="595"/>
                  </a:moveTo>
                  <a:cubicBezTo>
                    <a:pt x="170" y="602"/>
                    <a:pt x="170" y="608"/>
                    <a:pt x="170" y="614"/>
                  </a:cubicBezTo>
                  <a:cubicBezTo>
                    <a:pt x="178" y="614"/>
                    <a:pt x="186" y="614"/>
                    <a:pt x="194" y="614"/>
                  </a:cubicBezTo>
                  <a:cubicBezTo>
                    <a:pt x="194" y="608"/>
                    <a:pt x="194" y="602"/>
                    <a:pt x="194" y="595"/>
                  </a:cubicBezTo>
                  <a:cubicBezTo>
                    <a:pt x="186" y="595"/>
                    <a:pt x="178" y="595"/>
                    <a:pt x="170" y="595"/>
                  </a:cubicBezTo>
                  <a:close/>
                  <a:moveTo>
                    <a:pt x="138" y="595"/>
                  </a:moveTo>
                  <a:cubicBezTo>
                    <a:pt x="138" y="602"/>
                    <a:pt x="138" y="608"/>
                    <a:pt x="138" y="614"/>
                  </a:cubicBezTo>
                  <a:cubicBezTo>
                    <a:pt x="146" y="614"/>
                    <a:pt x="154" y="614"/>
                    <a:pt x="163" y="614"/>
                  </a:cubicBezTo>
                  <a:cubicBezTo>
                    <a:pt x="163" y="608"/>
                    <a:pt x="163" y="602"/>
                    <a:pt x="163" y="595"/>
                  </a:cubicBezTo>
                  <a:cubicBezTo>
                    <a:pt x="154" y="595"/>
                    <a:pt x="146" y="595"/>
                    <a:pt x="138" y="595"/>
                  </a:cubicBezTo>
                  <a:close/>
                  <a:moveTo>
                    <a:pt x="43" y="595"/>
                  </a:moveTo>
                  <a:cubicBezTo>
                    <a:pt x="43" y="602"/>
                    <a:pt x="43" y="608"/>
                    <a:pt x="43" y="614"/>
                  </a:cubicBezTo>
                  <a:cubicBezTo>
                    <a:pt x="51" y="614"/>
                    <a:pt x="60" y="614"/>
                    <a:pt x="68" y="614"/>
                  </a:cubicBezTo>
                  <a:cubicBezTo>
                    <a:pt x="68" y="608"/>
                    <a:pt x="68" y="602"/>
                    <a:pt x="68" y="595"/>
                  </a:cubicBezTo>
                  <a:cubicBezTo>
                    <a:pt x="60" y="595"/>
                    <a:pt x="51" y="595"/>
                    <a:pt x="43" y="595"/>
                  </a:cubicBezTo>
                  <a:close/>
                  <a:moveTo>
                    <a:pt x="75" y="595"/>
                  </a:moveTo>
                  <a:cubicBezTo>
                    <a:pt x="75" y="602"/>
                    <a:pt x="75" y="608"/>
                    <a:pt x="75" y="614"/>
                  </a:cubicBezTo>
                  <a:cubicBezTo>
                    <a:pt x="83" y="614"/>
                    <a:pt x="91" y="614"/>
                    <a:pt x="99" y="614"/>
                  </a:cubicBezTo>
                  <a:cubicBezTo>
                    <a:pt x="99" y="608"/>
                    <a:pt x="99" y="602"/>
                    <a:pt x="99" y="595"/>
                  </a:cubicBezTo>
                  <a:cubicBezTo>
                    <a:pt x="91" y="595"/>
                    <a:pt x="83" y="595"/>
                    <a:pt x="75" y="595"/>
                  </a:cubicBezTo>
                  <a:close/>
                  <a:moveTo>
                    <a:pt x="201" y="631"/>
                  </a:moveTo>
                  <a:cubicBezTo>
                    <a:pt x="201" y="638"/>
                    <a:pt x="201" y="644"/>
                    <a:pt x="201" y="650"/>
                  </a:cubicBezTo>
                  <a:cubicBezTo>
                    <a:pt x="210" y="650"/>
                    <a:pt x="218" y="650"/>
                    <a:pt x="226" y="650"/>
                  </a:cubicBezTo>
                  <a:cubicBezTo>
                    <a:pt x="226" y="644"/>
                    <a:pt x="226" y="638"/>
                    <a:pt x="226" y="631"/>
                  </a:cubicBezTo>
                  <a:cubicBezTo>
                    <a:pt x="218" y="631"/>
                    <a:pt x="210" y="631"/>
                    <a:pt x="201" y="631"/>
                  </a:cubicBezTo>
                  <a:close/>
                  <a:moveTo>
                    <a:pt x="170" y="631"/>
                  </a:moveTo>
                  <a:cubicBezTo>
                    <a:pt x="170" y="638"/>
                    <a:pt x="170" y="644"/>
                    <a:pt x="170" y="650"/>
                  </a:cubicBezTo>
                  <a:cubicBezTo>
                    <a:pt x="178" y="650"/>
                    <a:pt x="186" y="650"/>
                    <a:pt x="194" y="650"/>
                  </a:cubicBezTo>
                  <a:cubicBezTo>
                    <a:pt x="194" y="644"/>
                    <a:pt x="194" y="638"/>
                    <a:pt x="194" y="631"/>
                  </a:cubicBezTo>
                  <a:cubicBezTo>
                    <a:pt x="186" y="631"/>
                    <a:pt x="178" y="631"/>
                    <a:pt x="170" y="631"/>
                  </a:cubicBezTo>
                  <a:close/>
                  <a:moveTo>
                    <a:pt x="107" y="631"/>
                  </a:moveTo>
                  <a:cubicBezTo>
                    <a:pt x="107" y="638"/>
                    <a:pt x="107" y="644"/>
                    <a:pt x="107" y="650"/>
                  </a:cubicBezTo>
                  <a:cubicBezTo>
                    <a:pt x="115" y="650"/>
                    <a:pt x="123" y="650"/>
                    <a:pt x="131" y="650"/>
                  </a:cubicBezTo>
                  <a:cubicBezTo>
                    <a:pt x="131" y="644"/>
                    <a:pt x="131" y="638"/>
                    <a:pt x="131" y="631"/>
                  </a:cubicBezTo>
                  <a:cubicBezTo>
                    <a:pt x="123" y="631"/>
                    <a:pt x="115" y="631"/>
                    <a:pt x="107" y="631"/>
                  </a:cubicBezTo>
                  <a:close/>
                  <a:moveTo>
                    <a:pt x="233" y="667"/>
                  </a:moveTo>
                  <a:cubicBezTo>
                    <a:pt x="233" y="674"/>
                    <a:pt x="233" y="680"/>
                    <a:pt x="233" y="686"/>
                  </a:cubicBezTo>
                  <a:cubicBezTo>
                    <a:pt x="241" y="686"/>
                    <a:pt x="249" y="686"/>
                    <a:pt x="257" y="686"/>
                  </a:cubicBezTo>
                  <a:cubicBezTo>
                    <a:pt x="257" y="680"/>
                    <a:pt x="257" y="674"/>
                    <a:pt x="257" y="667"/>
                  </a:cubicBezTo>
                  <a:cubicBezTo>
                    <a:pt x="249" y="667"/>
                    <a:pt x="241" y="667"/>
                    <a:pt x="233" y="667"/>
                  </a:cubicBezTo>
                  <a:close/>
                  <a:moveTo>
                    <a:pt x="201" y="667"/>
                  </a:moveTo>
                  <a:cubicBezTo>
                    <a:pt x="201" y="674"/>
                    <a:pt x="201" y="680"/>
                    <a:pt x="201" y="686"/>
                  </a:cubicBezTo>
                  <a:cubicBezTo>
                    <a:pt x="210" y="686"/>
                    <a:pt x="218" y="686"/>
                    <a:pt x="226" y="686"/>
                  </a:cubicBezTo>
                  <a:cubicBezTo>
                    <a:pt x="226" y="680"/>
                    <a:pt x="226" y="674"/>
                    <a:pt x="226" y="667"/>
                  </a:cubicBezTo>
                  <a:cubicBezTo>
                    <a:pt x="218" y="667"/>
                    <a:pt x="210" y="667"/>
                    <a:pt x="201" y="667"/>
                  </a:cubicBezTo>
                  <a:close/>
                  <a:moveTo>
                    <a:pt x="170" y="667"/>
                  </a:moveTo>
                  <a:cubicBezTo>
                    <a:pt x="170" y="674"/>
                    <a:pt x="170" y="680"/>
                    <a:pt x="170" y="686"/>
                  </a:cubicBezTo>
                  <a:cubicBezTo>
                    <a:pt x="178" y="686"/>
                    <a:pt x="186" y="686"/>
                    <a:pt x="194" y="686"/>
                  </a:cubicBezTo>
                  <a:cubicBezTo>
                    <a:pt x="194" y="680"/>
                    <a:pt x="194" y="674"/>
                    <a:pt x="194" y="667"/>
                  </a:cubicBezTo>
                  <a:cubicBezTo>
                    <a:pt x="186" y="667"/>
                    <a:pt x="178" y="667"/>
                    <a:pt x="170" y="667"/>
                  </a:cubicBezTo>
                  <a:close/>
                  <a:moveTo>
                    <a:pt x="107" y="667"/>
                  </a:moveTo>
                  <a:cubicBezTo>
                    <a:pt x="107" y="674"/>
                    <a:pt x="107" y="680"/>
                    <a:pt x="107" y="686"/>
                  </a:cubicBezTo>
                  <a:cubicBezTo>
                    <a:pt x="115" y="686"/>
                    <a:pt x="123" y="686"/>
                    <a:pt x="131" y="686"/>
                  </a:cubicBezTo>
                  <a:cubicBezTo>
                    <a:pt x="131" y="680"/>
                    <a:pt x="131" y="674"/>
                    <a:pt x="131" y="667"/>
                  </a:cubicBezTo>
                  <a:cubicBezTo>
                    <a:pt x="123" y="667"/>
                    <a:pt x="115" y="667"/>
                    <a:pt x="107" y="667"/>
                  </a:cubicBezTo>
                  <a:close/>
                  <a:moveTo>
                    <a:pt x="201" y="703"/>
                  </a:moveTo>
                  <a:cubicBezTo>
                    <a:pt x="201" y="709"/>
                    <a:pt x="201" y="716"/>
                    <a:pt x="201" y="722"/>
                  </a:cubicBezTo>
                  <a:cubicBezTo>
                    <a:pt x="210" y="722"/>
                    <a:pt x="218" y="722"/>
                    <a:pt x="226" y="722"/>
                  </a:cubicBezTo>
                  <a:cubicBezTo>
                    <a:pt x="226" y="716"/>
                    <a:pt x="226" y="709"/>
                    <a:pt x="226" y="703"/>
                  </a:cubicBezTo>
                  <a:cubicBezTo>
                    <a:pt x="218" y="703"/>
                    <a:pt x="210" y="703"/>
                    <a:pt x="201" y="703"/>
                  </a:cubicBezTo>
                  <a:close/>
                  <a:moveTo>
                    <a:pt x="138" y="703"/>
                  </a:moveTo>
                  <a:cubicBezTo>
                    <a:pt x="138" y="709"/>
                    <a:pt x="138" y="716"/>
                    <a:pt x="138" y="722"/>
                  </a:cubicBezTo>
                  <a:cubicBezTo>
                    <a:pt x="146" y="722"/>
                    <a:pt x="154" y="722"/>
                    <a:pt x="163" y="722"/>
                  </a:cubicBezTo>
                  <a:cubicBezTo>
                    <a:pt x="163" y="716"/>
                    <a:pt x="163" y="709"/>
                    <a:pt x="163" y="703"/>
                  </a:cubicBezTo>
                  <a:cubicBezTo>
                    <a:pt x="154" y="703"/>
                    <a:pt x="146" y="703"/>
                    <a:pt x="138" y="703"/>
                  </a:cubicBezTo>
                  <a:close/>
                  <a:moveTo>
                    <a:pt x="107" y="703"/>
                  </a:moveTo>
                  <a:cubicBezTo>
                    <a:pt x="107" y="709"/>
                    <a:pt x="107" y="716"/>
                    <a:pt x="107" y="722"/>
                  </a:cubicBezTo>
                  <a:cubicBezTo>
                    <a:pt x="115" y="722"/>
                    <a:pt x="123" y="722"/>
                    <a:pt x="131" y="722"/>
                  </a:cubicBezTo>
                  <a:cubicBezTo>
                    <a:pt x="131" y="716"/>
                    <a:pt x="131" y="709"/>
                    <a:pt x="131" y="703"/>
                  </a:cubicBezTo>
                  <a:cubicBezTo>
                    <a:pt x="123" y="703"/>
                    <a:pt x="115" y="703"/>
                    <a:pt x="107" y="703"/>
                  </a:cubicBezTo>
                  <a:close/>
                  <a:moveTo>
                    <a:pt x="43" y="703"/>
                  </a:moveTo>
                  <a:cubicBezTo>
                    <a:pt x="43" y="709"/>
                    <a:pt x="43" y="716"/>
                    <a:pt x="43" y="722"/>
                  </a:cubicBezTo>
                  <a:cubicBezTo>
                    <a:pt x="51" y="722"/>
                    <a:pt x="60" y="722"/>
                    <a:pt x="68" y="722"/>
                  </a:cubicBezTo>
                  <a:cubicBezTo>
                    <a:pt x="68" y="716"/>
                    <a:pt x="68" y="709"/>
                    <a:pt x="68" y="703"/>
                  </a:cubicBezTo>
                  <a:cubicBezTo>
                    <a:pt x="60" y="703"/>
                    <a:pt x="51" y="703"/>
                    <a:pt x="43" y="703"/>
                  </a:cubicBezTo>
                  <a:close/>
                  <a:moveTo>
                    <a:pt x="75" y="703"/>
                  </a:moveTo>
                  <a:cubicBezTo>
                    <a:pt x="75" y="709"/>
                    <a:pt x="75" y="716"/>
                    <a:pt x="75" y="722"/>
                  </a:cubicBezTo>
                  <a:cubicBezTo>
                    <a:pt x="83" y="722"/>
                    <a:pt x="91" y="722"/>
                    <a:pt x="99" y="722"/>
                  </a:cubicBezTo>
                  <a:cubicBezTo>
                    <a:pt x="99" y="716"/>
                    <a:pt x="99" y="709"/>
                    <a:pt x="99" y="703"/>
                  </a:cubicBezTo>
                  <a:cubicBezTo>
                    <a:pt x="91" y="703"/>
                    <a:pt x="83" y="703"/>
                    <a:pt x="75" y="703"/>
                  </a:cubicBezTo>
                  <a:close/>
                  <a:moveTo>
                    <a:pt x="201" y="739"/>
                  </a:moveTo>
                  <a:cubicBezTo>
                    <a:pt x="201" y="745"/>
                    <a:pt x="201" y="752"/>
                    <a:pt x="201" y="758"/>
                  </a:cubicBezTo>
                  <a:cubicBezTo>
                    <a:pt x="210" y="758"/>
                    <a:pt x="218" y="758"/>
                    <a:pt x="226" y="758"/>
                  </a:cubicBezTo>
                  <a:cubicBezTo>
                    <a:pt x="226" y="752"/>
                    <a:pt x="226" y="745"/>
                    <a:pt x="226" y="739"/>
                  </a:cubicBezTo>
                  <a:cubicBezTo>
                    <a:pt x="218" y="739"/>
                    <a:pt x="210" y="739"/>
                    <a:pt x="201" y="739"/>
                  </a:cubicBezTo>
                  <a:close/>
                  <a:moveTo>
                    <a:pt x="170" y="739"/>
                  </a:moveTo>
                  <a:cubicBezTo>
                    <a:pt x="170" y="745"/>
                    <a:pt x="170" y="752"/>
                    <a:pt x="170" y="758"/>
                  </a:cubicBezTo>
                  <a:cubicBezTo>
                    <a:pt x="178" y="758"/>
                    <a:pt x="186" y="758"/>
                    <a:pt x="194" y="758"/>
                  </a:cubicBezTo>
                  <a:cubicBezTo>
                    <a:pt x="194" y="752"/>
                    <a:pt x="194" y="745"/>
                    <a:pt x="194" y="739"/>
                  </a:cubicBezTo>
                  <a:cubicBezTo>
                    <a:pt x="186" y="739"/>
                    <a:pt x="178" y="739"/>
                    <a:pt x="170" y="739"/>
                  </a:cubicBezTo>
                  <a:close/>
                  <a:moveTo>
                    <a:pt x="138" y="739"/>
                  </a:moveTo>
                  <a:cubicBezTo>
                    <a:pt x="138" y="745"/>
                    <a:pt x="138" y="752"/>
                    <a:pt x="138" y="758"/>
                  </a:cubicBezTo>
                  <a:cubicBezTo>
                    <a:pt x="146" y="758"/>
                    <a:pt x="154" y="758"/>
                    <a:pt x="163" y="758"/>
                  </a:cubicBezTo>
                  <a:cubicBezTo>
                    <a:pt x="163" y="752"/>
                    <a:pt x="163" y="745"/>
                    <a:pt x="163" y="739"/>
                  </a:cubicBezTo>
                  <a:cubicBezTo>
                    <a:pt x="154" y="739"/>
                    <a:pt x="146" y="739"/>
                    <a:pt x="138" y="739"/>
                  </a:cubicBezTo>
                  <a:close/>
                  <a:moveTo>
                    <a:pt x="107" y="739"/>
                  </a:moveTo>
                  <a:cubicBezTo>
                    <a:pt x="107" y="745"/>
                    <a:pt x="107" y="752"/>
                    <a:pt x="107" y="758"/>
                  </a:cubicBezTo>
                  <a:cubicBezTo>
                    <a:pt x="115" y="758"/>
                    <a:pt x="123" y="758"/>
                    <a:pt x="131" y="758"/>
                  </a:cubicBezTo>
                  <a:cubicBezTo>
                    <a:pt x="131" y="752"/>
                    <a:pt x="131" y="745"/>
                    <a:pt x="131" y="739"/>
                  </a:cubicBezTo>
                  <a:cubicBezTo>
                    <a:pt x="123" y="739"/>
                    <a:pt x="115" y="739"/>
                    <a:pt x="107" y="739"/>
                  </a:cubicBezTo>
                  <a:close/>
                  <a:moveTo>
                    <a:pt x="233" y="775"/>
                  </a:moveTo>
                  <a:cubicBezTo>
                    <a:pt x="233" y="781"/>
                    <a:pt x="233" y="788"/>
                    <a:pt x="233" y="794"/>
                  </a:cubicBezTo>
                  <a:cubicBezTo>
                    <a:pt x="241" y="794"/>
                    <a:pt x="249" y="794"/>
                    <a:pt x="257" y="794"/>
                  </a:cubicBezTo>
                  <a:cubicBezTo>
                    <a:pt x="257" y="788"/>
                    <a:pt x="257" y="781"/>
                    <a:pt x="257" y="775"/>
                  </a:cubicBezTo>
                  <a:cubicBezTo>
                    <a:pt x="249" y="775"/>
                    <a:pt x="241" y="775"/>
                    <a:pt x="233" y="775"/>
                  </a:cubicBezTo>
                  <a:close/>
                  <a:moveTo>
                    <a:pt x="170" y="775"/>
                  </a:moveTo>
                  <a:cubicBezTo>
                    <a:pt x="170" y="781"/>
                    <a:pt x="170" y="788"/>
                    <a:pt x="170" y="794"/>
                  </a:cubicBezTo>
                  <a:cubicBezTo>
                    <a:pt x="178" y="794"/>
                    <a:pt x="186" y="794"/>
                    <a:pt x="194" y="794"/>
                  </a:cubicBezTo>
                  <a:cubicBezTo>
                    <a:pt x="194" y="788"/>
                    <a:pt x="194" y="781"/>
                    <a:pt x="194" y="775"/>
                  </a:cubicBezTo>
                  <a:cubicBezTo>
                    <a:pt x="186" y="775"/>
                    <a:pt x="178" y="775"/>
                    <a:pt x="170" y="775"/>
                  </a:cubicBezTo>
                  <a:close/>
                  <a:moveTo>
                    <a:pt x="138" y="775"/>
                  </a:moveTo>
                  <a:cubicBezTo>
                    <a:pt x="138" y="781"/>
                    <a:pt x="138" y="788"/>
                    <a:pt x="138" y="794"/>
                  </a:cubicBezTo>
                  <a:cubicBezTo>
                    <a:pt x="146" y="794"/>
                    <a:pt x="154" y="794"/>
                    <a:pt x="163" y="794"/>
                  </a:cubicBezTo>
                  <a:cubicBezTo>
                    <a:pt x="163" y="788"/>
                    <a:pt x="163" y="781"/>
                    <a:pt x="163" y="775"/>
                  </a:cubicBezTo>
                  <a:cubicBezTo>
                    <a:pt x="154" y="775"/>
                    <a:pt x="146" y="775"/>
                    <a:pt x="138" y="775"/>
                  </a:cubicBezTo>
                  <a:close/>
                  <a:moveTo>
                    <a:pt x="107" y="775"/>
                  </a:moveTo>
                  <a:cubicBezTo>
                    <a:pt x="107" y="781"/>
                    <a:pt x="107" y="788"/>
                    <a:pt x="107" y="794"/>
                  </a:cubicBezTo>
                  <a:cubicBezTo>
                    <a:pt x="115" y="794"/>
                    <a:pt x="123" y="794"/>
                    <a:pt x="131" y="794"/>
                  </a:cubicBezTo>
                  <a:cubicBezTo>
                    <a:pt x="131" y="788"/>
                    <a:pt x="131" y="781"/>
                    <a:pt x="131" y="775"/>
                  </a:cubicBezTo>
                  <a:cubicBezTo>
                    <a:pt x="123" y="775"/>
                    <a:pt x="115" y="775"/>
                    <a:pt x="107" y="775"/>
                  </a:cubicBezTo>
                  <a:close/>
                  <a:moveTo>
                    <a:pt x="43" y="775"/>
                  </a:moveTo>
                  <a:cubicBezTo>
                    <a:pt x="43" y="781"/>
                    <a:pt x="43" y="788"/>
                    <a:pt x="43" y="794"/>
                  </a:cubicBezTo>
                  <a:cubicBezTo>
                    <a:pt x="51" y="794"/>
                    <a:pt x="60" y="794"/>
                    <a:pt x="68" y="794"/>
                  </a:cubicBezTo>
                  <a:cubicBezTo>
                    <a:pt x="68" y="788"/>
                    <a:pt x="68" y="781"/>
                    <a:pt x="68" y="775"/>
                  </a:cubicBezTo>
                  <a:cubicBezTo>
                    <a:pt x="60" y="775"/>
                    <a:pt x="51" y="775"/>
                    <a:pt x="43" y="775"/>
                  </a:cubicBezTo>
                  <a:close/>
                  <a:moveTo>
                    <a:pt x="233" y="811"/>
                  </a:moveTo>
                  <a:cubicBezTo>
                    <a:pt x="233" y="817"/>
                    <a:pt x="233" y="823"/>
                    <a:pt x="233" y="830"/>
                  </a:cubicBezTo>
                  <a:cubicBezTo>
                    <a:pt x="241" y="830"/>
                    <a:pt x="249" y="830"/>
                    <a:pt x="257" y="830"/>
                  </a:cubicBezTo>
                  <a:cubicBezTo>
                    <a:pt x="257" y="823"/>
                    <a:pt x="257" y="817"/>
                    <a:pt x="257" y="811"/>
                  </a:cubicBezTo>
                  <a:cubicBezTo>
                    <a:pt x="249" y="811"/>
                    <a:pt x="241" y="811"/>
                    <a:pt x="233" y="811"/>
                  </a:cubicBezTo>
                  <a:close/>
                  <a:moveTo>
                    <a:pt x="201" y="811"/>
                  </a:moveTo>
                  <a:cubicBezTo>
                    <a:pt x="201" y="817"/>
                    <a:pt x="201" y="823"/>
                    <a:pt x="201" y="830"/>
                  </a:cubicBezTo>
                  <a:cubicBezTo>
                    <a:pt x="210" y="830"/>
                    <a:pt x="218" y="830"/>
                    <a:pt x="226" y="830"/>
                  </a:cubicBezTo>
                  <a:cubicBezTo>
                    <a:pt x="226" y="823"/>
                    <a:pt x="226" y="817"/>
                    <a:pt x="226" y="811"/>
                  </a:cubicBezTo>
                  <a:cubicBezTo>
                    <a:pt x="218" y="811"/>
                    <a:pt x="210" y="811"/>
                    <a:pt x="201" y="811"/>
                  </a:cubicBezTo>
                  <a:close/>
                  <a:moveTo>
                    <a:pt x="170" y="811"/>
                  </a:moveTo>
                  <a:cubicBezTo>
                    <a:pt x="170" y="817"/>
                    <a:pt x="170" y="823"/>
                    <a:pt x="170" y="830"/>
                  </a:cubicBezTo>
                  <a:cubicBezTo>
                    <a:pt x="178" y="830"/>
                    <a:pt x="186" y="830"/>
                    <a:pt x="194" y="830"/>
                  </a:cubicBezTo>
                  <a:cubicBezTo>
                    <a:pt x="194" y="823"/>
                    <a:pt x="194" y="817"/>
                    <a:pt x="194" y="811"/>
                  </a:cubicBezTo>
                  <a:cubicBezTo>
                    <a:pt x="186" y="811"/>
                    <a:pt x="178" y="811"/>
                    <a:pt x="170" y="811"/>
                  </a:cubicBezTo>
                  <a:close/>
                  <a:moveTo>
                    <a:pt x="43" y="811"/>
                  </a:moveTo>
                  <a:cubicBezTo>
                    <a:pt x="43" y="817"/>
                    <a:pt x="43" y="823"/>
                    <a:pt x="43" y="830"/>
                  </a:cubicBezTo>
                  <a:cubicBezTo>
                    <a:pt x="51" y="830"/>
                    <a:pt x="60" y="830"/>
                    <a:pt x="68" y="830"/>
                  </a:cubicBezTo>
                  <a:cubicBezTo>
                    <a:pt x="68" y="823"/>
                    <a:pt x="68" y="817"/>
                    <a:pt x="68" y="811"/>
                  </a:cubicBezTo>
                  <a:cubicBezTo>
                    <a:pt x="60" y="811"/>
                    <a:pt x="51" y="811"/>
                    <a:pt x="43" y="811"/>
                  </a:cubicBezTo>
                  <a:close/>
                  <a:moveTo>
                    <a:pt x="75" y="811"/>
                  </a:moveTo>
                  <a:cubicBezTo>
                    <a:pt x="75" y="817"/>
                    <a:pt x="75" y="823"/>
                    <a:pt x="75" y="830"/>
                  </a:cubicBezTo>
                  <a:cubicBezTo>
                    <a:pt x="83" y="830"/>
                    <a:pt x="91" y="830"/>
                    <a:pt x="99" y="830"/>
                  </a:cubicBezTo>
                  <a:cubicBezTo>
                    <a:pt x="99" y="823"/>
                    <a:pt x="99" y="817"/>
                    <a:pt x="99" y="811"/>
                  </a:cubicBezTo>
                  <a:cubicBezTo>
                    <a:pt x="91" y="811"/>
                    <a:pt x="83" y="811"/>
                    <a:pt x="75" y="811"/>
                  </a:cubicBezTo>
                  <a:close/>
                  <a:moveTo>
                    <a:pt x="233" y="847"/>
                  </a:moveTo>
                  <a:cubicBezTo>
                    <a:pt x="233" y="853"/>
                    <a:pt x="233" y="859"/>
                    <a:pt x="233" y="866"/>
                  </a:cubicBezTo>
                  <a:cubicBezTo>
                    <a:pt x="241" y="866"/>
                    <a:pt x="249" y="866"/>
                    <a:pt x="257" y="866"/>
                  </a:cubicBezTo>
                  <a:cubicBezTo>
                    <a:pt x="257" y="859"/>
                    <a:pt x="257" y="853"/>
                    <a:pt x="257" y="847"/>
                  </a:cubicBezTo>
                  <a:cubicBezTo>
                    <a:pt x="249" y="847"/>
                    <a:pt x="241" y="847"/>
                    <a:pt x="233" y="847"/>
                  </a:cubicBezTo>
                  <a:close/>
                  <a:moveTo>
                    <a:pt x="201" y="847"/>
                  </a:moveTo>
                  <a:cubicBezTo>
                    <a:pt x="201" y="853"/>
                    <a:pt x="201" y="859"/>
                    <a:pt x="201" y="866"/>
                  </a:cubicBezTo>
                  <a:cubicBezTo>
                    <a:pt x="210" y="866"/>
                    <a:pt x="218" y="866"/>
                    <a:pt x="226" y="866"/>
                  </a:cubicBezTo>
                  <a:cubicBezTo>
                    <a:pt x="226" y="859"/>
                    <a:pt x="226" y="853"/>
                    <a:pt x="226" y="847"/>
                  </a:cubicBezTo>
                  <a:cubicBezTo>
                    <a:pt x="218" y="847"/>
                    <a:pt x="210" y="847"/>
                    <a:pt x="201" y="847"/>
                  </a:cubicBezTo>
                  <a:close/>
                  <a:moveTo>
                    <a:pt x="138" y="847"/>
                  </a:moveTo>
                  <a:cubicBezTo>
                    <a:pt x="138" y="853"/>
                    <a:pt x="138" y="859"/>
                    <a:pt x="138" y="866"/>
                  </a:cubicBezTo>
                  <a:cubicBezTo>
                    <a:pt x="146" y="866"/>
                    <a:pt x="154" y="866"/>
                    <a:pt x="163" y="866"/>
                  </a:cubicBezTo>
                  <a:cubicBezTo>
                    <a:pt x="163" y="859"/>
                    <a:pt x="163" y="853"/>
                    <a:pt x="163" y="847"/>
                  </a:cubicBezTo>
                  <a:cubicBezTo>
                    <a:pt x="154" y="847"/>
                    <a:pt x="146" y="847"/>
                    <a:pt x="138" y="847"/>
                  </a:cubicBezTo>
                  <a:close/>
                  <a:moveTo>
                    <a:pt x="107" y="847"/>
                  </a:moveTo>
                  <a:cubicBezTo>
                    <a:pt x="107" y="853"/>
                    <a:pt x="107" y="859"/>
                    <a:pt x="107" y="866"/>
                  </a:cubicBezTo>
                  <a:cubicBezTo>
                    <a:pt x="115" y="866"/>
                    <a:pt x="123" y="866"/>
                    <a:pt x="131" y="866"/>
                  </a:cubicBezTo>
                  <a:cubicBezTo>
                    <a:pt x="131" y="859"/>
                    <a:pt x="131" y="853"/>
                    <a:pt x="131" y="847"/>
                  </a:cubicBezTo>
                  <a:cubicBezTo>
                    <a:pt x="123" y="847"/>
                    <a:pt x="115" y="847"/>
                    <a:pt x="107" y="847"/>
                  </a:cubicBezTo>
                  <a:close/>
                  <a:moveTo>
                    <a:pt x="43" y="847"/>
                  </a:moveTo>
                  <a:cubicBezTo>
                    <a:pt x="43" y="853"/>
                    <a:pt x="43" y="859"/>
                    <a:pt x="43" y="866"/>
                  </a:cubicBezTo>
                  <a:cubicBezTo>
                    <a:pt x="51" y="866"/>
                    <a:pt x="60" y="866"/>
                    <a:pt x="68" y="866"/>
                  </a:cubicBezTo>
                  <a:cubicBezTo>
                    <a:pt x="68" y="859"/>
                    <a:pt x="68" y="853"/>
                    <a:pt x="68" y="847"/>
                  </a:cubicBezTo>
                  <a:cubicBezTo>
                    <a:pt x="60" y="847"/>
                    <a:pt x="51" y="847"/>
                    <a:pt x="43" y="847"/>
                  </a:cubicBezTo>
                  <a:close/>
                  <a:moveTo>
                    <a:pt x="75" y="847"/>
                  </a:moveTo>
                  <a:cubicBezTo>
                    <a:pt x="75" y="853"/>
                    <a:pt x="75" y="859"/>
                    <a:pt x="75" y="866"/>
                  </a:cubicBezTo>
                  <a:cubicBezTo>
                    <a:pt x="83" y="866"/>
                    <a:pt x="91" y="866"/>
                    <a:pt x="99" y="866"/>
                  </a:cubicBezTo>
                  <a:cubicBezTo>
                    <a:pt x="99" y="859"/>
                    <a:pt x="99" y="853"/>
                    <a:pt x="99" y="847"/>
                  </a:cubicBezTo>
                  <a:cubicBezTo>
                    <a:pt x="91" y="847"/>
                    <a:pt x="83" y="847"/>
                    <a:pt x="75" y="847"/>
                  </a:cubicBezTo>
                  <a:close/>
                  <a:moveTo>
                    <a:pt x="233" y="883"/>
                  </a:moveTo>
                  <a:cubicBezTo>
                    <a:pt x="233" y="889"/>
                    <a:pt x="233" y="895"/>
                    <a:pt x="233" y="902"/>
                  </a:cubicBezTo>
                  <a:cubicBezTo>
                    <a:pt x="241" y="902"/>
                    <a:pt x="249" y="902"/>
                    <a:pt x="257" y="902"/>
                  </a:cubicBezTo>
                  <a:cubicBezTo>
                    <a:pt x="257" y="895"/>
                    <a:pt x="257" y="889"/>
                    <a:pt x="257" y="883"/>
                  </a:cubicBezTo>
                  <a:cubicBezTo>
                    <a:pt x="249" y="883"/>
                    <a:pt x="241" y="883"/>
                    <a:pt x="233" y="883"/>
                  </a:cubicBezTo>
                  <a:close/>
                  <a:moveTo>
                    <a:pt x="201" y="883"/>
                  </a:moveTo>
                  <a:cubicBezTo>
                    <a:pt x="201" y="889"/>
                    <a:pt x="201" y="895"/>
                    <a:pt x="201" y="902"/>
                  </a:cubicBezTo>
                  <a:cubicBezTo>
                    <a:pt x="210" y="902"/>
                    <a:pt x="218" y="902"/>
                    <a:pt x="226" y="902"/>
                  </a:cubicBezTo>
                  <a:cubicBezTo>
                    <a:pt x="226" y="895"/>
                    <a:pt x="226" y="889"/>
                    <a:pt x="226" y="883"/>
                  </a:cubicBezTo>
                  <a:cubicBezTo>
                    <a:pt x="218" y="883"/>
                    <a:pt x="210" y="883"/>
                    <a:pt x="201" y="883"/>
                  </a:cubicBezTo>
                  <a:close/>
                  <a:moveTo>
                    <a:pt x="170" y="883"/>
                  </a:moveTo>
                  <a:cubicBezTo>
                    <a:pt x="170" y="889"/>
                    <a:pt x="170" y="895"/>
                    <a:pt x="170" y="902"/>
                  </a:cubicBezTo>
                  <a:cubicBezTo>
                    <a:pt x="178" y="902"/>
                    <a:pt x="186" y="902"/>
                    <a:pt x="194" y="902"/>
                  </a:cubicBezTo>
                  <a:cubicBezTo>
                    <a:pt x="194" y="895"/>
                    <a:pt x="194" y="889"/>
                    <a:pt x="194" y="883"/>
                  </a:cubicBezTo>
                  <a:cubicBezTo>
                    <a:pt x="186" y="883"/>
                    <a:pt x="178" y="883"/>
                    <a:pt x="170" y="883"/>
                  </a:cubicBezTo>
                  <a:close/>
                  <a:moveTo>
                    <a:pt x="107" y="883"/>
                  </a:moveTo>
                  <a:cubicBezTo>
                    <a:pt x="107" y="889"/>
                    <a:pt x="107" y="895"/>
                    <a:pt x="107" y="902"/>
                  </a:cubicBezTo>
                  <a:cubicBezTo>
                    <a:pt x="115" y="902"/>
                    <a:pt x="123" y="902"/>
                    <a:pt x="131" y="902"/>
                  </a:cubicBezTo>
                  <a:cubicBezTo>
                    <a:pt x="131" y="895"/>
                    <a:pt x="131" y="889"/>
                    <a:pt x="131" y="883"/>
                  </a:cubicBezTo>
                  <a:cubicBezTo>
                    <a:pt x="123" y="883"/>
                    <a:pt x="115" y="883"/>
                    <a:pt x="107" y="883"/>
                  </a:cubicBezTo>
                  <a:close/>
                  <a:moveTo>
                    <a:pt x="43" y="883"/>
                  </a:moveTo>
                  <a:cubicBezTo>
                    <a:pt x="43" y="889"/>
                    <a:pt x="43" y="895"/>
                    <a:pt x="43" y="902"/>
                  </a:cubicBezTo>
                  <a:cubicBezTo>
                    <a:pt x="51" y="902"/>
                    <a:pt x="60" y="902"/>
                    <a:pt x="68" y="902"/>
                  </a:cubicBezTo>
                  <a:cubicBezTo>
                    <a:pt x="68" y="895"/>
                    <a:pt x="68" y="889"/>
                    <a:pt x="68" y="883"/>
                  </a:cubicBezTo>
                  <a:cubicBezTo>
                    <a:pt x="60" y="883"/>
                    <a:pt x="51" y="883"/>
                    <a:pt x="43" y="883"/>
                  </a:cubicBezTo>
                  <a:close/>
                  <a:moveTo>
                    <a:pt x="75" y="883"/>
                  </a:moveTo>
                  <a:cubicBezTo>
                    <a:pt x="75" y="889"/>
                    <a:pt x="75" y="895"/>
                    <a:pt x="75" y="902"/>
                  </a:cubicBezTo>
                  <a:cubicBezTo>
                    <a:pt x="83" y="902"/>
                    <a:pt x="91" y="902"/>
                    <a:pt x="99" y="902"/>
                  </a:cubicBezTo>
                  <a:cubicBezTo>
                    <a:pt x="99" y="895"/>
                    <a:pt x="99" y="889"/>
                    <a:pt x="99" y="883"/>
                  </a:cubicBezTo>
                  <a:cubicBezTo>
                    <a:pt x="91" y="883"/>
                    <a:pt x="83" y="883"/>
                    <a:pt x="75" y="883"/>
                  </a:cubicBezTo>
                  <a:close/>
                  <a:moveTo>
                    <a:pt x="201" y="57"/>
                  </a:moveTo>
                  <a:cubicBezTo>
                    <a:pt x="201" y="63"/>
                    <a:pt x="201" y="69"/>
                    <a:pt x="201" y="76"/>
                  </a:cubicBezTo>
                  <a:cubicBezTo>
                    <a:pt x="210" y="76"/>
                    <a:pt x="218" y="76"/>
                    <a:pt x="226" y="76"/>
                  </a:cubicBezTo>
                  <a:cubicBezTo>
                    <a:pt x="226" y="69"/>
                    <a:pt x="226" y="63"/>
                    <a:pt x="226" y="57"/>
                  </a:cubicBezTo>
                  <a:cubicBezTo>
                    <a:pt x="218" y="57"/>
                    <a:pt x="210" y="57"/>
                    <a:pt x="201" y="57"/>
                  </a:cubicBezTo>
                  <a:close/>
                  <a:moveTo>
                    <a:pt x="43" y="57"/>
                  </a:moveTo>
                  <a:cubicBezTo>
                    <a:pt x="43" y="76"/>
                    <a:pt x="43" y="76"/>
                    <a:pt x="43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43" y="57"/>
                    <a:pt x="43" y="57"/>
                    <a:pt x="43" y="57"/>
                  </a:cubicBezTo>
                  <a:close/>
                  <a:moveTo>
                    <a:pt x="75" y="57"/>
                  </a:moveTo>
                  <a:cubicBezTo>
                    <a:pt x="75" y="63"/>
                    <a:pt x="75" y="69"/>
                    <a:pt x="75" y="76"/>
                  </a:cubicBezTo>
                  <a:cubicBezTo>
                    <a:pt x="83" y="76"/>
                    <a:pt x="91" y="76"/>
                    <a:pt x="99" y="76"/>
                  </a:cubicBezTo>
                  <a:cubicBezTo>
                    <a:pt x="99" y="69"/>
                    <a:pt x="99" y="63"/>
                    <a:pt x="99" y="57"/>
                  </a:cubicBezTo>
                  <a:cubicBezTo>
                    <a:pt x="91" y="57"/>
                    <a:pt x="83" y="57"/>
                    <a:pt x="75" y="57"/>
                  </a:cubicBezTo>
                  <a:close/>
                  <a:moveTo>
                    <a:pt x="233" y="919"/>
                  </a:moveTo>
                  <a:cubicBezTo>
                    <a:pt x="233" y="937"/>
                    <a:pt x="233" y="937"/>
                    <a:pt x="233" y="937"/>
                  </a:cubicBezTo>
                  <a:cubicBezTo>
                    <a:pt x="257" y="937"/>
                    <a:pt x="257" y="937"/>
                    <a:pt x="257" y="937"/>
                  </a:cubicBezTo>
                  <a:cubicBezTo>
                    <a:pt x="257" y="919"/>
                    <a:pt x="257" y="919"/>
                    <a:pt x="257" y="919"/>
                  </a:cubicBezTo>
                  <a:cubicBezTo>
                    <a:pt x="233" y="919"/>
                    <a:pt x="233" y="919"/>
                    <a:pt x="233" y="919"/>
                  </a:cubicBezTo>
                  <a:close/>
                  <a:moveTo>
                    <a:pt x="201" y="919"/>
                  </a:moveTo>
                  <a:cubicBezTo>
                    <a:pt x="201" y="925"/>
                    <a:pt x="201" y="931"/>
                    <a:pt x="201" y="937"/>
                  </a:cubicBezTo>
                  <a:cubicBezTo>
                    <a:pt x="210" y="937"/>
                    <a:pt x="218" y="937"/>
                    <a:pt x="226" y="937"/>
                  </a:cubicBezTo>
                  <a:cubicBezTo>
                    <a:pt x="226" y="931"/>
                    <a:pt x="226" y="925"/>
                    <a:pt x="226" y="919"/>
                  </a:cubicBezTo>
                  <a:cubicBezTo>
                    <a:pt x="218" y="919"/>
                    <a:pt x="210" y="919"/>
                    <a:pt x="201" y="919"/>
                  </a:cubicBezTo>
                  <a:close/>
                  <a:moveTo>
                    <a:pt x="170" y="919"/>
                  </a:moveTo>
                  <a:cubicBezTo>
                    <a:pt x="170" y="925"/>
                    <a:pt x="170" y="931"/>
                    <a:pt x="170" y="937"/>
                  </a:cubicBezTo>
                  <a:cubicBezTo>
                    <a:pt x="178" y="937"/>
                    <a:pt x="186" y="937"/>
                    <a:pt x="194" y="937"/>
                  </a:cubicBezTo>
                  <a:cubicBezTo>
                    <a:pt x="194" y="931"/>
                    <a:pt x="194" y="925"/>
                    <a:pt x="194" y="919"/>
                  </a:cubicBezTo>
                  <a:cubicBezTo>
                    <a:pt x="186" y="919"/>
                    <a:pt x="178" y="919"/>
                    <a:pt x="170" y="919"/>
                  </a:cubicBezTo>
                  <a:close/>
                  <a:moveTo>
                    <a:pt x="107" y="919"/>
                  </a:moveTo>
                  <a:cubicBezTo>
                    <a:pt x="107" y="925"/>
                    <a:pt x="107" y="931"/>
                    <a:pt x="107" y="937"/>
                  </a:cubicBezTo>
                  <a:cubicBezTo>
                    <a:pt x="115" y="937"/>
                    <a:pt x="123" y="937"/>
                    <a:pt x="131" y="937"/>
                  </a:cubicBezTo>
                  <a:cubicBezTo>
                    <a:pt x="131" y="931"/>
                    <a:pt x="131" y="925"/>
                    <a:pt x="131" y="919"/>
                  </a:cubicBezTo>
                  <a:cubicBezTo>
                    <a:pt x="123" y="919"/>
                    <a:pt x="115" y="919"/>
                    <a:pt x="107" y="919"/>
                  </a:cubicBezTo>
                  <a:close/>
                  <a:moveTo>
                    <a:pt x="43" y="919"/>
                  </a:moveTo>
                  <a:cubicBezTo>
                    <a:pt x="43" y="937"/>
                    <a:pt x="43" y="937"/>
                    <a:pt x="43" y="937"/>
                  </a:cubicBezTo>
                  <a:cubicBezTo>
                    <a:pt x="68" y="937"/>
                    <a:pt x="68" y="937"/>
                    <a:pt x="68" y="937"/>
                  </a:cubicBezTo>
                  <a:cubicBezTo>
                    <a:pt x="68" y="919"/>
                    <a:pt x="68" y="919"/>
                    <a:pt x="68" y="919"/>
                  </a:cubicBezTo>
                  <a:cubicBezTo>
                    <a:pt x="43" y="919"/>
                    <a:pt x="43" y="919"/>
                    <a:pt x="43" y="919"/>
                  </a:cubicBezTo>
                  <a:close/>
                  <a:moveTo>
                    <a:pt x="75" y="919"/>
                  </a:moveTo>
                  <a:cubicBezTo>
                    <a:pt x="75" y="925"/>
                    <a:pt x="75" y="931"/>
                    <a:pt x="75" y="937"/>
                  </a:cubicBezTo>
                  <a:cubicBezTo>
                    <a:pt x="83" y="937"/>
                    <a:pt x="91" y="937"/>
                    <a:pt x="99" y="937"/>
                  </a:cubicBezTo>
                  <a:cubicBezTo>
                    <a:pt x="99" y="931"/>
                    <a:pt x="99" y="925"/>
                    <a:pt x="99" y="919"/>
                  </a:cubicBezTo>
                  <a:cubicBezTo>
                    <a:pt x="91" y="919"/>
                    <a:pt x="83" y="919"/>
                    <a:pt x="75" y="919"/>
                  </a:cubicBezTo>
                  <a:close/>
                  <a:moveTo>
                    <a:pt x="75" y="93"/>
                  </a:moveTo>
                  <a:cubicBezTo>
                    <a:pt x="75" y="99"/>
                    <a:pt x="75" y="105"/>
                    <a:pt x="75" y="111"/>
                  </a:cubicBezTo>
                  <a:cubicBezTo>
                    <a:pt x="83" y="111"/>
                    <a:pt x="91" y="111"/>
                    <a:pt x="99" y="111"/>
                  </a:cubicBezTo>
                  <a:cubicBezTo>
                    <a:pt x="99" y="105"/>
                    <a:pt x="99" y="99"/>
                    <a:pt x="99" y="93"/>
                  </a:cubicBezTo>
                  <a:cubicBezTo>
                    <a:pt x="91" y="93"/>
                    <a:pt x="83" y="93"/>
                    <a:pt x="75" y="93"/>
                  </a:cubicBez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" name="îsļîďé"/>
            <p:cNvSpPr/>
            <p:nvPr/>
          </p:nvSpPr>
          <p:spPr bwMode="auto">
            <a:xfrm>
              <a:off x="3676073" y="3965181"/>
              <a:ext cx="755310" cy="710651"/>
            </a:xfrm>
            <a:custGeom>
              <a:avLst/>
              <a:gdLst>
                <a:gd name="T0" fmla="*/ 8 w 389"/>
                <a:gd name="T1" fmla="*/ 123 h 366"/>
                <a:gd name="T2" fmla="*/ 212 w 389"/>
                <a:gd name="T3" fmla="*/ 165 h 366"/>
                <a:gd name="T4" fmla="*/ 307 w 389"/>
                <a:gd name="T5" fmla="*/ 204 h 366"/>
                <a:gd name="T6" fmla="*/ 379 w 389"/>
                <a:gd name="T7" fmla="*/ 338 h 366"/>
                <a:gd name="T8" fmla="*/ 389 w 389"/>
                <a:gd name="T9" fmla="*/ 366 h 366"/>
                <a:gd name="T10" fmla="*/ 0 w 389"/>
                <a:gd name="T11" fmla="*/ 338 h 366"/>
                <a:gd name="T12" fmla="*/ 8 w 389"/>
                <a:gd name="T13" fmla="*/ 338 h 366"/>
                <a:gd name="T14" fmla="*/ 308 w 389"/>
                <a:gd name="T15" fmla="*/ 235 h 366"/>
                <a:gd name="T16" fmla="*/ 359 w 389"/>
                <a:gd name="T17" fmla="*/ 223 h 366"/>
                <a:gd name="T18" fmla="*/ 308 w 389"/>
                <a:gd name="T19" fmla="*/ 223 h 366"/>
                <a:gd name="T20" fmla="*/ 40 w 389"/>
                <a:gd name="T21" fmla="*/ 236 h 366"/>
                <a:gd name="T22" fmla="*/ 102 w 389"/>
                <a:gd name="T23" fmla="*/ 224 h 366"/>
                <a:gd name="T24" fmla="*/ 40 w 389"/>
                <a:gd name="T25" fmla="*/ 224 h 366"/>
                <a:gd name="T26" fmla="*/ 40 w 389"/>
                <a:gd name="T27" fmla="*/ 211 h 366"/>
                <a:gd name="T28" fmla="*/ 102 w 389"/>
                <a:gd name="T29" fmla="*/ 200 h 366"/>
                <a:gd name="T30" fmla="*/ 40 w 389"/>
                <a:gd name="T31" fmla="*/ 200 h 366"/>
                <a:gd name="T32" fmla="*/ 40 w 389"/>
                <a:gd name="T33" fmla="*/ 188 h 366"/>
                <a:gd name="T34" fmla="*/ 102 w 389"/>
                <a:gd name="T35" fmla="*/ 176 h 366"/>
                <a:gd name="T36" fmla="*/ 40 w 389"/>
                <a:gd name="T37" fmla="*/ 176 h 366"/>
                <a:gd name="T38" fmla="*/ 40 w 389"/>
                <a:gd name="T39" fmla="*/ 163 h 366"/>
                <a:gd name="T40" fmla="*/ 102 w 389"/>
                <a:gd name="T41" fmla="*/ 152 h 366"/>
                <a:gd name="T42" fmla="*/ 40 w 389"/>
                <a:gd name="T43" fmla="*/ 152 h 366"/>
                <a:gd name="T44" fmla="*/ 212 w 389"/>
                <a:gd name="T45" fmla="*/ 267 h 366"/>
                <a:gd name="T46" fmla="*/ 275 w 389"/>
                <a:gd name="T47" fmla="*/ 256 h 366"/>
                <a:gd name="T48" fmla="*/ 212 w 389"/>
                <a:gd name="T49" fmla="*/ 256 h 366"/>
                <a:gd name="T50" fmla="*/ 212 w 389"/>
                <a:gd name="T51" fmla="*/ 243 h 366"/>
                <a:gd name="T52" fmla="*/ 275 w 389"/>
                <a:gd name="T53" fmla="*/ 232 h 366"/>
                <a:gd name="T54" fmla="*/ 212 w 389"/>
                <a:gd name="T55" fmla="*/ 232 h 366"/>
                <a:gd name="T56" fmla="*/ 212 w 389"/>
                <a:gd name="T57" fmla="*/ 219 h 366"/>
                <a:gd name="T58" fmla="*/ 275 w 389"/>
                <a:gd name="T59" fmla="*/ 208 h 366"/>
                <a:gd name="T60" fmla="*/ 212 w 389"/>
                <a:gd name="T61" fmla="*/ 208 h 366"/>
                <a:gd name="T62" fmla="*/ 212 w 389"/>
                <a:gd name="T63" fmla="*/ 195 h 366"/>
                <a:gd name="T64" fmla="*/ 275 w 389"/>
                <a:gd name="T65" fmla="*/ 184 h 366"/>
                <a:gd name="T66" fmla="*/ 212 w 389"/>
                <a:gd name="T67" fmla="*/ 184 h 366"/>
                <a:gd name="T68" fmla="*/ 308 w 389"/>
                <a:gd name="T69" fmla="*/ 307 h 366"/>
                <a:gd name="T70" fmla="*/ 359 w 389"/>
                <a:gd name="T71" fmla="*/ 296 h 366"/>
                <a:gd name="T72" fmla="*/ 308 w 389"/>
                <a:gd name="T73" fmla="*/ 296 h 366"/>
                <a:gd name="T74" fmla="*/ 308 w 389"/>
                <a:gd name="T75" fmla="*/ 283 h 366"/>
                <a:gd name="T76" fmla="*/ 359 w 389"/>
                <a:gd name="T77" fmla="*/ 271 h 366"/>
                <a:gd name="T78" fmla="*/ 308 w 389"/>
                <a:gd name="T79" fmla="*/ 271 h 366"/>
                <a:gd name="T80" fmla="*/ 308 w 389"/>
                <a:gd name="T81" fmla="*/ 259 h 366"/>
                <a:gd name="T82" fmla="*/ 359 w 389"/>
                <a:gd name="T83" fmla="*/ 248 h 366"/>
                <a:gd name="T84" fmla="*/ 308 w 389"/>
                <a:gd name="T85" fmla="*/ 248 h 366"/>
                <a:gd name="T86" fmla="*/ 361 w 389"/>
                <a:gd name="T87" fmla="*/ 84 h 366"/>
                <a:gd name="T88" fmla="*/ 317 w 389"/>
                <a:gd name="T89" fmla="*/ 195 h 366"/>
                <a:gd name="T90" fmla="*/ 369 w 389"/>
                <a:gd name="T91" fmla="*/ 195 h 366"/>
                <a:gd name="T92" fmla="*/ 280 w 389"/>
                <a:gd name="T93" fmla="*/ 43 h 366"/>
                <a:gd name="T94" fmla="*/ 222 w 389"/>
                <a:gd name="T95" fmla="*/ 154 h 366"/>
                <a:gd name="T96" fmla="*/ 290 w 389"/>
                <a:gd name="T97" fmla="*/ 154 h 366"/>
                <a:gd name="T98" fmla="*/ 37 w 389"/>
                <a:gd name="T99" fmla="*/ 110 h 366"/>
                <a:gd name="T100" fmla="*/ 108 w 389"/>
                <a:gd name="T10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" h="366">
                  <a:moveTo>
                    <a:pt x="8" y="338"/>
                  </a:moveTo>
                  <a:lnTo>
                    <a:pt x="8" y="123"/>
                  </a:lnTo>
                  <a:lnTo>
                    <a:pt x="212" y="123"/>
                  </a:lnTo>
                  <a:lnTo>
                    <a:pt x="212" y="165"/>
                  </a:lnTo>
                  <a:lnTo>
                    <a:pt x="307" y="165"/>
                  </a:lnTo>
                  <a:lnTo>
                    <a:pt x="307" y="204"/>
                  </a:lnTo>
                  <a:lnTo>
                    <a:pt x="379" y="204"/>
                  </a:lnTo>
                  <a:lnTo>
                    <a:pt x="379" y="338"/>
                  </a:lnTo>
                  <a:lnTo>
                    <a:pt x="389" y="338"/>
                  </a:lnTo>
                  <a:lnTo>
                    <a:pt x="389" y="366"/>
                  </a:lnTo>
                  <a:lnTo>
                    <a:pt x="0" y="36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38"/>
                  </a:lnTo>
                  <a:close/>
                  <a:moveTo>
                    <a:pt x="308" y="223"/>
                  </a:moveTo>
                  <a:lnTo>
                    <a:pt x="308" y="235"/>
                  </a:lnTo>
                  <a:lnTo>
                    <a:pt x="359" y="235"/>
                  </a:lnTo>
                  <a:lnTo>
                    <a:pt x="359" y="223"/>
                  </a:lnTo>
                  <a:lnTo>
                    <a:pt x="308" y="223"/>
                  </a:lnTo>
                  <a:lnTo>
                    <a:pt x="308" y="223"/>
                  </a:lnTo>
                  <a:close/>
                  <a:moveTo>
                    <a:pt x="40" y="224"/>
                  </a:moveTo>
                  <a:lnTo>
                    <a:pt x="40" y="236"/>
                  </a:lnTo>
                  <a:lnTo>
                    <a:pt x="102" y="236"/>
                  </a:lnTo>
                  <a:lnTo>
                    <a:pt x="102" y="224"/>
                  </a:lnTo>
                  <a:lnTo>
                    <a:pt x="40" y="224"/>
                  </a:lnTo>
                  <a:lnTo>
                    <a:pt x="40" y="224"/>
                  </a:lnTo>
                  <a:close/>
                  <a:moveTo>
                    <a:pt x="40" y="200"/>
                  </a:moveTo>
                  <a:lnTo>
                    <a:pt x="40" y="211"/>
                  </a:lnTo>
                  <a:lnTo>
                    <a:pt x="102" y="211"/>
                  </a:lnTo>
                  <a:lnTo>
                    <a:pt x="102" y="200"/>
                  </a:lnTo>
                  <a:lnTo>
                    <a:pt x="40" y="200"/>
                  </a:lnTo>
                  <a:lnTo>
                    <a:pt x="40" y="200"/>
                  </a:lnTo>
                  <a:close/>
                  <a:moveTo>
                    <a:pt x="40" y="176"/>
                  </a:moveTo>
                  <a:lnTo>
                    <a:pt x="40" y="188"/>
                  </a:lnTo>
                  <a:lnTo>
                    <a:pt x="102" y="188"/>
                  </a:lnTo>
                  <a:lnTo>
                    <a:pt x="102" y="176"/>
                  </a:lnTo>
                  <a:lnTo>
                    <a:pt x="40" y="176"/>
                  </a:lnTo>
                  <a:lnTo>
                    <a:pt x="40" y="176"/>
                  </a:lnTo>
                  <a:close/>
                  <a:moveTo>
                    <a:pt x="40" y="152"/>
                  </a:moveTo>
                  <a:lnTo>
                    <a:pt x="40" y="163"/>
                  </a:lnTo>
                  <a:lnTo>
                    <a:pt x="102" y="163"/>
                  </a:lnTo>
                  <a:lnTo>
                    <a:pt x="102" y="15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212" y="256"/>
                  </a:moveTo>
                  <a:lnTo>
                    <a:pt x="212" y="267"/>
                  </a:lnTo>
                  <a:lnTo>
                    <a:pt x="275" y="267"/>
                  </a:lnTo>
                  <a:lnTo>
                    <a:pt x="275" y="256"/>
                  </a:lnTo>
                  <a:lnTo>
                    <a:pt x="212" y="256"/>
                  </a:lnTo>
                  <a:lnTo>
                    <a:pt x="212" y="256"/>
                  </a:lnTo>
                  <a:close/>
                  <a:moveTo>
                    <a:pt x="212" y="232"/>
                  </a:moveTo>
                  <a:lnTo>
                    <a:pt x="212" y="243"/>
                  </a:lnTo>
                  <a:lnTo>
                    <a:pt x="275" y="243"/>
                  </a:lnTo>
                  <a:lnTo>
                    <a:pt x="275" y="232"/>
                  </a:lnTo>
                  <a:lnTo>
                    <a:pt x="212" y="232"/>
                  </a:lnTo>
                  <a:lnTo>
                    <a:pt x="212" y="232"/>
                  </a:lnTo>
                  <a:close/>
                  <a:moveTo>
                    <a:pt x="212" y="208"/>
                  </a:moveTo>
                  <a:lnTo>
                    <a:pt x="212" y="219"/>
                  </a:lnTo>
                  <a:lnTo>
                    <a:pt x="275" y="219"/>
                  </a:lnTo>
                  <a:lnTo>
                    <a:pt x="275" y="208"/>
                  </a:lnTo>
                  <a:lnTo>
                    <a:pt x="212" y="208"/>
                  </a:lnTo>
                  <a:lnTo>
                    <a:pt x="212" y="208"/>
                  </a:lnTo>
                  <a:close/>
                  <a:moveTo>
                    <a:pt x="212" y="184"/>
                  </a:moveTo>
                  <a:lnTo>
                    <a:pt x="212" y="195"/>
                  </a:lnTo>
                  <a:lnTo>
                    <a:pt x="275" y="195"/>
                  </a:lnTo>
                  <a:lnTo>
                    <a:pt x="275" y="184"/>
                  </a:lnTo>
                  <a:lnTo>
                    <a:pt x="212" y="184"/>
                  </a:lnTo>
                  <a:lnTo>
                    <a:pt x="212" y="184"/>
                  </a:lnTo>
                  <a:close/>
                  <a:moveTo>
                    <a:pt x="308" y="296"/>
                  </a:moveTo>
                  <a:lnTo>
                    <a:pt x="308" y="307"/>
                  </a:lnTo>
                  <a:lnTo>
                    <a:pt x="359" y="307"/>
                  </a:lnTo>
                  <a:lnTo>
                    <a:pt x="359" y="296"/>
                  </a:lnTo>
                  <a:lnTo>
                    <a:pt x="308" y="296"/>
                  </a:lnTo>
                  <a:lnTo>
                    <a:pt x="308" y="296"/>
                  </a:lnTo>
                  <a:close/>
                  <a:moveTo>
                    <a:pt x="308" y="271"/>
                  </a:moveTo>
                  <a:lnTo>
                    <a:pt x="308" y="283"/>
                  </a:lnTo>
                  <a:lnTo>
                    <a:pt x="359" y="283"/>
                  </a:lnTo>
                  <a:lnTo>
                    <a:pt x="359" y="271"/>
                  </a:lnTo>
                  <a:lnTo>
                    <a:pt x="308" y="271"/>
                  </a:lnTo>
                  <a:lnTo>
                    <a:pt x="308" y="271"/>
                  </a:lnTo>
                  <a:close/>
                  <a:moveTo>
                    <a:pt x="308" y="248"/>
                  </a:moveTo>
                  <a:lnTo>
                    <a:pt x="308" y="259"/>
                  </a:lnTo>
                  <a:lnTo>
                    <a:pt x="359" y="259"/>
                  </a:lnTo>
                  <a:lnTo>
                    <a:pt x="359" y="248"/>
                  </a:lnTo>
                  <a:lnTo>
                    <a:pt x="308" y="248"/>
                  </a:lnTo>
                  <a:lnTo>
                    <a:pt x="308" y="248"/>
                  </a:lnTo>
                  <a:close/>
                  <a:moveTo>
                    <a:pt x="369" y="195"/>
                  </a:moveTo>
                  <a:lnTo>
                    <a:pt x="361" y="84"/>
                  </a:lnTo>
                  <a:lnTo>
                    <a:pt x="326" y="84"/>
                  </a:lnTo>
                  <a:lnTo>
                    <a:pt x="317" y="195"/>
                  </a:lnTo>
                  <a:lnTo>
                    <a:pt x="369" y="195"/>
                  </a:lnTo>
                  <a:lnTo>
                    <a:pt x="369" y="195"/>
                  </a:lnTo>
                  <a:close/>
                  <a:moveTo>
                    <a:pt x="290" y="154"/>
                  </a:moveTo>
                  <a:lnTo>
                    <a:pt x="280" y="43"/>
                  </a:lnTo>
                  <a:lnTo>
                    <a:pt x="233" y="43"/>
                  </a:lnTo>
                  <a:lnTo>
                    <a:pt x="222" y="154"/>
                  </a:lnTo>
                  <a:lnTo>
                    <a:pt x="290" y="154"/>
                  </a:lnTo>
                  <a:lnTo>
                    <a:pt x="290" y="154"/>
                  </a:lnTo>
                  <a:close/>
                  <a:moveTo>
                    <a:pt x="120" y="110"/>
                  </a:moveTo>
                  <a:lnTo>
                    <a:pt x="37" y="11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20" y="11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" name="ïṧḻîḓè"/>
            <p:cNvSpPr/>
            <p:nvPr/>
          </p:nvSpPr>
          <p:spPr bwMode="auto">
            <a:xfrm>
              <a:off x="5280543" y="3390447"/>
              <a:ext cx="339793" cy="1287328"/>
            </a:xfrm>
            <a:custGeom>
              <a:avLst/>
              <a:gdLst>
                <a:gd name="T0" fmla="*/ 44 w 172"/>
                <a:gd name="T1" fmla="*/ 0 h 650"/>
                <a:gd name="T2" fmla="*/ 172 w 172"/>
                <a:gd name="T3" fmla="*/ 63 h 650"/>
                <a:gd name="T4" fmla="*/ 0 w 172"/>
                <a:gd name="T5" fmla="*/ 2 h 650"/>
                <a:gd name="T6" fmla="*/ 104 w 172"/>
                <a:gd name="T7" fmla="*/ 606 h 650"/>
                <a:gd name="T8" fmla="*/ 112 w 172"/>
                <a:gd name="T9" fmla="*/ 594 h 650"/>
                <a:gd name="T10" fmla="*/ 151 w 172"/>
                <a:gd name="T11" fmla="*/ 594 h 650"/>
                <a:gd name="T12" fmla="*/ 19 w 172"/>
                <a:gd name="T13" fmla="*/ 606 h 650"/>
                <a:gd name="T14" fmla="*/ 19 w 172"/>
                <a:gd name="T15" fmla="*/ 594 h 650"/>
                <a:gd name="T16" fmla="*/ 104 w 172"/>
                <a:gd name="T17" fmla="*/ 565 h 650"/>
                <a:gd name="T18" fmla="*/ 112 w 172"/>
                <a:gd name="T19" fmla="*/ 552 h 650"/>
                <a:gd name="T20" fmla="*/ 151 w 172"/>
                <a:gd name="T21" fmla="*/ 552 h 650"/>
                <a:gd name="T22" fmla="*/ 65 w 172"/>
                <a:gd name="T23" fmla="*/ 523 h 650"/>
                <a:gd name="T24" fmla="*/ 65 w 172"/>
                <a:gd name="T25" fmla="*/ 511 h 650"/>
                <a:gd name="T26" fmla="*/ 151 w 172"/>
                <a:gd name="T27" fmla="*/ 523 h 650"/>
                <a:gd name="T28" fmla="*/ 65 w 172"/>
                <a:gd name="T29" fmla="*/ 469 h 650"/>
                <a:gd name="T30" fmla="*/ 104 w 172"/>
                <a:gd name="T31" fmla="*/ 469 h 650"/>
                <a:gd name="T32" fmla="*/ 112 w 172"/>
                <a:gd name="T33" fmla="*/ 482 h 650"/>
                <a:gd name="T34" fmla="*/ 112 w 172"/>
                <a:gd name="T35" fmla="*/ 469 h 650"/>
                <a:gd name="T36" fmla="*/ 57 w 172"/>
                <a:gd name="T37" fmla="*/ 482 h 650"/>
                <a:gd name="T38" fmla="*/ 112 w 172"/>
                <a:gd name="T39" fmla="*/ 428 h 650"/>
                <a:gd name="T40" fmla="*/ 151 w 172"/>
                <a:gd name="T41" fmla="*/ 428 h 650"/>
                <a:gd name="T42" fmla="*/ 19 w 172"/>
                <a:gd name="T43" fmla="*/ 440 h 650"/>
                <a:gd name="T44" fmla="*/ 19 w 172"/>
                <a:gd name="T45" fmla="*/ 428 h 650"/>
                <a:gd name="T46" fmla="*/ 104 w 172"/>
                <a:gd name="T47" fmla="*/ 399 h 650"/>
                <a:gd name="T48" fmla="*/ 112 w 172"/>
                <a:gd name="T49" fmla="*/ 386 h 650"/>
                <a:gd name="T50" fmla="*/ 151 w 172"/>
                <a:gd name="T51" fmla="*/ 386 h 650"/>
                <a:gd name="T52" fmla="*/ 19 w 172"/>
                <a:gd name="T53" fmla="*/ 399 h 650"/>
                <a:gd name="T54" fmla="*/ 19 w 172"/>
                <a:gd name="T55" fmla="*/ 386 h 650"/>
                <a:gd name="T56" fmla="*/ 104 w 172"/>
                <a:gd name="T57" fmla="*/ 357 h 650"/>
                <a:gd name="T58" fmla="*/ 19 w 172"/>
                <a:gd name="T59" fmla="*/ 345 h 650"/>
                <a:gd name="T60" fmla="*/ 57 w 172"/>
                <a:gd name="T61" fmla="*/ 345 h 650"/>
                <a:gd name="T62" fmla="*/ 65 w 172"/>
                <a:gd name="T63" fmla="*/ 316 h 650"/>
                <a:gd name="T64" fmla="*/ 65 w 172"/>
                <a:gd name="T65" fmla="*/ 303 h 650"/>
                <a:gd name="T66" fmla="*/ 151 w 172"/>
                <a:gd name="T67" fmla="*/ 316 h 650"/>
                <a:gd name="T68" fmla="*/ 19 w 172"/>
                <a:gd name="T69" fmla="*/ 303 h 650"/>
                <a:gd name="T70" fmla="*/ 57 w 172"/>
                <a:gd name="T71" fmla="*/ 303 h 650"/>
                <a:gd name="T72" fmla="*/ 65 w 172"/>
                <a:gd name="T73" fmla="*/ 274 h 650"/>
                <a:gd name="T74" fmla="*/ 65 w 172"/>
                <a:gd name="T75" fmla="*/ 262 h 650"/>
                <a:gd name="T76" fmla="*/ 57 w 172"/>
                <a:gd name="T77" fmla="*/ 274 h 650"/>
                <a:gd name="T78" fmla="*/ 65 w 172"/>
                <a:gd name="T79" fmla="*/ 220 h 650"/>
                <a:gd name="T80" fmla="*/ 104 w 172"/>
                <a:gd name="T81" fmla="*/ 220 h 650"/>
                <a:gd name="T82" fmla="*/ 112 w 172"/>
                <a:gd name="T83" fmla="*/ 233 h 650"/>
                <a:gd name="T84" fmla="*/ 112 w 172"/>
                <a:gd name="T85" fmla="*/ 220 h 650"/>
                <a:gd name="T86" fmla="*/ 57 w 172"/>
                <a:gd name="T87" fmla="*/ 233 h 650"/>
                <a:gd name="T88" fmla="*/ 112 w 172"/>
                <a:gd name="T89" fmla="*/ 179 h 650"/>
                <a:gd name="T90" fmla="*/ 151 w 172"/>
                <a:gd name="T91" fmla="*/ 179 h 650"/>
                <a:gd name="T92" fmla="*/ 19 w 172"/>
                <a:gd name="T93" fmla="*/ 191 h 650"/>
                <a:gd name="T94" fmla="*/ 19 w 172"/>
                <a:gd name="T95" fmla="*/ 179 h 650"/>
                <a:gd name="T96" fmla="*/ 104 w 172"/>
                <a:gd name="T97" fmla="*/ 150 h 650"/>
                <a:gd name="T98" fmla="*/ 112 w 172"/>
                <a:gd name="T99" fmla="*/ 137 h 650"/>
                <a:gd name="T100" fmla="*/ 151 w 172"/>
                <a:gd name="T101" fmla="*/ 137 h 650"/>
                <a:gd name="T102" fmla="*/ 19 w 172"/>
                <a:gd name="T103" fmla="*/ 150 h 650"/>
                <a:gd name="T104" fmla="*/ 19 w 172"/>
                <a:gd name="T105" fmla="*/ 137 h 650"/>
                <a:gd name="T106" fmla="*/ 104 w 172"/>
                <a:gd name="T107" fmla="*/ 108 h 650"/>
                <a:gd name="T108" fmla="*/ 112 w 172"/>
                <a:gd name="T109" fmla="*/ 96 h 650"/>
                <a:gd name="T110" fmla="*/ 151 w 172"/>
                <a:gd name="T111" fmla="*/ 9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650">
                  <a:moveTo>
                    <a:pt x="0" y="2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50"/>
                    <a:pt x="172" y="650"/>
                    <a:pt x="172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65" y="594"/>
                  </a:moveTo>
                  <a:cubicBezTo>
                    <a:pt x="65" y="606"/>
                    <a:pt x="65" y="606"/>
                    <a:pt x="65" y="606"/>
                  </a:cubicBezTo>
                  <a:cubicBezTo>
                    <a:pt x="104" y="606"/>
                    <a:pt x="104" y="606"/>
                    <a:pt x="104" y="606"/>
                  </a:cubicBezTo>
                  <a:cubicBezTo>
                    <a:pt x="104" y="594"/>
                    <a:pt x="104" y="594"/>
                    <a:pt x="104" y="594"/>
                  </a:cubicBezTo>
                  <a:cubicBezTo>
                    <a:pt x="65" y="594"/>
                    <a:pt x="65" y="594"/>
                    <a:pt x="65" y="594"/>
                  </a:cubicBezTo>
                  <a:close/>
                  <a:moveTo>
                    <a:pt x="112" y="594"/>
                  </a:moveTo>
                  <a:cubicBezTo>
                    <a:pt x="112" y="606"/>
                    <a:pt x="112" y="606"/>
                    <a:pt x="112" y="606"/>
                  </a:cubicBezTo>
                  <a:cubicBezTo>
                    <a:pt x="151" y="606"/>
                    <a:pt x="151" y="606"/>
                    <a:pt x="151" y="606"/>
                  </a:cubicBezTo>
                  <a:cubicBezTo>
                    <a:pt x="151" y="594"/>
                    <a:pt x="151" y="594"/>
                    <a:pt x="151" y="594"/>
                  </a:cubicBezTo>
                  <a:cubicBezTo>
                    <a:pt x="112" y="594"/>
                    <a:pt x="112" y="594"/>
                    <a:pt x="112" y="594"/>
                  </a:cubicBezTo>
                  <a:close/>
                  <a:moveTo>
                    <a:pt x="19" y="594"/>
                  </a:moveTo>
                  <a:cubicBezTo>
                    <a:pt x="19" y="606"/>
                    <a:pt x="19" y="606"/>
                    <a:pt x="19" y="606"/>
                  </a:cubicBezTo>
                  <a:cubicBezTo>
                    <a:pt x="57" y="606"/>
                    <a:pt x="57" y="606"/>
                    <a:pt x="57" y="606"/>
                  </a:cubicBezTo>
                  <a:cubicBezTo>
                    <a:pt x="57" y="594"/>
                    <a:pt x="57" y="594"/>
                    <a:pt x="57" y="594"/>
                  </a:cubicBezTo>
                  <a:cubicBezTo>
                    <a:pt x="19" y="594"/>
                    <a:pt x="19" y="594"/>
                    <a:pt x="19" y="594"/>
                  </a:cubicBezTo>
                  <a:close/>
                  <a:moveTo>
                    <a:pt x="65" y="552"/>
                  </a:moveTo>
                  <a:cubicBezTo>
                    <a:pt x="65" y="556"/>
                    <a:pt x="65" y="560"/>
                    <a:pt x="65" y="565"/>
                  </a:cubicBezTo>
                  <a:cubicBezTo>
                    <a:pt x="78" y="565"/>
                    <a:pt x="91" y="565"/>
                    <a:pt x="104" y="565"/>
                  </a:cubicBezTo>
                  <a:cubicBezTo>
                    <a:pt x="104" y="560"/>
                    <a:pt x="104" y="556"/>
                    <a:pt x="104" y="552"/>
                  </a:cubicBezTo>
                  <a:cubicBezTo>
                    <a:pt x="91" y="552"/>
                    <a:pt x="78" y="552"/>
                    <a:pt x="65" y="552"/>
                  </a:cubicBezTo>
                  <a:close/>
                  <a:moveTo>
                    <a:pt x="112" y="552"/>
                  </a:moveTo>
                  <a:cubicBezTo>
                    <a:pt x="112" y="556"/>
                    <a:pt x="112" y="560"/>
                    <a:pt x="112" y="565"/>
                  </a:cubicBezTo>
                  <a:cubicBezTo>
                    <a:pt x="125" y="565"/>
                    <a:pt x="138" y="565"/>
                    <a:pt x="151" y="565"/>
                  </a:cubicBezTo>
                  <a:cubicBezTo>
                    <a:pt x="151" y="560"/>
                    <a:pt x="151" y="556"/>
                    <a:pt x="151" y="552"/>
                  </a:cubicBezTo>
                  <a:cubicBezTo>
                    <a:pt x="138" y="552"/>
                    <a:pt x="125" y="552"/>
                    <a:pt x="112" y="552"/>
                  </a:cubicBezTo>
                  <a:close/>
                  <a:moveTo>
                    <a:pt x="65" y="511"/>
                  </a:moveTo>
                  <a:cubicBezTo>
                    <a:pt x="65" y="515"/>
                    <a:pt x="65" y="519"/>
                    <a:pt x="65" y="523"/>
                  </a:cubicBezTo>
                  <a:cubicBezTo>
                    <a:pt x="78" y="523"/>
                    <a:pt x="91" y="523"/>
                    <a:pt x="104" y="523"/>
                  </a:cubicBezTo>
                  <a:cubicBezTo>
                    <a:pt x="104" y="519"/>
                    <a:pt x="104" y="515"/>
                    <a:pt x="104" y="511"/>
                  </a:cubicBezTo>
                  <a:cubicBezTo>
                    <a:pt x="91" y="511"/>
                    <a:pt x="78" y="511"/>
                    <a:pt x="65" y="511"/>
                  </a:cubicBezTo>
                  <a:close/>
                  <a:moveTo>
                    <a:pt x="112" y="511"/>
                  </a:moveTo>
                  <a:cubicBezTo>
                    <a:pt x="112" y="515"/>
                    <a:pt x="112" y="519"/>
                    <a:pt x="112" y="523"/>
                  </a:cubicBezTo>
                  <a:cubicBezTo>
                    <a:pt x="125" y="523"/>
                    <a:pt x="138" y="523"/>
                    <a:pt x="151" y="523"/>
                  </a:cubicBezTo>
                  <a:cubicBezTo>
                    <a:pt x="151" y="519"/>
                    <a:pt x="151" y="515"/>
                    <a:pt x="151" y="511"/>
                  </a:cubicBezTo>
                  <a:cubicBezTo>
                    <a:pt x="138" y="511"/>
                    <a:pt x="125" y="511"/>
                    <a:pt x="112" y="511"/>
                  </a:cubicBezTo>
                  <a:close/>
                  <a:moveTo>
                    <a:pt x="65" y="469"/>
                  </a:moveTo>
                  <a:cubicBezTo>
                    <a:pt x="65" y="473"/>
                    <a:pt x="65" y="478"/>
                    <a:pt x="65" y="482"/>
                  </a:cubicBezTo>
                  <a:cubicBezTo>
                    <a:pt x="78" y="482"/>
                    <a:pt x="91" y="482"/>
                    <a:pt x="104" y="482"/>
                  </a:cubicBezTo>
                  <a:cubicBezTo>
                    <a:pt x="104" y="478"/>
                    <a:pt x="104" y="473"/>
                    <a:pt x="104" y="469"/>
                  </a:cubicBezTo>
                  <a:cubicBezTo>
                    <a:pt x="91" y="469"/>
                    <a:pt x="78" y="469"/>
                    <a:pt x="65" y="469"/>
                  </a:cubicBezTo>
                  <a:close/>
                  <a:moveTo>
                    <a:pt x="112" y="469"/>
                  </a:moveTo>
                  <a:cubicBezTo>
                    <a:pt x="112" y="473"/>
                    <a:pt x="112" y="478"/>
                    <a:pt x="112" y="482"/>
                  </a:cubicBezTo>
                  <a:cubicBezTo>
                    <a:pt x="125" y="482"/>
                    <a:pt x="138" y="482"/>
                    <a:pt x="151" y="482"/>
                  </a:cubicBezTo>
                  <a:cubicBezTo>
                    <a:pt x="151" y="478"/>
                    <a:pt x="151" y="473"/>
                    <a:pt x="151" y="469"/>
                  </a:cubicBezTo>
                  <a:cubicBezTo>
                    <a:pt x="138" y="469"/>
                    <a:pt x="125" y="469"/>
                    <a:pt x="112" y="469"/>
                  </a:cubicBezTo>
                  <a:close/>
                  <a:moveTo>
                    <a:pt x="19" y="469"/>
                  </a:moveTo>
                  <a:cubicBezTo>
                    <a:pt x="19" y="473"/>
                    <a:pt x="19" y="478"/>
                    <a:pt x="19" y="482"/>
                  </a:cubicBezTo>
                  <a:cubicBezTo>
                    <a:pt x="31" y="482"/>
                    <a:pt x="44" y="482"/>
                    <a:pt x="57" y="482"/>
                  </a:cubicBezTo>
                  <a:cubicBezTo>
                    <a:pt x="57" y="478"/>
                    <a:pt x="57" y="473"/>
                    <a:pt x="57" y="469"/>
                  </a:cubicBezTo>
                  <a:cubicBezTo>
                    <a:pt x="44" y="469"/>
                    <a:pt x="31" y="469"/>
                    <a:pt x="19" y="469"/>
                  </a:cubicBezTo>
                  <a:close/>
                  <a:moveTo>
                    <a:pt x="112" y="428"/>
                  </a:moveTo>
                  <a:cubicBezTo>
                    <a:pt x="112" y="432"/>
                    <a:pt x="112" y="436"/>
                    <a:pt x="112" y="440"/>
                  </a:cubicBezTo>
                  <a:cubicBezTo>
                    <a:pt x="125" y="440"/>
                    <a:pt x="138" y="440"/>
                    <a:pt x="151" y="440"/>
                  </a:cubicBezTo>
                  <a:cubicBezTo>
                    <a:pt x="151" y="436"/>
                    <a:pt x="151" y="432"/>
                    <a:pt x="151" y="428"/>
                  </a:cubicBezTo>
                  <a:cubicBezTo>
                    <a:pt x="138" y="428"/>
                    <a:pt x="125" y="428"/>
                    <a:pt x="112" y="428"/>
                  </a:cubicBezTo>
                  <a:close/>
                  <a:moveTo>
                    <a:pt x="19" y="428"/>
                  </a:moveTo>
                  <a:cubicBezTo>
                    <a:pt x="19" y="432"/>
                    <a:pt x="19" y="436"/>
                    <a:pt x="19" y="440"/>
                  </a:cubicBezTo>
                  <a:cubicBezTo>
                    <a:pt x="31" y="440"/>
                    <a:pt x="44" y="440"/>
                    <a:pt x="57" y="440"/>
                  </a:cubicBezTo>
                  <a:cubicBezTo>
                    <a:pt x="57" y="436"/>
                    <a:pt x="57" y="432"/>
                    <a:pt x="57" y="428"/>
                  </a:cubicBezTo>
                  <a:cubicBezTo>
                    <a:pt x="44" y="428"/>
                    <a:pt x="31" y="428"/>
                    <a:pt x="19" y="428"/>
                  </a:cubicBezTo>
                  <a:close/>
                  <a:moveTo>
                    <a:pt x="65" y="386"/>
                  </a:moveTo>
                  <a:cubicBezTo>
                    <a:pt x="65" y="390"/>
                    <a:pt x="65" y="395"/>
                    <a:pt x="65" y="399"/>
                  </a:cubicBezTo>
                  <a:cubicBezTo>
                    <a:pt x="78" y="399"/>
                    <a:pt x="91" y="399"/>
                    <a:pt x="104" y="399"/>
                  </a:cubicBezTo>
                  <a:cubicBezTo>
                    <a:pt x="104" y="395"/>
                    <a:pt x="104" y="390"/>
                    <a:pt x="104" y="386"/>
                  </a:cubicBezTo>
                  <a:cubicBezTo>
                    <a:pt x="91" y="386"/>
                    <a:pt x="78" y="386"/>
                    <a:pt x="65" y="386"/>
                  </a:cubicBezTo>
                  <a:close/>
                  <a:moveTo>
                    <a:pt x="112" y="386"/>
                  </a:moveTo>
                  <a:cubicBezTo>
                    <a:pt x="112" y="390"/>
                    <a:pt x="112" y="395"/>
                    <a:pt x="112" y="399"/>
                  </a:cubicBezTo>
                  <a:cubicBezTo>
                    <a:pt x="125" y="399"/>
                    <a:pt x="138" y="399"/>
                    <a:pt x="151" y="399"/>
                  </a:cubicBezTo>
                  <a:cubicBezTo>
                    <a:pt x="151" y="395"/>
                    <a:pt x="151" y="390"/>
                    <a:pt x="151" y="386"/>
                  </a:cubicBezTo>
                  <a:cubicBezTo>
                    <a:pt x="138" y="386"/>
                    <a:pt x="125" y="386"/>
                    <a:pt x="112" y="386"/>
                  </a:cubicBezTo>
                  <a:close/>
                  <a:moveTo>
                    <a:pt x="19" y="386"/>
                  </a:moveTo>
                  <a:cubicBezTo>
                    <a:pt x="19" y="390"/>
                    <a:pt x="19" y="395"/>
                    <a:pt x="19" y="399"/>
                  </a:cubicBezTo>
                  <a:cubicBezTo>
                    <a:pt x="31" y="399"/>
                    <a:pt x="44" y="399"/>
                    <a:pt x="57" y="399"/>
                  </a:cubicBezTo>
                  <a:cubicBezTo>
                    <a:pt x="57" y="395"/>
                    <a:pt x="57" y="390"/>
                    <a:pt x="57" y="386"/>
                  </a:cubicBezTo>
                  <a:cubicBezTo>
                    <a:pt x="44" y="386"/>
                    <a:pt x="31" y="386"/>
                    <a:pt x="19" y="386"/>
                  </a:cubicBezTo>
                  <a:close/>
                  <a:moveTo>
                    <a:pt x="65" y="345"/>
                  </a:moveTo>
                  <a:cubicBezTo>
                    <a:pt x="65" y="349"/>
                    <a:pt x="65" y="353"/>
                    <a:pt x="65" y="357"/>
                  </a:cubicBezTo>
                  <a:cubicBezTo>
                    <a:pt x="78" y="357"/>
                    <a:pt x="91" y="357"/>
                    <a:pt x="104" y="357"/>
                  </a:cubicBezTo>
                  <a:cubicBezTo>
                    <a:pt x="104" y="353"/>
                    <a:pt x="104" y="349"/>
                    <a:pt x="104" y="345"/>
                  </a:cubicBezTo>
                  <a:cubicBezTo>
                    <a:pt x="91" y="345"/>
                    <a:pt x="78" y="345"/>
                    <a:pt x="65" y="345"/>
                  </a:cubicBezTo>
                  <a:close/>
                  <a:moveTo>
                    <a:pt x="19" y="345"/>
                  </a:moveTo>
                  <a:cubicBezTo>
                    <a:pt x="19" y="349"/>
                    <a:pt x="19" y="353"/>
                    <a:pt x="19" y="357"/>
                  </a:cubicBezTo>
                  <a:cubicBezTo>
                    <a:pt x="31" y="357"/>
                    <a:pt x="44" y="357"/>
                    <a:pt x="57" y="357"/>
                  </a:cubicBezTo>
                  <a:cubicBezTo>
                    <a:pt x="57" y="353"/>
                    <a:pt x="57" y="349"/>
                    <a:pt x="57" y="345"/>
                  </a:cubicBezTo>
                  <a:cubicBezTo>
                    <a:pt x="44" y="345"/>
                    <a:pt x="31" y="345"/>
                    <a:pt x="19" y="345"/>
                  </a:cubicBezTo>
                  <a:close/>
                  <a:moveTo>
                    <a:pt x="65" y="303"/>
                  </a:moveTo>
                  <a:cubicBezTo>
                    <a:pt x="65" y="308"/>
                    <a:pt x="65" y="312"/>
                    <a:pt x="65" y="316"/>
                  </a:cubicBezTo>
                  <a:cubicBezTo>
                    <a:pt x="78" y="316"/>
                    <a:pt x="91" y="316"/>
                    <a:pt x="104" y="316"/>
                  </a:cubicBezTo>
                  <a:cubicBezTo>
                    <a:pt x="104" y="312"/>
                    <a:pt x="104" y="308"/>
                    <a:pt x="104" y="303"/>
                  </a:cubicBezTo>
                  <a:cubicBezTo>
                    <a:pt x="91" y="303"/>
                    <a:pt x="78" y="303"/>
                    <a:pt x="65" y="303"/>
                  </a:cubicBezTo>
                  <a:close/>
                  <a:moveTo>
                    <a:pt x="112" y="303"/>
                  </a:moveTo>
                  <a:cubicBezTo>
                    <a:pt x="112" y="308"/>
                    <a:pt x="112" y="312"/>
                    <a:pt x="112" y="316"/>
                  </a:cubicBezTo>
                  <a:cubicBezTo>
                    <a:pt x="125" y="316"/>
                    <a:pt x="138" y="316"/>
                    <a:pt x="151" y="316"/>
                  </a:cubicBezTo>
                  <a:cubicBezTo>
                    <a:pt x="151" y="312"/>
                    <a:pt x="151" y="308"/>
                    <a:pt x="151" y="303"/>
                  </a:cubicBezTo>
                  <a:cubicBezTo>
                    <a:pt x="138" y="303"/>
                    <a:pt x="125" y="303"/>
                    <a:pt x="112" y="303"/>
                  </a:cubicBezTo>
                  <a:close/>
                  <a:moveTo>
                    <a:pt x="19" y="303"/>
                  </a:moveTo>
                  <a:cubicBezTo>
                    <a:pt x="19" y="308"/>
                    <a:pt x="19" y="312"/>
                    <a:pt x="19" y="316"/>
                  </a:cubicBezTo>
                  <a:cubicBezTo>
                    <a:pt x="31" y="316"/>
                    <a:pt x="44" y="316"/>
                    <a:pt x="57" y="316"/>
                  </a:cubicBezTo>
                  <a:cubicBezTo>
                    <a:pt x="57" y="312"/>
                    <a:pt x="57" y="308"/>
                    <a:pt x="57" y="303"/>
                  </a:cubicBezTo>
                  <a:cubicBezTo>
                    <a:pt x="44" y="303"/>
                    <a:pt x="31" y="303"/>
                    <a:pt x="19" y="303"/>
                  </a:cubicBezTo>
                  <a:close/>
                  <a:moveTo>
                    <a:pt x="65" y="262"/>
                  </a:moveTo>
                  <a:cubicBezTo>
                    <a:pt x="65" y="266"/>
                    <a:pt x="65" y="270"/>
                    <a:pt x="65" y="274"/>
                  </a:cubicBezTo>
                  <a:cubicBezTo>
                    <a:pt x="78" y="274"/>
                    <a:pt x="91" y="274"/>
                    <a:pt x="104" y="274"/>
                  </a:cubicBezTo>
                  <a:cubicBezTo>
                    <a:pt x="104" y="270"/>
                    <a:pt x="104" y="266"/>
                    <a:pt x="104" y="262"/>
                  </a:cubicBezTo>
                  <a:cubicBezTo>
                    <a:pt x="91" y="262"/>
                    <a:pt x="78" y="262"/>
                    <a:pt x="65" y="262"/>
                  </a:cubicBezTo>
                  <a:close/>
                  <a:moveTo>
                    <a:pt x="19" y="262"/>
                  </a:moveTo>
                  <a:cubicBezTo>
                    <a:pt x="19" y="266"/>
                    <a:pt x="19" y="270"/>
                    <a:pt x="19" y="274"/>
                  </a:cubicBezTo>
                  <a:cubicBezTo>
                    <a:pt x="31" y="274"/>
                    <a:pt x="44" y="274"/>
                    <a:pt x="57" y="274"/>
                  </a:cubicBezTo>
                  <a:cubicBezTo>
                    <a:pt x="57" y="270"/>
                    <a:pt x="57" y="266"/>
                    <a:pt x="57" y="262"/>
                  </a:cubicBezTo>
                  <a:cubicBezTo>
                    <a:pt x="44" y="262"/>
                    <a:pt x="31" y="262"/>
                    <a:pt x="19" y="262"/>
                  </a:cubicBezTo>
                  <a:close/>
                  <a:moveTo>
                    <a:pt x="65" y="220"/>
                  </a:moveTo>
                  <a:cubicBezTo>
                    <a:pt x="65" y="225"/>
                    <a:pt x="65" y="229"/>
                    <a:pt x="65" y="233"/>
                  </a:cubicBezTo>
                  <a:cubicBezTo>
                    <a:pt x="78" y="233"/>
                    <a:pt x="91" y="233"/>
                    <a:pt x="104" y="233"/>
                  </a:cubicBezTo>
                  <a:cubicBezTo>
                    <a:pt x="104" y="229"/>
                    <a:pt x="104" y="225"/>
                    <a:pt x="104" y="220"/>
                  </a:cubicBezTo>
                  <a:cubicBezTo>
                    <a:pt x="91" y="220"/>
                    <a:pt x="78" y="220"/>
                    <a:pt x="65" y="220"/>
                  </a:cubicBezTo>
                  <a:close/>
                  <a:moveTo>
                    <a:pt x="112" y="220"/>
                  </a:moveTo>
                  <a:cubicBezTo>
                    <a:pt x="112" y="225"/>
                    <a:pt x="112" y="229"/>
                    <a:pt x="112" y="233"/>
                  </a:cubicBezTo>
                  <a:cubicBezTo>
                    <a:pt x="125" y="233"/>
                    <a:pt x="138" y="233"/>
                    <a:pt x="151" y="233"/>
                  </a:cubicBezTo>
                  <a:cubicBezTo>
                    <a:pt x="151" y="229"/>
                    <a:pt x="151" y="225"/>
                    <a:pt x="151" y="220"/>
                  </a:cubicBezTo>
                  <a:cubicBezTo>
                    <a:pt x="138" y="220"/>
                    <a:pt x="125" y="220"/>
                    <a:pt x="112" y="220"/>
                  </a:cubicBezTo>
                  <a:close/>
                  <a:moveTo>
                    <a:pt x="19" y="220"/>
                  </a:moveTo>
                  <a:cubicBezTo>
                    <a:pt x="19" y="225"/>
                    <a:pt x="19" y="229"/>
                    <a:pt x="19" y="233"/>
                  </a:cubicBezTo>
                  <a:cubicBezTo>
                    <a:pt x="31" y="233"/>
                    <a:pt x="44" y="233"/>
                    <a:pt x="57" y="233"/>
                  </a:cubicBezTo>
                  <a:cubicBezTo>
                    <a:pt x="57" y="229"/>
                    <a:pt x="57" y="225"/>
                    <a:pt x="57" y="220"/>
                  </a:cubicBezTo>
                  <a:cubicBezTo>
                    <a:pt x="44" y="220"/>
                    <a:pt x="31" y="220"/>
                    <a:pt x="19" y="220"/>
                  </a:cubicBezTo>
                  <a:close/>
                  <a:moveTo>
                    <a:pt x="112" y="179"/>
                  </a:moveTo>
                  <a:cubicBezTo>
                    <a:pt x="112" y="183"/>
                    <a:pt x="112" y="187"/>
                    <a:pt x="112" y="191"/>
                  </a:cubicBezTo>
                  <a:cubicBezTo>
                    <a:pt x="125" y="191"/>
                    <a:pt x="138" y="191"/>
                    <a:pt x="151" y="191"/>
                  </a:cubicBezTo>
                  <a:cubicBezTo>
                    <a:pt x="151" y="187"/>
                    <a:pt x="151" y="183"/>
                    <a:pt x="151" y="179"/>
                  </a:cubicBezTo>
                  <a:cubicBezTo>
                    <a:pt x="138" y="179"/>
                    <a:pt x="125" y="179"/>
                    <a:pt x="112" y="179"/>
                  </a:cubicBezTo>
                  <a:close/>
                  <a:moveTo>
                    <a:pt x="19" y="179"/>
                  </a:moveTo>
                  <a:cubicBezTo>
                    <a:pt x="19" y="183"/>
                    <a:pt x="19" y="187"/>
                    <a:pt x="19" y="191"/>
                  </a:cubicBezTo>
                  <a:cubicBezTo>
                    <a:pt x="31" y="191"/>
                    <a:pt x="44" y="191"/>
                    <a:pt x="57" y="191"/>
                  </a:cubicBezTo>
                  <a:cubicBezTo>
                    <a:pt x="57" y="187"/>
                    <a:pt x="57" y="183"/>
                    <a:pt x="57" y="179"/>
                  </a:cubicBezTo>
                  <a:cubicBezTo>
                    <a:pt x="44" y="179"/>
                    <a:pt x="31" y="179"/>
                    <a:pt x="19" y="179"/>
                  </a:cubicBezTo>
                  <a:close/>
                  <a:moveTo>
                    <a:pt x="65" y="137"/>
                  </a:moveTo>
                  <a:cubicBezTo>
                    <a:pt x="65" y="142"/>
                    <a:pt x="65" y="146"/>
                    <a:pt x="65" y="150"/>
                  </a:cubicBezTo>
                  <a:cubicBezTo>
                    <a:pt x="78" y="150"/>
                    <a:pt x="91" y="150"/>
                    <a:pt x="104" y="150"/>
                  </a:cubicBezTo>
                  <a:cubicBezTo>
                    <a:pt x="104" y="146"/>
                    <a:pt x="104" y="142"/>
                    <a:pt x="104" y="137"/>
                  </a:cubicBezTo>
                  <a:cubicBezTo>
                    <a:pt x="91" y="137"/>
                    <a:pt x="78" y="137"/>
                    <a:pt x="65" y="137"/>
                  </a:cubicBezTo>
                  <a:close/>
                  <a:moveTo>
                    <a:pt x="112" y="137"/>
                  </a:moveTo>
                  <a:cubicBezTo>
                    <a:pt x="112" y="142"/>
                    <a:pt x="112" y="146"/>
                    <a:pt x="112" y="150"/>
                  </a:cubicBezTo>
                  <a:cubicBezTo>
                    <a:pt x="125" y="150"/>
                    <a:pt x="138" y="150"/>
                    <a:pt x="151" y="150"/>
                  </a:cubicBezTo>
                  <a:cubicBezTo>
                    <a:pt x="151" y="146"/>
                    <a:pt x="151" y="142"/>
                    <a:pt x="151" y="137"/>
                  </a:cubicBezTo>
                  <a:cubicBezTo>
                    <a:pt x="138" y="137"/>
                    <a:pt x="125" y="137"/>
                    <a:pt x="112" y="137"/>
                  </a:cubicBezTo>
                  <a:close/>
                  <a:moveTo>
                    <a:pt x="19" y="137"/>
                  </a:moveTo>
                  <a:cubicBezTo>
                    <a:pt x="19" y="142"/>
                    <a:pt x="19" y="146"/>
                    <a:pt x="19" y="150"/>
                  </a:cubicBezTo>
                  <a:cubicBezTo>
                    <a:pt x="31" y="150"/>
                    <a:pt x="44" y="150"/>
                    <a:pt x="57" y="150"/>
                  </a:cubicBezTo>
                  <a:cubicBezTo>
                    <a:pt x="57" y="146"/>
                    <a:pt x="57" y="142"/>
                    <a:pt x="57" y="137"/>
                  </a:cubicBezTo>
                  <a:cubicBezTo>
                    <a:pt x="44" y="137"/>
                    <a:pt x="31" y="137"/>
                    <a:pt x="19" y="137"/>
                  </a:cubicBezTo>
                  <a:close/>
                  <a:moveTo>
                    <a:pt x="65" y="96"/>
                  </a:moveTo>
                  <a:cubicBezTo>
                    <a:pt x="65" y="108"/>
                    <a:pt x="65" y="108"/>
                    <a:pt x="65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65" y="96"/>
                    <a:pt x="65" y="96"/>
                    <a:pt x="65" y="96"/>
                  </a:cubicBezTo>
                  <a:close/>
                  <a:moveTo>
                    <a:pt x="112" y="96"/>
                  </a:moveTo>
                  <a:cubicBezTo>
                    <a:pt x="112" y="108"/>
                    <a:pt x="112" y="108"/>
                    <a:pt x="112" y="108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51" y="96"/>
                    <a:pt x="151" y="96"/>
                    <a:pt x="151" y="96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" name="î$ḻîḑê"/>
            <p:cNvSpPr/>
            <p:nvPr/>
          </p:nvSpPr>
          <p:spPr bwMode="auto">
            <a:xfrm>
              <a:off x="2450879" y="3609855"/>
              <a:ext cx="533960" cy="1081511"/>
            </a:xfrm>
            <a:custGeom>
              <a:avLst/>
              <a:gdLst>
                <a:gd name="T0" fmla="*/ 0 w 270"/>
                <a:gd name="T1" fmla="*/ 79 h 546"/>
                <a:gd name="T2" fmla="*/ 156 w 270"/>
                <a:gd name="T3" fmla="*/ 24 h 546"/>
                <a:gd name="T4" fmla="*/ 270 w 270"/>
                <a:gd name="T5" fmla="*/ 95 h 546"/>
                <a:gd name="T6" fmla="*/ 93 w 270"/>
                <a:gd name="T7" fmla="*/ 474 h 546"/>
                <a:gd name="T8" fmla="*/ 93 w 270"/>
                <a:gd name="T9" fmla="*/ 145 h 546"/>
                <a:gd name="T10" fmla="*/ 56 w 270"/>
                <a:gd name="T11" fmla="*/ 145 h 546"/>
                <a:gd name="T12" fmla="*/ 129 w 270"/>
                <a:gd name="T13" fmla="*/ 145 h 546"/>
                <a:gd name="T14" fmla="*/ 165 w 270"/>
                <a:gd name="T15" fmla="*/ 145 h 546"/>
                <a:gd name="T16" fmla="*/ 202 w 270"/>
                <a:gd name="T17" fmla="*/ 145 h 546"/>
                <a:gd name="T18" fmla="*/ 238 w 270"/>
                <a:gd name="T19" fmla="*/ 145 h 546"/>
                <a:gd name="T20" fmla="*/ 93 w 270"/>
                <a:gd name="T21" fmla="*/ 181 h 546"/>
                <a:gd name="T22" fmla="*/ 56 w 270"/>
                <a:gd name="T23" fmla="*/ 181 h 546"/>
                <a:gd name="T24" fmla="*/ 129 w 270"/>
                <a:gd name="T25" fmla="*/ 181 h 546"/>
                <a:gd name="T26" fmla="*/ 165 w 270"/>
                <a:gd name="T27" fmla="*/ 181 h 546"/>
                <a:gd name="T28" fmla="*/ 202 w 270"/>
                <a:gd name="T29" fmla="*/ 181 h 546"/>
                <a:gd name="T30" fmla="*/ 238 w 270"/>
                <a:gd name="T31" fmla="*/ 181 h 546"/>
                <a:gd name="T32" fmla="*/ 93 w 270"/>
                <a:gd name="T33" fmla="*/ 218 h 546"/>
                <a:gd name="T34" fmla="*/ 56 w 270"/>
                <a:gd name="T35" fmla="*/ 218 h 546"/>
                <a:gd name="T36" fmla="*/ 129 w 270"/>
                <a:gd name="T37" fmla="*/ 218 h 546"/>
                <a:gd name="T38" fmla="*/ 165 w 270"/>
                <a:gd name="T39" fmla="*/ 218 h 546"/>
                <a:gd name="T40" fmla="*/ 202 w 270"/>
                <a:gd name="T41" fmla="*/ 218 h 546"/>
                <a:gd name="T42" fmla="*/ 238 w 270"/>
                <a:gd name="T43" fmla="*/ 218 h 546"/>
                <a:gd name="T44" fmla="*/ 93 w 270"/>
                <a:gd name="T45" fmla="*/ 255 h 546"/>
                <a:gd name="T46" fmla="*/ 56 w 270"/>
                <a:gd name="T47" fmla="*/ 255 h 546"/>
                <a:gd name="T48" fmla="*/ 129 w 270"/>
                <a:gd name="T49" fmla="*/ 255 h 546"/>
                <a:gd name="T50" fmla="*/ 165 w 270"/>
                <a:gd name="T51" fmla="*/ 255 h 546"/>
                <a:gd name="T52" fmla="*/ 202 w 270"/>
                <a:gd name="T53" fmla="*/ 255 h 546"/>
                <a:gd name="T54" fmla="*/ 238 w 270"/>
                <a:gd name="T55" fmla="*/ 255 h 546"/>
                <a:gd name="T56" fmla="*/ 93 w 270"/>
                <a:gd name="T57" fmla="*/ 291 h 546"/>
                <a:gd name="T58" fmla="*/ 56 w 270"/>
                <a:gd name="T59" fmla="*/ 291 h 546"/>
                <a:gd name="T60" fmla="*/ 129 w 270"/>
                <a:gd name="T61" fmla="*/ 291 h 546"/>
                <a:gd name="T62" fmla="*/ 165 w 270"/>
                <a:gd name="T63" fmla="*/ 291 h 546"/>
                <a:gd name="T64" fmla="*/ 202 w 270"/>
                <a:gd name="T65" fmla="*/ 291 h 546"/>
                <a:gd name="T66" fmla="*/ 238 w 270"/>
                <a:gd name="T67" fmla="*/ 291 h 546"/>
                <a:gd name="T68" fmla="*/ 93 w 270"/>
                <a:gd name="T69" fmla="*/ 328 h 546"/>
                <a:gd name="T70" fmla="*/ 56 w 270"/>
                <a:gd name="T71" fmla="*/ 328 h 546"/>
                <a:gd name="T72" fmla="*/ 129 w 270"/>
                <a:gd name="T73" fmla="*/ 328 h 546"/>
                <a:gd name="T74" fmla="*/ 165 w 270"/>
                <a:gd name="T75" fmla="*/ 328 h 546"/>
                <a:gd name="T76" fmla="*/ 202 w 270"/>
                <a:gd name="T77" fmla="*/ 328 h 546"/>
                <a:gd name="T78" fmla="*/ 238 w 270"/>
                <a:gd name="T79" fmla="*/ 328 h 546"/>
                <a:gd name="T80" fmla="*/ 93 w 270"/>
                <a:gd name="T81" fmla="*/ 364 h 546"/>
                <a:gd name="T82" fmla="*/ 56 w 270"/>
                <a:gd name="T83" fmla="*/ 364 h 546"/>
                <a:gd name="T84" fmla="*/ 129 w 270"/>
                <a:gd name="T85" fmla="*/ 364 h 546"/>
                <a:gd name="T86" fmla="*/ 165 w 270"/>
                <a:gd name="T87" fmla="*/ 364 h 546"/>
                <a:gd name="T88" fmla="*/ 202 w 270"/>
                <a:gd name="T89" fmla="*/ 364 h 546"/>
                <a:gd name="T90" fmla="*/ 238 w 270"/>
                <a:gd name="T91" fmla="*/ 364 h 546"/>
                <a:gd name="T92" fmla="*/ 93 w 270"/>
                <a:gd name="T93" fmla="*/ 401 h 546"/>
                <a:gd name="T94" fmla="*/ 56 w 270"/>
                <a:gd name="T95" fmla="*/ 401 h 546"/>
                <a:gd name="T96" fmla="*/ 129 w 270"/>
                <a:gd name="T97" fmla="*/ 401 h 546"/>
                <a:gd name="T98" fmla="*/ 165 w 270"/>
                <a:gd name="T99" fmla="*/ 401 h 546"/>
                <a:gd name="T100" fmla="*/ 202 w 270"/>
                <a:gd name="T101" fmla="*/ 401 h 546"/>
                <a:gd name="T102" fmla="*/ 238 w 270"/>
                <a:gd name="T103" fmla="*/ 401 h 546"/>
                <a:gd name="T104" fmla="*/ 93 w 270"/>
                <a:gd name="T105" fmla="*/ 438 h 546"/>
                <a:gd name="T106" fmla="*/ 56 w 270"/>
                <a:gd name="T107" fmla="*/ 438 h 546"/>
                <a:gd name="T108" fmla="*/ 129 w 270"/>
                <a:gd name="T109" fmla="*/ 438 h 546"/>
                <a:gd name="T110" fmla="*/ 165 w 270"/>
                <a:gd name="T111" fmla="*/ 438 h 546"/>
                <a:gd name="T112" fmla="*/ 202 w 270"/>
                <a:gd name="T113" fmla="*/ 438 h 546"/>
                <a:gd name="T114" fmla="*/ 238 w 270"/>
                <a:gd name="T115" fmla="*/ 438 h 546"/>
                <a:gd name="T116" fmla="*/ 56 w 270"/>
                <a:gd name="T117" fmla="*/ 474 h 546"/>
                <a:gd name="T118" fmla="*/ 129 w 270"/>
                <a:gd name="T119" fmla="*/ 474 h 546"/>
                <a:gd name="T120" fmla="*/ 165 w 270"/>
                <a:gd name="T121" fmla="*/ 474 h 546"/>
                <a:gd name="T122" fmla="*/ 202 w 270"/>
                <a:gd name="T123" fmla="*/ 474 h 546"/>
                <a:gd name="T124" fmla="*/ 238 w 270"/>
                <a:gd name="T125" fmla="*/ 47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546">
                  <a:moveTo>
                    <a:pt x="266" y="546"/>
                  </a:moveTo>
                  <a:cubicBezTo>
                    <a:pt x="4" y="546"/>
                    <a:pt x="4" y="546"/>
                    <a:pt x="4" y="546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546"/>
                    <a:pt x="266" y="546"/>
                    <a:pt x="266" y="546"/>
                  </a:cubicBezTo>
                  <a:close/>
                  <a:moveTo>
                    <a:pt x="67" y="453"/>
                  </a:moveTo>
                  <a:cubicBezTo>
                    <a:pt x="67" y="460"/>
                    <a:pt x="67" y="467"/>
                    <a:pt x="67" y="474"/>
                  </a:cubicBezTo>
                  <a:cubicBezTo>
                    <a:pt x="75" y="474"/>
                    <a:pt x="84" y="474"/>
                    <a:pt x="93" y="474"/>
                  </a:cubicBezTo>
                  <a:cubicBezTo>
                    <a:pt x="93" y="467"/>
                    <a:pt x="93" y="460"/>
                    <a:pt x="93" y="453"/>
                  </a:cubicBezTo>
                  <a:cubicBezTo>
                    <a:pt x="84" y="453"/>
                    <a:pt x="75" y="453"/>
                    <a:pt x="67" y="453"/>
                  </a:cubicBezTo>
                  <a:close/>
                  <a:moveTo>
                    <a:pt x="67" y="124"/>
                  </a:moveTo>
                  <a:cubicBezTo>
                    <a:pt x="67" y="131"/>
                    <a:pt x="67" y="138"/>
                    <a:pt x="67" y="145"/>
                  </a:cubicBezTo>
                  <a:cubicBezTo>
                    <a:pt x="75" y="145"/>
                    <a:pt x="84" y="145"/>
                    <a:pt x="93" y="145"/>
                  </a:cubicBezTo>
                  <a:cubicBezTo>
                    <a:pt x="93" y="138"/>
                    <a:pt x="93" y="131"/>
                    <a:pt x="93" y="124"/>
                  </a:cubicBezTo>
                  <a:cubicBezTo>
                    <a:pt x="84" y="124"/>
                    <a:pt x="75" y="124"/>
                    <a:pt x="67" y="124"/>
                  </a:cubicBezTo>
                  <a:close/>
                  <a:moveTo>
                    <a:pt x="31" y="124"/>
                  </a:moveTo>
                  <a:cubicBezTo>
                    <a:pt x="31" y="145"/>
                    <a:pt x="31" y="145"/>
                    <a:pt x="31" y="145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31" y="124"/>
                    <a:pt x="31" y="124"/>
                    <a:pt x="31" y="124"/>
                  </a:cubicBezTo>
                  <a:close/>
                  <a:moveTo>
                    <a:pt x="103" y="124"/>
                  </a:moveTo>
                  <a:cubicBezTo>
                    <a:pt x="103" y="131"/>
                    <a:pt x="103" y="138"/>
                    <a:pt x="103" y="145"/>
                  </a:cubicBezTo>
                  <a:cubicBezTo>
                    <a:pt x="112" y="145"/>
                    <a:pt x="120" y="145"/>
                    <a:pt x="129" y="145"/>
                  </a:cubicBezTo>
                  <a:cubicBezTo>
                    <a:pt x="129" y="138"/>
                    <a:pt x="129" y="131"/>
                    <a:pt x="129" y="124"/>
                  </a:cubicBezTo>
                  <a:cubicBezTo>
                    <a:pt x="120" y="124"/>
                    <a:pt x="112" y="124"/>
                    <a:pt x="103" y="124"/>
                  </a:cubicBezTo>
                  <a:close/>
                  <a:moveTo>
                    <a:pt x="140" y="124"/>
                  </a:moveTo>
                  <a:cubicBezTo>
                    <a:pt x="140" y="131"/>
                    <a:pt x="140" y="138"/>
                    <a:pt x="140" y="145"/>
                  </a:cubicBezTo>
                  <a:cubicBezTo>
                    <a:pt x="148" y="145"/>
                    <a:pt x="157" y="145"/>
                    <a:pt x="165" y="145"/>
                  </a:cubicBezTo>
                  <a:cubicBezTo>
                    <a:pt x="165" y="138"/>
                    <a:pt x="165" y="131"/>
                    <a:pt x="165" y="124"/>
                  </a:cubicBezTo>
                  <a:cubicBezTo>
                    <a:pt x="157" y="124"/>
                    <a:pt x="148" y="124"/>
                    <a:pt x="140" y="124"/>
                  </a:cubicBezTo>
                  <a:close/>
                  <a:moveTo>
                    <a:pt x="176" y="124"/>
                  </a:moveTo>
                  <a:cubicBezTo>
                    <a:pt x="176" y="131"/>
                    <a:pt x="176" y="138"/>
                    <a:pt x="176" y="145"/>
                  </a:cubicBezTo>
                  <a:cubicBezTo>
                    <a:pt x="184" y="145"/>
                    <a:pt x="193" y="145"/>
                    <a:pt x="202" y="145"/>
                  </a:cubicBezTo>
                  <a:cubicBezTo>
                    <a:pt x="202" y="138"/>
                    <a:pt x="202" y="131"/>
                    <a:pt x="202" y="124"/>
                  </a:cubicBezTo>
                  <a:cubicBezTo>
                    <a:pt x="193" y="124"/>
                    <a:pt x="184" y="124"/>
                    <a:pt x="176" y="124"/>
                  </a:cubicBezTo>
                  <a:close/>
                  <a:moveTo>
                    <a:pt x="212" y="124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38" y="145"/>
                    <a:pt x="238" y="145"/>
                    <a:pt x="238" y="145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12" y="124"/>
                    <a:pt x="212" y="124"/>
                    <a:pt x="212" y="124"/>
                  </a:cubicBezTo>
                  <a:close/>
                  <a:moveTo>
                    <a:pt x="67" y="160"/>
                  </a:moveTo>
                  <a:cubicBezTo>
                    <a:pt x="67" y="167"/>
                    <a:pt x="67" y="174"/>
                    <a:pt x="67" y="181"/>
                  </a:cubicBezTo>
                  <a:cubicBezTo>
                    <a:pt x="75" y="181"/>
                    <a:pt x="84" y="181"/>
                    <a:pt x="93" y="181"/>
                  </a:cubicBezTo>
                  <a:cubicBezTo>
                    <a:pt x="93" y="174"/>
                    <a:pt x="93" y="167"/>
                    <a:pt x="93" y="160"/>
                  </a:cubicBezTo>
                  <a:cubicBezTo>
                    <a:pt x="84" y="160"/>
                    <a:pt x="75" y="160"/>
                    <a:pt x="67" y="160"/>
                  </a:cubicBezTo>
                  <a:close/>
                  <a:moveTo>
                    <a:pt x="31" y="160"/>
                  </a:moveTo>
                  <a:cubicBezTo>
                    <a:pt x="31" y="167"/>
                    <a:pt x="31" y="174"/>
                    <a:pt x="31" y="181"/>
                  </a:cubicBezTo>
                  <a:cubicBezTo>
                    <a:pt x="39" y="181"/>
                    <a:pt x="48" y="181"/>
                    <a:pt x="56" y="181"/>
                  </a:cubicBezTo>
                  <a:cubicBezTo>
                    <a:pt x="56" y="174"/>
                    <a:pt x="56" y="167"/>
                    <a:pt x="56" y="160"/>
                  </a:cubicBezTo>
                  <a:cubicBezTo>
                    <a:pt x="48" y="160"/>
                    <a:pt x="39" y="160"/>
                    <a:pt x="31" y="160"/>
                  </a:cubicBezTo>
                  <a:close/>
                  <a:moveTo>
                    <a:pt x="103" y="160"/>
                  </a:moveTo>
                  <a:cubicBezTo>
                    <a:pt x="103" y="167"/>
                    <a:pt x="103" y="174"/>
                    <a:pt x="103" y="181"/>
                  </a:cubicBezTo>
                  <a:cubicBezTo>
                    <a:pt x="112" y="181"/>
                    <a:pt x="120" y="181"/>
                    <a:pt x="129" y="181"/>
                  </a:cubicBezTo>
                  <a:cubicBezTo>
                    <a:pt x="129" y="174"/>
                    <a:pt x="129" y="167"/>
                    <a:pt x="129" y="160"/>
                  </a:cubicBezTo>
                  <a:cubicBezTo>
                    <a:pt x="120" y="160"/>
                    <a:pt x="112" y="160"/>
                    <a:pt x="103" y="160"/>
                  </a:cubicBezTo>
                  <a:close/>
                  <a:moveTo>
                    <a:pt x="140" y="160"/>
                  </a:moveTo>
                  <a:cubicBezTo>
                    <a:pt x="140" y="167"/>
                    <a:pt x="140" y="174"/>
                    <a:pt x="140" y="181"/>
                  </a:cubicBezTo>
                  <a:cubicBezTo>
                    <a:pt x="148" y="181"/>
                    <a:pt x="157" y="181"/>
                    <a:pt x="165" y="181"/>
                  </a:cubicBezTo>
                  <a:cubicBezTo>
                    <a:pt x="165" y="174"/>
                    <a:pt x="165" y="167"/>
                    <a:pt x="165" y="160"/>
                  </a:cubicBezTo>
                  <a:cubicBezTo>
                    <a:pt x="157" y="160"/>
                    <a:pt x="148" y="160"/>
                    <a:pt x="140" y="160"/>
                  </a:cubicBezTo>
                  <a:close/>
                  <a:moveTo>
                    <a:pt x="176" y="160"/>
                  </a:moveTo>
                  <a:cubicBezTo>
                    <a:pt x="176" y="167"/>
                    <a:pt x="176" y="174"/>
                    <a:pt x="176" y="181"/>
                  </a:cubicBezTo>
                  <a:cubicBezTo>
                    <a:pt x="184" y="181"/>
                    <a:pt x="193" y="181"/>
                    <a:pt x="202" y="181"/>
                  </a:cubicBezTo>
                  <a:cubicBezTo>
                    <a:pt x="202" y="174"/>
                    <a:pt x="202" y="167"/>
                    <a:pt x="202" y="160"/>
                  </a:cubicBezTo>
                  <a:cubicBezTo>
                    <a:pt x="193" y="160"/>
                    <a:pt x="184" y="160"/>
                    <a:pt x="176" y="160"/>
                  </a:cubicBezTo>
                  <a:close/>
                  <a:moveTo>
                    <a:pt x="212" y="160"/>
                  </a:moveTo>
                  <a:cubicBezTo>
                    <a:pt x="212" y="167"/>
                    <a:pt x="212" y="174"/>
                    <a:pt x="212" y="181"/>
                  </a:cubicBezTo>
                  <a:cubicBezTo>
                    <a:pt x="221" y="181"/>
                    <a:pt x="229" y="181"/>
                    <a:pt x="238" y="181"/>
                  </a:cubicBezTo>
                  <a:cubicBezTo>
                    <a:pt x="238" y="174"/>
                    <a:pt x="238" y="167"/>
                    <a:pt x="238" y="160"/>
                  </a:cubicBezTo>
                  <a:cubicBezTo>
                    <a:pt x="229" y="160"/>
                    <a:pt x="221" y="160"/>
                    <a:pt x="212" y="160"/>
                  </a:cubicBezTo>
                  <a:close/>
                  <a:moveTo>
                    <a:pt x="67" y="197"/>
                  </a:moveTo>
                  <a:cubicBezTo>
                    <a:pt x="67" y="204"/>
                    <a:pt x="67" y="211"/>
                    <a:pt x="67" y="218"/>
                  </a:cubicBezTo>
                  <a:cubicBezTo>
                    <a:pt x="75" y="218"/>
                    <a:pt x="84" y="218"/>
                    <a:pt x="93" y="218"/>
                  </a:cubicBezTo>
                  <a:cubicBezTo>
                    <a:pt x="93" y="211"/>
                    <a:pt x="93" y="204"/>
                    <a:pt x="93" y="197"/>
                  </a:cubicBezTo>
                  <a:cubicBezTo>
                    <a:pt x="84" y="197"/>
                    <a:pt x="75" y="197"/>
                    <a:pt x="67" y="197"/>
                  </a:cubicBezTo>
                  <a:close/>
                  <a:moveTo>
                    <a:pt x="31" y="197"/>
                  </a:moveTo>
                  <a:cubicBezTo>
                    <a:pt x="31" y="204"/>
                    <a:pt x="31" y="211"/>
                    <a:pt x="31" y="218"/>
                  </a:cubicBezTo>
                  <a:cubicBezTo>
                    <a:pt x="39" y="218"/>
                    <a:pt x="48" y="218"/>
                    <a:pt x="56" y="218"/>
                  </a:cubicBezTo>
                  <a:cubicBezTo>
                    <a:pt x="56" y="211"/>
                    <a:pt x="56" y="204"/>
                    <a:pt x="56" y="197"/>
                  </a:cubicBezTo>
                  <a:cubicBezTo>
                    <a:pt x="48" y="197"/>
                    <a:pt x="39" y="197"/>
                    <a:pt x="31" y="197"/>
                  </a:cubicBezTo>
                  <a:close/>
                  <a:moveTo>
                    <a:pt x="103" y="197"/>
                  </a:moveTo>
                  <a:cubicBezTo>
                    <a:pt x="103" y="204"/>
                    <a:pt x="103" y="211"/>
                    <a:pt x="103" y="218"/>
                  </a:cubicBezTo>
                  <a:cubicBezTo>
                    <a:pt x="112" y="218"/>
                    <a:pt x="120" y="218"/>
                    <a:pt x="129" y="218"/>
                  </a:cubicBezTo>
                  <a:cubicBezTo>
                    <a:pt x="129" y="211"/>
                    <a:pt x="129" y="204"/>
                    <a:pt x="129" y="197"/>
                  </a:cubicBezTo>
                  <a:cubicBezTo>
                    <a:pt x="120" y="197"/>
                    <a:pt x="112" y="197"/>
                    <a:pt x="103" y="197"/>
                  </a:cubicBezTo>
                  <a:close/>
                  <a:moveTo>
                    <a:pt x="140" y="197"/>
                  </a:moveTo>
                  <a:cubicBezTo>
                    <a:pt x="140" y="204"/>
                    <a:pt x="140" y="211"/>
                    <a:pt x="140" y="218"/>
                  </a:cubicBezTo>
                  <a:cubicBezTo>
                    <a:pt x="148" y="218"/>
                    <a:pt x="157" y="218"/>
                    <a:pt x="165" y="218"/>
                  </a:cubicBezTo>
                  <a:cubicBezTo>
                    <a:pt x="165" y="211"/>
                    <a:pt x="165" y="204"/>
                    <a:pt x="165" y="197"/>
                  </a:cubicBezTo>
                  <a:cubicBezTo>
                    <a:pt x="157" y="197"/>
                    <a:pt x="148" y="197"/>
                    <a:pt x="140" y="197"/>
                  </a:cubicBezTo>
                  <a:close/>
                  <a:moveTo>
                    <a:pt x="176" y="197"/>
                  </a:moveTo>
                  <a:cubicBezTo>
                    <a:pt x="176" y="204"/>
                    <a:pt x="176" y="211"/>
                    <a:pt x="176" y="218"/>
                  </a:cubicBezTo>
                  <a:cubicBezTo>
                    <a:pt x="184" y="218"/>
                    <a:pt x="193" y="218"/>
                    <a:pt x="202" y="218"/>
                  </a:cubicBezTo>
                  <a:cubicBezTo>
                    <a:pt x="202" y="211"/>
                    <a:pt x="202" y="204"/>
                    <a:pt x="202" y="197"/>
                  </a:cubicBezTo>
                  <a:cubicBezTo>
                    <a:pt x="193" y="197"/>
                    <a:pt x="184" y="197"/>
                    <a:pt x="176" y="197"/>
                  </a:cubicBezTo>
                  <a:close/>
                  <a:moveTo>
                    <a:pt x="212" y="197"/>
                  </a:moveTo>
                  <a:cubicBezTo>
                    <a:pt x="212" y="204"/>
                    <a:pt x="212" y="211"/>
                    <a:pt x="212" y="218"/>
                  </a:cubicBezTo>
                  <a:cubicBezTo>
                    <a:pt x="221" y="218"/>
                    <a:pt x="229" y="218"/>
                    <a:pt x="238" y="218"/>
                  </a:cubicBezTo>
                  <a:cubicBezTo>
                    <a:pt x="238" y="211"/>
                    <a:pt x="238" y="204"/>
                    <a:pt x="238" y="197"/>
                  </a:cubicBezTo>
                  <a:cubicBezTo>
                    <a:pt x="229" y="197"/>
                    <a:pt x="221" y="197"/>
                    <a:pt x="212" y="197"/>
                  </a:cubicBezTo>
                  <a:close/>
                  <a:moveTo>
                    <a:pt x="67" y="233"/>
                  </a:moveTo>
                  <a:cubicBezTo>
                    <a:pt x="67" y="240"/>
                    <a:pt x="67" y="247"/>
                    <a:pt x="67" y="255"/>
                  </a:cubicBezTo>
                  <a:cubicBezTo>
                    <a:pt x="75" y="255"/>
                    <a:pt x="84" y="255"/>
                    <a:pt x="93" y="255"/>
                  </a:cubicBezTo>
                  <a:cubicBezTo>
                    <a:pt x="93" y="247"/>
                    <a:pt x="93" y="240"/>
                    <a:pt x="93" y="233"/>
                  </a:cubicBezTo>
                  <a:cubicBezTo>
                    <a:pt x="84" y="233"/>
                    <a:pt x="75" y="233"/>
                    <a:pt x="67" y="233"/>
                  </a:cubicBezTo>
                  <a:close/>
                  <a:moveTo>
                    <a:pt x="31" y="233"/>
                  </a:moveTo>
                  <a:cubicBezTo>
                    <a:pt x="31" y="240"/>
                    <a:pt x="31" y="247"/>
                    <a:pt x="31" y="255"/>
                  </a:cubicBezTo>
                  <a:cubicBezTo>
                    <a:pt x="39" y="255"/>
                    <a:pt x="48" y="255"/>
                    <a:pt x="56" y="255"/>
                  </a:cubicBezTo>
                  <a:cubicBezTo>
                    <a:pt x="56" y="247"/>
                    <a:pt x="56" y="240"/>
                    <a:pt x="56" y="233"/>
                  </a:cubicBezTo>
                  <a:cubicBezTo>
                    <a:pt x="48" y="233"/>
                    <a:pt x="39" y="233"/>
                    <a:pt x="31" y="233"/>
                  </a:cubicBezTo>
                  <a:close/>
                  <a:moveTo>
                    <a:pt x="103" y="233"/>
                  </a:moveTo>
                  <a:cubicBezTo>
                    <a:pt x="103" y="240"/>
                    <a:pt x="103" y="247"/>
                    <a:pt x="103" y="255"/>
                  </a:cubicBezTo>
                  <a:cubicBezTo>
                    <a:pt x="112" y="255"/>
                    <a:pt x="120" y="255"/>
                    <a:pt x="129" y="255"/>
                  </a:cubicBezTo>
                  <a:cubicBezTo>
                    <a:pt x="129" y="247"/>
                    <a:pt x="129" y="240"/>
                    <a:pt x="129" y="233"/>
                  </a:cubicBezTo>
                  <a:cubicBezTo>
                    <a:pt x="120" y="233"/>
                    <a:pt x="112" y="233"/>
                    <a:pt x="103" y="233"/>
                  </a:cubicBezTo>
                  <a:close/>
                  <a:moveTo>
                    <a:pt x="140" y="233"/>
                  </a:moveTo>
                  <a:cubicBezTo>
                    <a:pt x="140" y="240"/>
                    <a:pt x="140" y="247"/>
                    <a:pt x="140" y="255"/>
                  </a:cubicBezTo>
                  <a:cubicBezTo>
                    <a:pt x="148" y="255"/>
                    <a:pt x="157" y="255"/>
                    <a:pt x="165" y="255"/>
                  </a:cubicBezTo>
                  <a:cubicBezTo>
                    <a:pt x="165" y="247"/>
                    <a:pt x="165" y="240"/>
                    <a:pt x="165" y="233"/>
                  </a:cubicBezTo>
                  <a:cubicBezTo>
                    <a:pt x="157" y="233"/>
                    <a:pt x="148" y="233"/>
                    <a:pt x="140" y="233"/>
                  </a:cubicBezTo>
                  <a:close/>
                  <a:moveTo>
                    <a:pt x="176" y="233"/>
                  </a:moveTo>
                  <a:cubicBezTo>
                    <a:pt x="176" y="240"/>
                    <a:pt x="176" y="247"/>
                    <a:pt x="176" y="255"/>
                  </a:cubicBezTo>
                  <a:cubicBezTo>
                    <a:pt x="184" y="255"/>
                    <a:pt x="193" y="255"/>
                    <a:pt x="202" y="255"/>
                  </a:cubicBezTo>
                  <a:cubicBezTo>
                    <a:pt x="202" y="247"/>
                    <a:pt x="202" y="240"/>
                    <a:pt x="202" y="233"/>
                  </a:cubicBezTo>
                  <a:cubicBezTo>
                    <a:pt x="193" y="233"/>
                    <a:pt x="184" y="233"/>
                    <a:pt x="176" y="233"/>
                  </a:cubicBezTo>
                  <a:close/>
                  <a:moveTo>
                    <a:pt x="212" y="233"/>
                  </a:moveTo>
                  <a:cubicBezTo>
                    <a:pt x="212" y="240"/>
                    <a:pt x="212" y="247"/>
                    <a:pt x="212" y="255"/>
                  </a:cubicBezTo>
                  <a:cubicBezTo>
                    <a:pt x="221" y="255"/>
                    <a:pt x="229" y="255"/>
                    <a:pt x="238" y="255"/>
                  </a:cubicBezTo>
                  <a:cubicBezTo>
                    <a:pt x="238" y="247"/>
                    <a:pt x="238" y="240"/>
                    <a:pt x="238" y="233"/>
                  </a:cubicBezTo>
                  <a:cubicBezTo>
                    <a:pt x="229" y="233"/>
                    <a:pt x="221" y="233"/>
                    <a:pt x="212" y="233"/>
                  </a:cubicBezTo>
                  <a:close/>
                  <a:moveTo>
                    <a:pt x="67" y="270"/>
                  </a:moveTo>
                  <a:cubicBezTo>
                    <a:pt x="67" y="277"/>
                    <a:pt x="67" y="284"/>
                    <a:pt x="67" y="291"/>
                  </a:cubicBezTo>
                  <a:cubicBezTo>
                    <a:pt x="75" y="291"/>
                    <a:pt x="84" y="291"/>
                    <a:pt x="93" y="291"/>
                  </a:cubicBezTo>
                  <a:cubicBezTo>
                    <a:pt x="93" y="284"/>
                    <a:pt x="93" y="277"/>
                    <a:pt x="93" y="270"/>
                  </a:cubicBezTo>
                  <a:cubicBezTo>
                    <a:pt x="84" y="270"/>
                    <a:pt x="75" y="270"/>
                    <a:pt x="67" y="270"/>
                  </a:cubicBezTo>
                  <a:close/>
                  <a:moveTo>
                    <a:pt x="31" y="270"/>
                  </a:moveTo>
                  <a:cubicBezTo>
                    <a:pt x="31" y="277"/>
                    <a:pt x="31" y="284"/>
                    <a:pt x="31" y="291"/>
                  </a:cubicBezTo>
                  <a:cubicBezTo>
                    <a:pt x="39" y="291"/>
                    <a:pt x="48" y="291"/>
                    <a:pt x="56" y="291"/>
                  </a:cubicBezTo>
                  <a:cubicBezTo>
                    <a:pt x="56" y="284"/>
                    <a:pt x="56" y="277"/>
                    <a:pt x="56" y="270"/>
                  </a:cubicBezTo>
                  <a:cubicBezTo>
                    <a:pt x="48" y="270"/>
                    <a:pt x="39" y="270"/>
                    <a:pt x="31" y="270"/>
                  </a:cubicBezTo>
                  <a:close/>
                  <a:moveTo>
                    <a:pt x="103" y="270"/>
                  </a:moveTo>
                  <a:cubicBezTo>
                    <a:pt x="103" y="277"/>
                    <a:pt x="103" y="284"/>
                    <a:pt x="103" y="291"/>
                  </a:cubicBezTo>
                  <a:cubicBezTo>
                    <a:pt x="112" y="291"/>
                    <a:pt x="120" y="291"/>
                    <a:pt x="129" y="291"/>
                  </a:cubicBezTo>
                  <a:cubicBezTo>
                    <a:pt x="129" y="284"/>
                    <a:pt x="129" y="277"/>
                    <a:pt x="129" y="270"/>
                  </a:cubicBezTo>
                  <a:cubicBezTo>
                    <a:pt x="120" y="270"/>
                    <a:pt x="112" y="270"/>
                    <a:pt x="103" y="270"/>
                  </a:cubicBezTo>
                  <a:close/>
                  <a:moveTo>
                    <a:pt x="140" y="270"/>
                  </a:moveTo>
                  <a:cubicBezTo>
                    <a:pt x="140" y="277"/>
                    <a:pt x="140" y="284"/>
                    <a:pt x="140" y="291"/>
                  </a:cubicBezTo>
                  <a:cubicBezTo>
                    <a:pt x="148" y="291"/>
                    <a:pt x="157" y="291"/>
                    <a:pt x="165" y="291"/>
                  </a:cubicBezTo>
                  <a:cubicBezTo>
                    <a:pt x="165" y="284"/>
                    <a:pt x="165" y="277"/>
                    <a:pt x="165" y="270"/>
                  </a:cubicBezTo>
                  <a:cubicBezTo>
                    <a:pt x="157" y="270"/>
                    <a:pt x="148" y="270"/>
                    <a:pt x="140" y="270"/>
                  </a:cubicBezTo>
                  <a:close/>
                  <a:moveTo>
                    <a:pt x="176" y="270"/>
                  </a:moveTo>
                  <a:cubicBezTo>
                    <a:pt x="176" y="277"/>
                    <a:pt x="176" y="284"/>
                    <a:pt x="176" y="291"/>
                  </a:cubicBezTo>
                  <a:cubicBezTo>
                    <a:pt x="184" y="291"/>
                    <a:pt x="193" y="291"/>
                    <a:pt x="202" y="291"/>
                  </a:cubicBezTo>
                  <a:cubicBezTo>
                    <a:pt x="202" y="284"/>
                    <a:pt x="202" y="277"/>
                    <a:pt x="202" y="270"/>
                  </a:cubicBezTo>
                  <a:cubicBezTo>
                    <a:pt x="193" y="270"/>
                    <a:pt x="184" y="270"/>
                    <a:pt x="176" y="270"/>
                  </a:cubicBezTo>
                  <a:close/>
                  <a:moveTo>
                    <a:pt x="212" y="270"/>
                  </a:moveTo>
                  <a:cubicBezTo>
                    <a:pt x="212" y="277"/>
                    <a:pt x="212" y="284"/>
                    <a:pt x="212" y="291"/>
                  </a:cubicBezTo>
                  <a:cubicBezTo>
                    <a:pt x="221" y="291"/>
                    <a:pt x="229" y="291"/>
                    <a:pt x="238" y="291"/>
                  </a:cubicBezTo>
                  <a:cubicBezTo>
                    <a:pt x="238" y="284"/>
                    <a:pt x="238" y="277"/>
                    <a:pt x="238" y="270"/>
                  </a:cubicBezTo>
                  <a:cubicBezTo>
                    <a:pt x="229" y="270"/>
                    <a:pt x="221" y="270"/>
                    <a:pt x="212" y="270"/>
                  </a:cubicBezTo>
                  <a:close/>
                  <a:moveTo>
                    <a:pt x="67" y="307"/>
                  </a:moveTo>
                  <a:cubicBezTo>
                    <a:pt x="67" y="314"/>
                    <a:pt x="67" y="321"/>
                    <a:pt x="67" y="328"/>
                  </a:cubicBezTo>
                  <a:cubicBezTo>
                    <a:pt x="75" y="328"/>
                    <a:pt x="84" y="328"/>
                    <a:pt x="93" y="328"/>
                  </a:cubicBezTo>
                  <a:cubicBezTo>
                    <a:pt x="93" y="321"/>
                    <a:pt x="93" y="314"/>
                    <a:pt x="93" y="307"/>
                  </a:cubicBezTo>
                  <a:cubicBezTo>
                    <a:pt x="84" y="307"/>
                    <a:pt x="75" y="307"/>
                    <a:pt x="67" y="307"/>
                  </a:cubicBezTo>
                  <a:close/>
                  <a:moveTo>
                    <a:pt x="31" y="307"/>
                  </a:moveTo>
                  <a:cubicBezTo>
                    <a:pt x="31" y="314"/>
                    <a:pt x="31" y="321"/>
                    <a:pt x="31" y="328"/>
                  </a:cubicBezTo>
                  <a:cubicBezTo>
                    <a:pt x="39" y="328"/>
                    <a:pt x="48" y="328"/>
                    <a:pt x="56" y="328"/>
                  </a:cubicBezTo>
                  <a:cubicBezTo>
                    <a:pt x="56" y="321"/>
                    <a:pt x="56" y="314"/>
                    <a:pt x="56" y="307"/>
                  </a:cubicBezTo>
                  <a:cubicBezTo>
                    <a:pt x="48" y="307"/>
                    <a:pt x="39" y="307"/>
                    <a:pt x="31" y="307"/>
                  </a:cubicBezTo>
                  <a:close/>
                  <a:moveTo>
                    <a:pt x="103" y="307"/>
                  </a:moveTo>
                  <a:cubicBezTo>
                    <a:pt x="103" y="314"/>
                    <a:pt x="103" y="321"/>
                    <a:pt x="103" y="328"/>
                  </a:cubicBezTo>
                  <a:cubicBezTo>
                    <a:pt x="112" y="328"/>
                    <a:pt x="120" y="328"/>
                    <a:pt x="129" y="328"/>
                  </a:cubicBezTo>
                  <a:cubicBezTo>
                    <a:pt x="129" y="321"/>
                    <a:pt x="129" y="314"/>
                    <a:pt x="129" y="307"/>
                  </a:cubicBezTo>
                  <a:cubicBezTo>
                    <a:pt x="120" y="307"/>
                    <a:pt x="112" y="307"/>
                    <a:pt x="103" y="307"/>
                  </a:cubicBezTo>
                  <a:close/>
                  <a:moveTo>
                    <a:pt x="140" y="307"/>
                  </a:moveTo>
                  <a:cubicBezTo>
                    <a:pt x="140" y="314"/>
                    <a:pt x="140" y="321"/>
                    <a:pt x="140" y="328"/>
                  </a:cubicBezTo>
                  <a:cubicBezTo>
                    <a:pt x="148" y="328"/>
                    <a:pt x="157" y="328"/>
                    <a:pt x="165" y="328"/>
                  </a:cubicBezTo>
                  <a:cubicBezTo>
                    <a:pt x="165" y="321"/>
                    <a:pt x="165" y="314"/>
                    <a:pt x="165" y="307"/>
                  </a:cubicBezTo>
                  <a:cubicBezTo>
                    <a:pt x="157" y="307"/>
                    <a:pt x="148" y="307"/>
                    <a:pt x="140" y="307"/>
                  </a:cubicBezTo>
                  <a:close/>
                  <a:moveTo>
                    <a:pt x="176" y="307"/>
                  </a:moveTo>
                  <a:cubicBezTo>
                    <a:pt x="176" y="314"/>
                    <a:pt x="176" y="321"/>
                    <a:pt x="176" y="328"/>
                  </a:cubicBezTo>
                  <a:cubicBezTo>
                    <a:pt x="184" y="328"/>
                    <a:pt x="193" y="328"/>
                    <a:pt x="202" y="328"/>
                  </a:cubicBezTo>
                  <a:cubicBezTo>
                    <a:pt x="202" y="321"/>
                    <a:pt x="202" y="314"/>
                    <a:pt x="202" y="307"/>
                  </a:cubicBezTo>
                  <a:cubicBezTo>
                    <a:pt x="193" y="307"/>
                    <a:pt x="184" y="307"/>
                    <a:pt x="176" y="307"/>
                  </a:cubicBezTo>
                  <a:close/>
                  <a:moveTo>
                    <a:pt x="212" y="307"/>
                  </a:moveTo>
                  <a:cubicBezTo>
                    <a:pt x="212" y="314"/>
                    <a:pt x="212" y="321"/>
                    <a:pt x="212" y="328"/>
                  </a:cubicBezTo>
                  <a:cubicBezTo>
                    <a:pt x="221" y="328"/>
                    <a:pt x="229" y="328"/>
                    <a:pt x="238" y="328"/>
                  </a:cubicBezTo>
                  <a:cubicBezTo>
                    <a:pt x="238" y="321"/>
                    <a:pt x="238" y="314"/>
                    <a:pt x="238" y="307"/>
                  </a:cubicBezTo>
                  <a:cubicBezTo>
                    <a:pt x="229" y="307"/>
                    <a:pt x="221" y="307"/>
                    <a:pt x="212" y="307"/>
                  </a:cubicBezTo>
                  <a:close/>
                  <a:moveTo>
                    <a:pt x="67" y="343"/>
                  </a:moveTo>
                  <a:cubicBezTo>
                    <a:pt x="67" y="350"/>
                    <a:pt x="67" y="357"/>
                    <a:pt x="67" y="364"/>
                  </a:cubicBezTo>
                  <a:cubicBezTo>
                    <a:pt x="75" y="364"/>
                    <a:pt x="84" y="364"/>
                    <a:pt x="93" y="364"/>
                  </a:cubicBezTo>
                  <a:cubicBezTo>
                    <a:pt x="93" y="357"/>
                    <a:pt x="93" y="350"/>
                    <a:pt x="93" y="343"/>
                  </a:cubicBezTo>
                  <a:cubicBezTo>
                    <a:pt x="84" y="343"/>
                    <a:pt x="75" y="343"/>
                    <a:pt x="67" y="343"/>
                  </a:cubicBezTo>
                  <a:close/>
                  <a:moveTo>
                    <a:pt x="31" y="343"/>
                  </a:moveTo>
                  <a:cubicBezTo>
                    <a:pt x="31" y="350"/>
                    <a:pt x="31" y="357"/>
                    <a:pt x="31" y="364"/>
                  </a:cubicBezTo>
                  <a:cubicBezTo>
                    <a:pt x="39" y="364"/>
                    <a:pt x="48" y="364"/>
                    <a:pt x="56" y="364"/>
                  </a:cubicBezTo>
                  <a:cubicBezTo>
                    <a:pt x="56" y="357"/>
                    <a:pt x="56" y="350"/>
                    <a:pt x="56" y="343"/>
                  </a:cubicBezTo>
                  <a:cubicBezTo>
                    <a:pt x="48" y="343"/>
                    <a:pt x="39" y="343"/>
                    <a:pt x="31" y="343"/>
                  </a:cubicBezTo>
                  <a:close/>
                  <a:moveTo>
                    <a:pt x="103" y="343"/>
                  </a:moveTo>
                  <a:cubicBezTo>
                    <a:pt x="103" y="350"/>
                    <a:pt x="103" y="357"/>
                    <a:pt x="103" y="364"/>
                  </a:cubicBezTo>
                  <a:cubicBezTo>
                    <a:pt x="112" y="364"/>
                    <a:pt x="120" y="364"/>
                    <a:pt x="129" y="364"/>
                  </a:cubicBezTo>
                  <a:cubicBezTo>
                    <a:pt x="129" y="357"/>
                    <a:pt x="129" y="350"/>
                    <a:pt x="129" y="343"/>
                  </a:cubicBezTo>
                  <a:cubicBezTo>
                    <a:pt x="120" y="343"/>
                    <a:pt x="112" y="343"/>
                    <a:pt x="103" y="343"/>
                  </a:cubicBezTo>
                  <a:close/>
                  <a:moveTo>
                    <a:pt x="140" y="343"/>
                  </a:moveTo>
                  <a:cubicBezTo>
                    <a:pt x="140" y="350"/>
                    <a:pt x="140" y="357"/>
                    <a:pt x="140" y="364"/>
                  </a:cubicBezTo>
                  <a:cubicBezTo>
                    <a:pt x="148" y="364"/>
                    <a:pt x="157" y="364"/>
                    <a:pt x="165" y="364"/>
                  </a:cubicBezTo>
                  <a:cubicBezTo>
                    <a:pt x="165" y="357"/>
                    <a:pt x="165" y="350"/>
                    <a:pt x="165" y="343"/>
                  </a:cubicBezTo>
                  <a:cubicBezTo>
                    <a:pt x="157" y="343"/>
                    <a:pt x="148" y="343"/>
                    <a:pt x="140" y="343"/>
                  </a:cubicBezTo>
                  <a:close/>
                  <a:moveTo>
                    <a:pt x="176" y="343"/>
                  </a:moveTo>
                  <a:cubicBezTo>
                    <a:pt x="176" y="350"/>
                    <a:pt x="176" y="357"/>
                    <a:pt x="176" y="364"/>
                  </a:cubicBezTo>
                  <a:cubicBezTo>
                    <a:pt x="184" y="364"/>
                    <a:pt x="193" y="364"/>
                    <a:pt x="202" y="364"/>
                  </a:cubicBezTo>
                  <a:cubicBezTo>
                    <a:pt x="202" y="357"/>
                    <a:pt x="202" y="350"/>
                    <a:pt x="202" y="343"/>
                  </a:cubicBezTo>
                  <a:cubicBezTo>
                    <a:pt x="193" y="343"/>
                    <a:pt x="184" y="343"/>
                    <a:pt x="176" y="343"/>
                  </a:cubicBezTo>
                  <a:close/>
                  <a:moveTo>
                    <a:pt x="212" y="343"/>
                  </a:moveTo>
                  <a:cubicBezTo>
                    <a:pt x="212" y="350"/>
                    <a:pt x="212" y="357"/>
                    <a:pt x="212" y="364"/>
                  </a:cubicBezTo>
                  <a:cubicBezTo>
                    <a:pt x="221" y="364"/>
                    <a:pt x="229" y="364"/>
                    <a:pt x="238" y="364"/>
                  </a:cubicBezTo>
                  <a:cubicBezTo>
                    <a:pt x="238" y="357"/>
                    <a:pt x="238" y="350"/>
                    <a:pt x="238" y="343"/>
                  </a:cubicBezTo>
                  <a:cubicBezTo>
                    <a:pt x="229" y="343"/>
                    <a:pt x="221" y="343"/>
                    <a:pt x="212" y="343"/>
                  </a:cubicBezTo>
                  <a:close/>
                  <a:moveTo>
                    <a:pt x="67" y="380"/>
                  </a:moveTo>
                  <a:cubicBezTo>
                    <a:pt x="67" y="387"/>
                    <a:pt x="67" y="394"/>
                    <a:pt x="67" y="401"/>
                  </a:cubicBezTo>
                  <a:cubicBezTo>
                    <a:pt x="75" y="401"/>
                    <a:pt x="84" y="401"/>
                    <a:pt x="93" y="401"/>
                  </a:cubicBezTo>
                  <a:cubicBezTo>
                    <a:pt x="93" y="394"/>
                    <a:pt x="93" y="387"/>
                    <a:pt x="93" y="380"/>
                  </a:cubicBezTo>
                  <a:cubicBezTo>
                    <a:pt x="84" y="380"/>
                    <a:pt x="75" y="380"/>
                    <a:pt x="67" y="380"/>
                  </a:cubicBezTo>
                  <a:close/>
                  <a:moveTo>
                    <a:pt x="31" y="380"/>
                  </a:moveTo>
                  <a:cubicBezTo>
                    <a:pt x="31" y="387"/>
                    <a:pt x="31" y="394"/>
                    <a:pt x="31" y="401"/>
                  </a:cubicBezTo>
                  <a:cubicBezTo>
                    <a:pt x="39" y="401"/>
                    <a:pt x="48" y="401"/>
                    <a:pt x="56" y="401"/>
                  </a:cubicBezTo>
                  <a:cubicBezTo>
                    <a:pt x="56" y="394"/>
                    <a:pt x="56" y="387"/>
                    <a:pt x="56" y="380"/>
                  </a:cubicBezTo>
                  <a:cubicBezTo>
                    <a:pt x="48" y="380"/>
                    <a:pt x="39" y="380"/>
                    <a:pt x="31" y="380"/>
                  </a:cubicBezTo>
                  <a:close/>
                  <a:moveTo>
                    <a:pt x="103" y="380"/>
                  </a:moveTo>
                  <a:cubicBezTo>
                    <a:pt x="103" y="387"/>
                    <a:pt x="103" y="394"/>
                    <a:pt x="103" y="401"/>
                  </a:cubicBezTo>
                  <a:cubicBezTo>
                    <a:pt x="112" y="401"/>
                    <a:pt x="120" y="401"/>
                    <a:pt x="129" y="401"/>
                  </a:cubicBezTo>
                  <a:cubicBezTo>
                    <a:pt x="129" y="394"/>
                    <a:pt x="129" y="387"/>
                    <a:pt x="129" y="380"/>
                  </a:cubicBezTo>
                  <a:cubicBezTo>
                    <a:pt x="120" y="380"/>
                    <a:pt x="112" y="380"/>
                    <a:pt x="103" y="380"/>
                  </a:cubicBezTo>
                  <a:close/>
                  <a:moveTo>
                    <a:pt x="140" y="380"/>
                  </a:moveTo>
                  <a:cubicBezTo>
                    <a:pt x="140" y="387"/>
                    <a:pt x="140" y="394"/>
                    <a:pt x="140" y="401"/>
                  </a:cubicBezTo>
                  <a:cubicBezTo>
                    <a:pt x="148" y="401"/>
                    <a:pt x="157" y="401"/>
                    <a:pt x="165" y="401"/>
                  </a:cubicBezTo>
                  <a:cubicBezTo>
                    <a:pt x="165" y="394"/>
                    <a:pt x="165" y="387"/>
                    <a:pt x="165" y="380"/>
                  </a:cubicBezTo>
                  <a:cubicBezTo>
                    <a:pt x="157" y="380"/>
                    <a:pt x="148" y="380"/>
                    <a:pt x="140" y="380"/>
                  </a:cubicBezTo>
                  <a:close/>
                  <a:moveTo>
                    <a:pt x="176" y="380"/>
                  </a:moveTo>
                  <a:cubicBezTo>
                    <a:pt x="176" y="387"/>
                    <a:pt x="176" y="394"/>
                    <a:pt x="176" y="401"/>
                  </a:cubicBezTo>
                  <a:cubicBezTo>
                    <a:pt x="184" y="401"/>
                    <a:pt x="193" y="401"/>
                    <a:pt x="202" y="401"/>
                  </a:cubicBezTo>
                  <a:cubicBezTo>
                    <a:pt x="202" y="394"/>
                    <a:pt x="202" y="387"/>
                    <a:pt x="202" y="380"/>
                  </a:cubicBezTo>
                  <a:cubicBezTo>
                    <a:pt x="193" y="380"/>
                    <a:pt x="184" y="380"/>
                    <a:pt x="176" y="380"/>
                  </a:cubicBezTo>
                  <a:close/>
                  <a:moveTo>
                    <a:pt x="212" y="380"/>
                  </a:moveTo>
                  <a:cubicBezTo>
                    <a:pt x="212" y="387"/>
                    <a:pt x="212" y="394"/>
                    <a:pt x="212" y="401"/>
                  </a:cubicBezTo>
                  <a:cubicBezTo>
                    <a:pt x="221" y="401"/>
                    <a:pt x="229" y="401"/>
                    <a:pt x="238" y="401"/>
                  </a:cubicBezTo>
                  <a:cubicBezTo>
                    <a:pt x="238" y="394"/>
                    <a:pt x="238" y="387"/>
                    <a:pt x="238" y="380"/>
                  </a:cubicBezTo>
                  <a:cubicBezTo>
                    <a:pt x="229" y="380"/>
                    <a:pt x="221" y="380"/>
                    <a:pt x="212" y="380"/>
                  </a:cubicBezTo>
                  <a:close/>
                  <a:moveTo>
                    <a:pt x="67" y="416"/>
                  </a:moveTo>
                  <a:cubicBezTo>
                    <a:pt x="67" y="423"/>
                    <a:pt x="67" y="430"/>
                    <a:pt x="67" y="438"/>
                  </a:cubicBezTo>
                  <a:cubicBezTo>
                    <a:pt x="75" y="438"/>
                    <a:pt x="84" y="438"/>
                    <a:pt x="93" y="438"/>
                  </a:cubicBezTo>
                  <a:cubicBezTo>
                    <a:pt x="93" y="430"/>
                    <a:pt x="93" y="423"/>
                    <a:pt x="93" y="416"/>
                  </a:cubicBezTo>
                  <a:cubicBezTo>
                    <a:pt x="84" y="416"/>
                    <a:pt x="75" y="416"/>
                    <a:pt x="67" y="416"/>
                  </a:cubicBezTo>
                  <a:close/>
                  <a:moveTo>
                    <a:pt x="31" y="416"/>
                  </a:moveTo>
                  <a:cubicBezTo>
                    <a:pt x="31" y="423"/>
                    <a:pt x="31" y="430"/>
                    <a:pt x="31" y="438"/>
                  </a:cubicBezTo>
                  <a:cubicBezTo>
                    <a:pt x="39" y="438"/>
                    <a:pt x="48" y="438"/>
                    <a:pt x="56" y="438"/>
                  </a:cubicBezTo>
                  <a:cubicBezTo>
                    <a:pt x="56" y="430"/>
                    <a:pt x="56" y="423"/>
                    <a:pt x="56" y="416"/>
                  </a:cubicBezTo>
                  <a:cubicBezTo>
                    <a:pt x="48" y="416"/>
                    <a:pt x="39" y="416"/>
                    <a:pt x="31" y="416"/>
                  </a:cubicBezTo>
                  <a:close/>
                  <a:moveTo>
                    <a:pt x="103" y="416"/>
                  </a:moveTo>
                  <a:cubicBezTo>
                    <a:pt x="103" y="423"/>
                    <a:pt x="103" y="430"/>
                    <a:pt x="103" y="438"/>
                  </a:cubicBezTo>
                  <a:cubicBezTo>
                    <a:pt x="112" y="438"/>
                    <a:pt x="120" y="438"/>
                    <a:pt x="129" y="438"/>
                  </a:cubicBezTo>
                  <a:cubicBezTo>
                    <a:pt x="129" y="430"/>
                    <a:pt x="129" y="423"/>
                    <a:pt x="129" y="416"/>
                  </a:cubicBezTo>
                  <a:cubicBezTo>
                    <a:pt x="120" y="416"/>
                    <a:pt x="112" y="416"/>
                    <a:pt x="103" y="416"/>
                  </a:cubicBezTo>
                  <a:close/>
                  <a:moveTo>
                    <a:pt x="140" y="416"/>
                  </a:moveTo>
                  <a:cubicBezTo>
                    <a:pt x="140" y="423"/>
                    <a:pt x="140" y="430"/>
                    <a:pt x="140" y="438"/>
                  </a:cubicBezTo>
                  <a:cubicBezTo>
                    <a:pt x="148" y="438"/>
                    <a:pt x="157" y="438"/>
                    <a:pt x="165" y="438"/>
                  </a:cubicBezTo>
                  <a:cubicBezTo>
                    <a:pt x="165" y="430"/>
                    <a:pt x="165" y="423"/>
                    <a:pt x="165" y="416"/>
                  </a:cubicBezTo>
                  <a:cubicBezTo>
                    <a:pt x="157" y="416"/>
                    <a:pt x="148" y="416"/>
                    <a:pt x="140" y="416"/>
                  </a:cubicBezTo>
                  <a:close/>
                  <a:moveTo>
                    <a:pt x="176" y="416"/>
                  </a:moveTo>
                  <a:cubicBezTo>
                    <a:pt x="176" y="423"/>
                    <a:pt x="176" y="430"/>
                    <a:pt x="176" y="438"/>
                  </a:cubicBezTo>
                  <a:cubicBezTo>
                    <a:pt x="184" y="438"/>
                    <a:pt x="193" y="438"/>
                    <a:pt x="202" y="438"/>
                  </a:cubicBezTo>
                  <a:cubicBezTo>
                    <a:pt x="202" y="430"/>
                    <a:pt x="202" y="423"/>
                    <a:pt x="202" y="416"/>
                  </a:cubicBezTo>
                  <a:cubicBezTo>
                    <a:pt x="193" y="416"/>
                    <a:pt x="184" y="416"/>
                    <a:pt x="176" y="416"/>
                  </a:cubicBezTo>
                  <a:close/>
                  <a:moveTo>
                    <a:pt x="212" y="416"/>
                  </a:moveTo>
                  <a:cubicBezTo>
                    <a:pt x="212" y="423"/>
                    <a:pt x="212" y="430"/>
                    <a:pt x="212" y="438"/>
                  </a:cubicBezTo>
                  <a:cubicBezTo>
                    <a:pt x="221" y="438"/>
                    <a:pt x="229" y="438"/>
                    <a:pt x="238" y="438"/>
                  </a:cubicBezTo>
                  <a:cubicBezTo>
                    <a:pt x="238" y="430"/>
                    <a:pt x="238" y="423"/>
                    <a:pt x="238" y="416"/>
                  </a:cubicBezTo>
                  <a:cubicBezTo>
                    <a:pt x="229" y="416"/>
                    <a:pt x="221" y="416"/>
                    <a:pt x="212" y="416"/>
                  </a:cubicBezTo>
                  <a:close/>
                  <a:moveTo>
                    <a:pt x="31" y="453"/>
                  </a:moveTo>
                  <a:cubicBezTo>
                    <a:pt x="31" y="474"/>
                    <a:pt x="31" y="474"/>
                    <a:pt x="31" y="474"/>
                  </a:cubicBezTo>
                  <a:cubicBezTo>
                    <a:pt x="56" y="474"/>
                    <a:pt x="56" y="474"/>
                    <a:pt x="56" y="474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31" y="453"/>
                    <a:pt x="31" y="453"/>
                    <a:pt x="31" y="453"/>
                  </a:cubicBezTo>
                  <a:close/>
                  <a:moveTo>
                    <a:pt x="103" y="453"/>
                  </a:moveTo>
                  <a:cubicBezTo>
                    <a:pt x="103" y="460"/>
                    <a:pt x="103" y="467"/>
                    <a:pt x="103" y="474"/>
                  </a:cubicBezTo>
                  <a:cubicBezTo>
                    <a:pt x="112" y="474"/>
                    <a:pt x="120" y="474"/>
                    <a:pt x="129" y="474"/>
                  </a:cubicBezTo>
                  <a:cubicBezTo>
                    <a:pt x="129" y="467"/>
                    <a:pt x="129" y="460"/>
                    <a:pt x="129" y="453"/>
                  </a:cubicBezTo>
                  <a:cubicBezTo>
                    <a:pt x="120" y="453"/>
                    <a:pt x="112" y="453"/>
                    <a:pt x="103" y="453"/>
                  </a:cubicBezTo>
                  <a:close/>
                  <a:moveTo>
                    <a:pt x="140" y="453"/>
                  </a:moveTo>
                  <a:cubicBezTo>
                    <a:pt x="140" y="460"/>
                    <a:pt x="140" y="467"/>
                    <a:pt x="140" y="474"/>
                  </a:cubicBezTo>
                  <a:cubicBezTo>
                    <a:pt x="148" y="474"/>
                    <a:pt x="157" y="474"/>
                    <a:pt x="165" y="474"/>
                  </a:cubicBezTo>
                  <a:cubicBezTo>
                    <a:pt x="165" y="467"/>
                    <a:pt x="165" y="460"/>
                    <a:pt x="165" y="453"/>
                  </a:cubicBezTo>
                  <a:cubicBezTo>
                    <a:pt x="157" y="453"/>
                    <a:pt x="148" y="453"/>
                    <a:pt x="140" y="453"/>
                  </a:cubicBezTo>
                  <a:close/>
                  <a:moveTo>
                    <a:pt x="176" y="453"/>
                  </a:moveTo>
                  <a:cubicBezTo>
                    <a:pt x="176" y="460"/>
                    <a:pt x="176" y="467"/>
                    <a:pt x="176" y="474"/>
                  </a:cubicBezTo>
                  <a:cubicBezTo>
                    <a:pt x="184" y="474"/>
                    <a:pt x="193" y="474"/>
                    <a:pt x="202" y="474"/>
                  </a:cubicBezTo>
                  <a:cubicBezTo>
                    <a:pt x="202" y="467"/>
                    <a:pt x="202" y="460"/>
                    <a:pt x="202" y="453"/>
                  </a:cubicBezTo>
                  <a:cubicBezTo>
                    <a:pt x="193" y="453"/>
                    <a:pt x="184" y="453"/>
                    <a:pt x="176" y="453"/>
                  </a:cubicBezTo>
                  <a:close/>
                  <a:moveTo>
                    <a:pt x="212" y="453"/>
                  </a:moveTo>
                  <a:cubicBezTo>
                    <a:pt x="212" y="474"/>
                    <a:pt x="212" y="474"/>
                    <a:pt x="212" y="474"/>
                  </a:cubicBezTo>
                  <a:cubicBezTo>
                    <a:pt x="238" y="474"/>
                    <a:pt x="238" y="474"/>
                    <a:pt x="238" y="474"/>
                  </a:cubicBezTo>
                  <a:cubicBezTo>
                    <a:pt x="238" y="453"/>
                    <a:pt x="238" y="453"/>
                    <a:pt x="238" y="453"/>
                  </a:cubicBezTo>
                  <a:lnTo>
                    <a:pt x="212" y="453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</p:grp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3555" y="2522220"/>
            <a:ext cx="6500495" cy="120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265" b="1" dirty="0">
                <a:solidFill>
                  <a:srgbClr val="203864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区块链</a:t>
            </a:r>
            <a:r>
              <a:rPr lang="zh-CN" altLang="en-US" sz="4265" b="1" dirty="0">
                <a:latin typeface="Calibri Light" panose="020F0302020204030204" pitchFamily="34" charset="0"/>
                <a:ea typeface="等线 Light" panose="02010600030101010101" pitchFamily="2" charset="-122"/>
              </a:rPr>
              <a:t>赋能</a:t>
            </a:r>
            <a:r>
              <a:rPr lang="zh-CN" altLang="en-US" sz="4265" b="1" dirty="0">
                <a:solidFill>
                  <a:srgbClr val="203864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智慧养老</a:t>
            </a:r>
            <a:r>
              <a:rPr lang="zh-CN" altLang="en-US" sz="4265" b="1" dirty="0">
                <a:latin typeface="Calibri Light" panose="020F0302020204030204" pitchFamily="34" charset="0"/>
                <a:ea typeface="等线 Light" panose="02010600030101010101" pitchFamily="2" charset="-122"/>
              </a:rPr>
              <a:t>方案</a:t>
            </a:r>
            <a:endParaRPr lang="zh-CN" altLang="zh-CN" sz="4265" b="1" dirty="0"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7"/>
          <p:cNvSpPr txBox="1">
            <a:spLocks noGrp="1"/>
          </p:cNvSpPr>
          <p:nvPr>
            <p:ph type="title"/>
          </p:nvPr>
        </p:nvSpPr>
        <p:spPr>
          <a:xfrm>
            <a:off x="883920" y="637540"/>
            <a:ext cx="4452620" cy="4470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dirty="0">
                <a:latin typeface="等线 Light" panose="02010600030101010101" pitchFamily="2" charset="-122"/>
                <a:ea typeface="等线 Light" panose="02010600030101010101" pitchFamily="2" charset="-122"/>
              </a:rPr>
              <a:t>老龄化，已是不可逆趋势</a:t>
            </a:r>
            <a:endParaRPr lang="zh-CN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4" name="流程图: 文档 63"/>
          <p:cNvSpPr/>
          <p:nvPr/>
        </p:nvSpPr>
        <p:spPr>
          <a:xfrm rot="10800000">
            <a:off x="0" y="6243320"/>
            <a:ext cx="12191365" cy="641985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6955790" y="4964430"/>
            <a:ext cx="5089525" cy="1819275"/>
            <a:chOff x="4001708" y="5067400"/>
            <a:chExt cx="4674748" cy="1670948"/>
          </a:xfrm>
        </p:grpSpPr>
        <p:sp>
          <p:nvSpPr>
            <p:cNvPr id="33" name="íŝľíďe"/>
            <p:cNvSpPr/>
            <p:nvPr/>
          </p:nvSpPr>
          <p:spPr bwMode="auto">
            <a:xfrm>
              <a:off x="4994133" y="5067400"/>
              <a:ext cx="1776628" cy="1638769"/>
            </a:xfrm>
            <a:custGeom>
              <a:avLst/>
              <a:gdLst>
                <a:gd name="T0" fmla="*/ 915 w 915"/>
                <a:gd name="T1" fmla="*/ 801 h 844"/>
                <a:gd name="T2" fmla="*/ 884 w 915"/>
                <a:gd name="T3" fmla="*/ 801 h 844"/>
                <a:gd name="T4" fmla="*/ 884 w 915"/>
                <a:gd name="T5" fmla="*/ 544 h 844"/>
                <a:gd name="T6" fmla="*/ 828 w 915"/>
                <a:gd name="T7" fmla="*/ 544 h 844"/>
                <a:gd name="T8" fmla="*/ 828 w 915"/>
                <a:gd name="T9" fmla="*/ 282 h 844"/>
                <a:gd name="T10" fmla="*/ 789 w 915"/>
                <a:gd name="T11" fmla="*/ 282 h 844"/>
                <a:gd name="T12" fmla="*/ 789 w 915"/>
                <a:gd name="T13" fmla="*/ 86 h 844"/>
                <a:gd name="T14" fmla="*/ 665 w 915"/>
                <a:gd name="T15" fmla="*/ 146 h 844"/>
                <a:gd name="T16" fmla="*/ 665 w 915"/>
                <a:gd name="T17" fmla="*/ 282 h 844"/>
                <a:gd name="T18" fmla="*/ 644 w 915"/>
                <a:gd name="T19" fmla="*/ 282 h 844"/>
                <a:gd name="T20" fmla="*/ 644 w 915"/>
                <a:gd name="T21" fmla="*/ 166 h 844"/>
                <a:gd name="T22" fmla="*/ 601 w 915"/>
                <a:gd name="T23" fmla="*/ 88 h 844"/>
                <a:gd name="T24" fmla="*/ 583 w 915"/>
                <a:gd name="T25" fmla="*/ 88 h 844"/>
                <a:gd name="T26" fmla="*/ 577 w 915"/>
                <a:gd name="T27" fmla="*/ 50 h 844"/>
                <a:gd name="T28" fmla="*/ 569 w 915"/>
                <a:gd name="T29" fmla="*/ 0 h 844"/>
                <a:gd name="T30" fmla="*/ 561 w 915"/>
                <a:gd name="T31" fmla="*/ 50 h 844"/>
                <a:gd name="T32" fmla="*/ 555 w 915"/>
                <a:gd name="T33" fmla="*/ 88 h 844"/>
                <a:gd name="T34" fmla="*/ 533 w 915"/>
                <a:gd name="T35" fmla="*/ 88 h 844"/>
                <a:gd name="T36" fmla="*/ 488 w 915"/>
                <a:gd name="T37" fmla="*/ 166 h 844"/>
                <a:gd name="T38" fmla="*/ 488 w 915"/>
                <a:gd name="T39" fmla="*/ 360 h 844"/>
                <a:gd name="T40" fmla="*/ 468 w 915"/>
                <a:gd name="T41" fmla="*/ 360 h 844"/>
                <a:gd name="T42" fmla="*/ 468 w 915"/>
                <a:gd name="T43" fmla="*/ 614 h 844"/>
                <a:gd name="T44" fmla="*/ 450 w 915"/>
                <a:gd name="T45" fmla="*/ 614 h 844"/>
                <a:gd name="T46" fmla="*/ 450 w 915"/>
                <a:gd name="T47" fmla="*/ 494 h 844"/>
                <a:gd name="T48" fmla="*/ 339 w 915"/>
                <a:gd name="T49" fmla="*/ 494 h 844"/>
                <a:gd name="T50" fmla="*/ 339 w 915"/>
                <a:gd name="T51" fmla="*/ 343 h 844"/>
                <a:gd name="T52" fmla="*/ 293 w 915"/>
                <a:gd name="T53" fmla="*/ 343 h 844"/>
                <a:gd name="T54" fmla="*/ 293 w 915"/>
                <a:gd name="T55" fmla="*/ 302 h 844"/>
                <a:gd name="T56" fmla="*/ 280 w 915"/>
                <a:gd name="T57" fmla="*/ 302 h 844"/>
                <a:gd name="T58" fmla="*/ 280 w 915"/>
                <a:gd name="T59" fmla="*/ 268 h 844"/>
                <a:gd name="T60" fmla="*/ 271 w 915"/>
                <a:gd name="T61" fmla="*/ 268 h 844"/>
                <a:gd name="T62" fmla="*/ 271 w 915"/>
                <a:gd name="T63" fmla="*/ 302 h 844"/>
                <a:gd name="T64" fmla="*/ 254 w 915"/>
                <a:gd name="T65" fmla="*/ 302 h 844"/>
                <a:gd name="T66" fmla="*/ 254 w 915"/>
                <a:gd name="T67" fmla="*/ 245 h 844"/>
                <a:gd name="T68" fmla="*/ 248 w 915"/>
                <a:gd name="T69" fmla="*/ 245 h 844"/>
                <a:gd name="T70" fmla="*/ 248 w 915"/>
                <a:gd name="T71" fmla="*/ 302 h 844"/>
                <a:gd name="T72" fmla="*/ 236 w 915"/>
                <a:gd name="T73" fmla="*/ 302 h 844"/>
                <a:gd name="T74" fmla="*/ 236 w 915"/>
                <a:gd name="T75" fmla="*/ 343 h 844"/>
                <a:gd name="T76" fmla="*/ 219 w 915"/>
                <a:gd name="T77" fmla="*/ 343 h 844"/>
                <a:gd name="T78" fmla="*/ 219 w 915"/>
                <a:gd name="T79" fmla="*/ 566 h 844"/>
                <a:gd name="T80" fmla="*/ 188 w 915"/>
                <a:gd name="T81" fmla="*/ 566 h 844"/>
                <a:gd name="T82" fmla="*/ 188 w 915"/>
                <a:gd name="T83" fmla="*/ 488 h 844"/>
                <a:gd name="T84" fmla="*/ 28 w 915"/>
                <a:gd name="T85" fmla="*/ 488 h 844"/>
                <a:gd name="T86" fmla="*/ 28 w 915"/>
                <a:gd name="T87" fmla="*/ 801 h 844"/>
                <a:gd name="T88" fmla="*/ 0 w 915"/>
                <a:gd name="T89" fmla="*/ 801 h 844"/>
                <a:gd name="T90" fmla="*/ 0 w 915"/>
                <a:gd name="T91" fmla="*/ 844 h 844"/>
                <a:gd name="T92" fmla="*/ 915 w 915"/>
                <a:gd name="T93" fmla="*/ 844 h 844"/>
                <a:gd name="T94" fmla="*/ 915 w 915"/>
                <a:gd name="T95" fmla="*/ 801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5" h="844">
                  <a:moveTo>
                    <a:pt x="915" y="801"/>
                  </a:moveTo>
                  <a:lnTo>
                    <a:pt x="884" y="801"/>
                  </a:lnTo>
                  <a:lnTo>
                    <a:pt x="884" y="544"/>
                  </a:lnTo>
                  <a:lnTo>
                    <a:pt x="828" y="544"/>
                  </a:lnTo>
                  <a:lnTo>
                    <a:pt x="828" y="282"/>
                  </a:lnTo>
                  <a:lnTo>
                    <a:pt x="789" y="282"/>
                  </a:lnTo>
                  <a:lnTo>
                    <a:pt x="789" y="86"/>
                  </a:lnTo>
                  <a:lnTo>
                    <a:pt x="665" y="146"/>
                  </a:lnTo>
                  <a:lnTo>
                    <a:pt x="665" y="282"/>
                  </a:lnTo>
                  <a:lnTo>
                    <a:pt x="644" y="282"/>
                  </a:lnTo>
                  <a:lnTo>
                    <a:pt x="644" y="166"/>
                  </a:lnTo>
                  <a:lnTo>
                    <a:pt x="601" y="88"/>
                  </a:lnTo>
                  <a:lnTo>
                    <a:pt x="583" y="88"/>
                  </a:lnTo>
                  <a:lnTo>
                    <a:pt x="577" y="50"/>
                  </a:lnTo>
                  <a:lnTo>
                    <a:pt x="569" y="0"/>
                  </a:lnTo>
                  <a:lnTo>
                    <a:pt x="561" y="50"/>
                  </a:lnTo>
                  <a:lnTo>
                    <a:pt x="555" y="88"/>
                  </a:lnTo>
                  <a:lnTo>
                    <a:pt x="533" y="88"/>
                  </a:lnTo>
                  <a:lnTo>
                    <a:pt x="488" y="166"/>
                  </a:lnTo>
                  <a:lnTo>
                    <a:pt x="488" y="360"/>
                  </a:lnTo>
                  <a:lnTo>
                    <a:pt x="468" y="360"/>
                  </a:lnTo>
                  <a:lnTo>
                    <a:pt x="468" y="614"/>
                  </a:lnTo>
                  <a:lnTo>
                    <a:pt x="450" y="614"/>
                  </a:lnTo>
                  <a:lnTo>
                    <a:pt x="450" y="494"/>
                  </a:lnTo>
                  <a:lnTo>
                    <a:pt x="339" y="494"/>
                  </a:lnTo>
                  <a:lnTo>
                    <a:pt x="339" y="343"/>
                  </a:lnTo>
                  <a:lnTo>
                    <a:pt x="293" y="343"/>
                  </a:lnTo>
                  <a:lnTo>
                    <a:pt x="293" y="302"/>
                  </a:lnTo>
                  <a:lnTo>
                    <a:pt x="280" y="302"/>
                  </a:lnTo>
                  <a:lnTo>
                    <a:pt x="280" y="268"/>
                  </a:lnTo>
                  <a:lnTo>
                    <a:pt x="271" y="268"/>
                  </a:lnTo>
                  <a:lnTo>
                    <a:pt x="271" y="302"/>
                  </a:lnTo>
                  <a:lnTo>
                    <a:pt x="254" y="302"/>
                  </a:lnTo>
                  <a:lnTo>
                    <a:pt x="254" y="245"/>
                  </a:lnTo>
                  <a:lnTo>
                    <a:pt x="248" y="245"/>
                  </a:lnTo>
                  <a:lnTo>
                    <a:pt x="248" y="302"/>
                  </a:lnTo>
                  <a:lnTo>
                    <a:pt x="236" y="302"/>
                  </a:lnTo>
                  <a:lnTo>
                    <a:pt x="236" y="343"/>
                  </a:lnTo>
                  <a:lnTo>
                    <a:pt x="219" y="343"/>
                  </a:lnTo>
                  <a:lnTo>
                    <a:pt x="219" y="566"/>
                  </a:lnTo>
                  <a:lnTo>
                    <a:pt x="188" y="566"/>
                  </a:lnTo>
                  <a:lnTo>
                    <a:pt x="188" y="488"/>
                  </a:lnTo>
                  <a:lnTo>
                    <a:pt x="28" y="488"/>
                  </a:lnTo>
                  <a:lnTo>
                    <a:pt x="28" y="801"/>
                  </a:lnTo>
                  <a:lnTo>
                    <a:pt x="0" y="801"/>
                  </a:lnTo>
                  <a:lnTo>
                    <a:pt x="0" y="844"/>
                  </a:lnTo>
                  <a:lnTo>
                    <a:pt x="915" y="844"/>
                  </a:lnTo>
                  <a:lnTo>
                    <a:pt x="915" y="801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" name="îṣ1ïḑè"/>
            <p:cNvSpPr/>
            <p:nvPr/>
          </p:nvSpPr>
          <p:spPr bwMode="auto">
            <a:xfrm>
              <a:off x="4001708" y="5408303"/>
              <a:ext cx="1262085" cy="1320335"/>
            </a:xfrm>
            <a:custGeom>
              <a:avLst/>
              <a:gdLst>
                <a:gd name="T0" fmla="*/ 565 w 650"/>
                <a:gd name="T1" fmla="*/ 189 h 680"/>
                <a:gd name="T2" fmla="*/ 532 w 650"/>
                <a:gd name="T3" fmla="*/ 189 h 680"/>
                <a:gd name="T4" fmla="*/ 532 w 650"/>
                <a:gd name="T5" fmla="*/ 94 h 680"/>
                <a:gd name="T6" fmla="*/ 494 w 650"/>
                <a:gd name="T7" fmla="*/ 94 h 680"/>
                <a:gd name="T8" fmla="*/ 494 w 650"/>
                <a:gd name="T9" fmla="*/ 126 h 680"/>
                <a:gd name="T10" fmla="*/ 478 w 650"/>
                <a:gd name="T11" fmla="*/ 126 h 680"/>
                <a:gd name="T12" fmla="*/ 478 w 650"/>
                <a:gd name="T13" fmla="*/ 16 h 680"/>
                <a:gd name="T14" fmla="*/ 446 w 650"/>
                <a:gd name="T15" fmla="*/ 0 h 680"/>
                <a:gd name="T16" fmla="*/ 374 w 650"/>
                <a:gd name="T17" fmla="*/ 14 h 680"/>
                <a:gd name="T18" fmla="*/ 374 w 650"/>
                <a:gd name="T19" fmla="*/ 60 h 680"/>
                <a:gd name="T20" fmla="*/ 357 w 650"/>
                <a:gd name="T21" fmla="*/ 52 h 680"/>
                <a:gd name="T22" fmla="*/ 302 w 650"/>
                <a:gd name="T23" fmla="*/ 62 h 680"/>
                <a:gd name="T24" fmla="*/ 301 w 650"/>
                <a:gd name="T25" fmla="*/ 262 h 680"/>
                <a:gd name="T26" fmla="*/ 266 w 650"/>
                <a:gd name="T27" fmla="*/ 262 h 680"/>
                <a:gd name="T28" fmla="*/ 266 w 650"/>
                <a:gd name="T29" fmla="*/ 118 h 680"/>
                <a:gd name="T30" fmla="*/ 238 w 650"/>
                <a:gd name="T31" fmla="*/ 118 h 680"/>
                <a:gd name="T32" fmla="*/ 238 w 650"/>
                <a:gd name="T33" fmla="*/ 60 h 680"/>
                <a:gd name="T34" fmla="*/ 102 w 650"/>
                <a:gd name="T35" fmla="*/ 60 h 680"/>
                <a:gd name="T36" fmla="*/ 102 w 650"/>
                <a:gd name="T37" fmla="*/ 247 h 680"/>
                <a:gd name="T38" fmla="*/ 0 w 650"/>
                <a:gd name="T39" fmla="*/ 247 h 680"/>
                <a:gd name="T40" fmla="*/ 0 w 650"/>
                <a:gd name="T41" fmla="*/ 679 h 680"/>
                <a:gd name="T42" fmla="*/ 102 w 650"/>
                <a:gd name="T43" fmla="*/ 679 h 680"/>
                <a:gd name="T44" fmla="*/ 133 w 650"/>
                <a:gd name="T45" fmla="*/ 679 h 680"/>
                <a:gd name="T46" fmla="*/ 218 w 650"/>
                <a:gd name="T47" fmla="*/ 679 h 680"/>
                <a:gd name="T48" fmla="*/ 218 w 650"/>
                <a:gd name="T49" fmla="*/ 680 h 680"/>
                <a:gd name="T50" fmla="*/ 299 w 650"/>
                <a:gd name="T51" fmla="*/ 680 h 680"/>
                <a:gd name="T52" fmla="*/ 335 w 650"/>
                <a:gd name="T53" fmla="*/ 680 h 680"/>
                <a:gd name="T54" fmla="*/ 371 w 650"/>
                <a:gd name="T55" fmla="*/ 680 h 680"/>
                <a:gd name="T56" fmla="*/ 380 w 650"/>
                <a:gd name="T57" fmla="*/ 680 h 680"/>
                <a:gd name="T58" fmla="*/ 476 w 650"/>
                <a:gd name="T59" fmla="*/ 680 h 680"/>
                <a:gd name="T60" fmla="*/ 476 w 650"/>
                <a:gd name="T61" fmla="*/ 677 h 680"/>
                <a:gd name="T62" fmla="*/ 586 w 650"/>
                <a:gd name="T63" fmla="*/ 677 h 680"/>
                <a:gd name="T64" fmla="*/ 586 w 650"/>
                <a:gd name="T65" fmla="*/ 411 h 680"/>
                <a:gd name="T66" fmla="*/ 650 w 650"/>
                <a:gd name="T67" fmla="*/ 411 h 680"/>
                <a:gd name="T68" fmla="*/ 650 w 650"/>
                <a:gd name="T69" fmla="*/ 110 h 680"/>
                <a:gd name="T70" fmla="*/ 594 w 650"/>
                <a:gd name="T71" fmla="*/ 110 h 680"/>
                <a:gd name="T72" fmla="*/ 594 w 650"/>
                <a:gd name="T73" fmla="*/ 4 h 680"/>
                <a:gd name="T74" fmla="*/ 585 w 650"/>
                <a:gd name="T75" fmla="*/ 4 h 680"/>
                <a:gd name="T76" fmla="*/ 585 w 650"/>
                <a:gd name="T77" fmla="*/ 110 h 680"/>
                <a:gd name="T78" fmla="*/ 565 w 650"/>
                <a:gd name="T79" fmla="*/ 110 h 680"/>
                <a:gd name="T80" fmla="*/ 565 w 650"/>
                <a:gd name="T81" fmla="*/ 18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0" h="680">
                  <a:moveTo>
                    <a:pt x="565" y="189"/>
                  </a:moveTo>
                  <a:lnTo>
                    <a:pt x="532" y="189"/>
                  </a:lnTo>
                  <a:lnTo>
                    <a:pt x="532" y="94"/>
                  </a:lnTo>
                  <a:lnTo>
                    <a:pt x="494" y="94"/>
                  </a:lnTo>
                  <a:lnTo>
                    <a:pt x="494" y="126"/>
                  </a:lnTo>
                  <a:lnTo>
                    <a:pt x="478" y="126"/>
                  </a:lnTo>
                  <a:lnTo>
                    <a:pt x="478" y="16"/>
                  </a:lnTo>
                  <a:lnTo>
                    <a:pt x="446" y="0"/>
                  </a:lnTo>
                  <a:lnTo>
                    <a:pt x="374" y="14"/>
                  </a:lnTo>
                  <a:lnTo>
                    <a:pt x="374" y="60"/>
                  </a:lnTo>
                  <a:lnTo>
                    <a:pt x="357" y="52"/>
                  </a:lnTo>
                  <a:lnTo>
                    <a:pt x="302" y="62"/>
                  </a:lnTo>
                  <a:lnTo>
                    <a:pt x="301" y="262"/>
                  </a:lnTo>
                  <a:lnTo>
                    <a:pt x="266" y="262"/>
                  </a:lnTo>
                  <a:lnTo>
                    <a:pt x="266" y="118"/>
                  </a:lnTo>
                  <a:lnTo>
                    <a:pt x="238" y="118"/>
                  </a:lnTo>
                  <a:lnTo>
                    <a:pt x="238" y="60"/>
                  </a:lnTo>
                  <a:lnTo>
                    <a:pt x="102" y="60"/>
                  </a:lnTo>
                  <a:lnTo>
                    <a:pt x="102" y="247"/>
                  </a:lnTo>
                  <a:lnTo>
                    <a:pt x="0" y="247"/>
                  </a:lnTo>
                  <a:lnTo>
                    <a:pt x="0" y="679"/>
                  </a:lnTo>
                  <a:lnTo>
                    <a:pt x="102" y="679"/>
                  </a:lnTo>
                  <a:lnTo>
                    <a:pt x="133" y="679"/>
                  </a:lnTo>
                  <a:lnTo>
                    <a:pt x="218" y="679"/>
                  </a:lnTo>
                  <a:lnTo>
                    <a:pt x="218" y="680"/>
                  </a:lnTo>
                  <a:lnTo>
                    <a:pt x="299" y="680"/>
                  </a:lnTo>
                  <a:lnTo>
                    <a:pt x="335" y="680"/>
                  </a:lnTo>
                  <a:lnTo>
                    <a:pt x="371" y="680"/>
                  </a:lnTo>
                  <a:lnTo>
                    <a:pt x="380" y="680"/>
                  </a:lnTo>
                  <a:lnTo>
                    <a:pt x="476" y="680"/>
                  </a:lnTo>
                  <a:lnTo>
                    <a:pt x="476" y="677"/>
                  </a:lnTo>
                  <a:lnTo>
                    <a:pt x="586" y="677"/>
                  </a:lnTo>
                  <a:lnTo>
                    <a:pt x="586" y="411"/>
                  </a:lnTo>
                  <a:lnTo>
                    <a:pt x="650" y="411"/>
                  </a:lnTo>
                  <a:lnTo>
                    <a:pt x="650" y="110"/>
                  </a:lnTo>
                  <a:lnTo>
                    <a:pt x="594" y="110"/>
                  </a:lnTo>
                  <a:lnTo>
                    <a:pt x="594" y="4"/>
                  </a:lnTo>
                  <a:lnTo>
                    <a:pt x="585" y="4"/>
                  </a:lnTo>
                  <a:lnTo>
                    <a:pt x="585" y="110"/>
                  </a:lnTo>
                  <a:lnTo>
                    <a:pt x="565" y="110"/>
                  </a:lnTo>
                  <a:lnTo>
                    <a:pt x="565" y="189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" name="íśľíďé"/>
            <p:cNvSpPr/>
            <p:nvPr/>
          </p:nvSpPr>
          <p:spPr bwMode="auto">
            <a:xfrm>
              <a:off x="6564052" y="5085986"/>
              <a:ext cx="1250435" cy="1632945"/>
            </a:xfrm>
            <a:custGeom>
              <a:avLst/>
              <a:gdLst>
                <a:gd name="T0" fmla="*/ 188 w 644"/>
                <a:gd name="T1" fmla="*/ 138 h 841"/>
                <a:gd name="T2" fmla="*/ 188 w 644"/>
                <a:gd name="T3" fmla="*/ 553 h 841"/>
                <a:gd name="T4" fmla="*/ 270 w 644"/>
                <a:gd name="T5" fmla="*/ 553 h 841"/>
                <a:gd name="T6" fmla="*/ 270 w 644"/>
                <a:gd name="T7" fmla="*/ 322 h 841"/>
                <a:gd name="T8" fmla="*/ 395 w 644"/>
                <a:gd name="T9" fmla="*/ 322 h 841"/>
                <a:gd name="T10" fmla="*/ 395 w 644"/>
                <a:gd name="T11" fmla="*/ 276 h 841"/>
                <a:gd name="T12" fmla="*/ 432 w 644"/>
                <a:gd name="T13" fmla="*/ 243 h 841"/>
                <a:gd name="T14" fmla="*/ 515 w 644"/>
                <a:gd name="T15" fmla="*/ 276 h 841"/>
                <a:gd name="T16" fmla="*/ 515 w 644"/>
                <a:gd name="T17" fmla="*/ 442 h 841"/>
                <a:gd name="T18" fmla="*/ 566 w 644"/>
                <a:gd name="T19" fmla="*/ 442 h 841"/>
                <a:gd name="T20" fmla="*/ 566 w 644"/>
                <a:gd name="T21" fmla="*/ 389 h 841"/>
                <a:gd name="T22" fmla="*/ 609 w 644"/>
                <a:gd name="T23" fmla="*/ 389 h 841"/>
                <a:gd name="T24" fmla="*/ 609 w 644"/>
                <a:gd name="T25" fmla="*/ 321 h 841"/>
                <a:gd name="T26" fmla="*/ 644 w 644"/>
                <a:gd name="T27" fmla="*/ 321 h 841"/>
                <a:gd name="T28" fmla="*/ 644 w 644"/>
                <a:gd name="T29" fmla="*/ 389 h 841"/>
                <a:gd name="T30" fmla="*/ 644 w 644"/>
                <a:gd name="T31" fmla="*/ 630 h 841"/>
                <a:gd name="T32" fmla="*/ 644 w 644"/>
                <a:gd name="T33" fmla="*/ 638 h 841"/>
                <a:gd name="T34" fmla="*/ 611 w 644"/>
                <a:gd name="T35" fmla="*/ 638 h 841"/>
                <a:gd name="T36" fmla="*/ 611 w 644"/>
                <a:gd name="T37" fmla="*/ 841 h 841"/>
                <a:gd name="T38" fmla="*/ 501 w 644"/>
                <a:gd name="T39" fmla="*/ 841 h 841"/>
                <a:gd name="T40" fmla="*/ 501 w 644"/>
                <a:gd name="T41" fmla="*/ 839 h 841"/>
                <a:gd name="T42" fmla="*/ 395 w 644"/>
                <a:gd name="T43" fmla="*/ 839 h 841"/>
                <a:gd name="T44" fmla="*/ 395 w 644"/>
                <a:gd name="T45" fmla="*/ 831 h 841"/>
                <a:gd name="T46" fmla="*/ 188 w 644"/>
                <a:gd name="T47" fmla="*/ 831 h 841"/>
                <a:gd name="T48" fmla="*/ 188 w 644"/>
                <a:gd name="T49" fmla="*/ 834 h 841"/>
                <a:gd name="T50" fmla="*/ 0 w 644"/>
                <a:gd name="T51" fmla="*/ 834 h 841"/>
                <a:gd name="T52" fmla="*/ 0 w 644"/>
                <a:gd name="T53" fmla="*/ 138 h 841"/>
                <a:gd name="T54" fmla="*/ 47 w 644"/>
                <a:gd name="T55" fmla="*/ 68 h 841"/>
                <a:gd name="T56" fmla="*/ 94 w 644"/>
                <a:gd name="T57" fmla="*/ 0 h 841"/>
                <a:gd name="T58" fmla="*/ 141 w 644"/>
                <a:gd name="T59" fmla="*/ 68 h 841"/>
                <a:gd name="T60" fmla="*/ 188 w 644"/>
                <a:gd name="T61" fmla="*/ 138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4" h="841">
                  <a:moveTo>
                    <a:pt x="188" y="138"/>
                  </a:moveTo>
                  <a:lnTo>
                    <a:pt x="188" y="553"/>
                  </a:lnTo>
                  <a:lnTo>
                    <a:pt x="270" y="553"/>
                  </a:lnTo>
                  <a:lnTo>
                    <a:pt x="270" y="322"/>
                  </a:lnTo>
                  <a:lnTo>
                    <a:pt x="395" y="322"/>
                  </a:lnTo>
                  <a:lnTo>
                    <a:pt x="395" y="276"/>
                  </a:lnTo>
                  <a:lnTo>
                    <a:pt x="432" y="243"/>
                  </a:lnTo>
                  <a:lnTo>
                    <a:pt x="515" y="276"/>
                  </a:lnTo>
                  <a:lnTo>
                    <a:pt x="515" y="442"/>
                  </a:lnTo>
                  <a:lnTo>
                    <a:pt x="566" y="442"/>
                  </a:lnTo>
                  <a:lnTo>
                    <a:pt x="566" y="389"/>
                  </a:lnTo>
                  <a:lnTo>
                    <a:pt x="609" y="389"/>
                  </a:lnTo>
                  <a:lnTo>
                    <a:pt x="609" y="321"/>
                  </a:lnTo>
                  <a:lnTo>
                    <a:pt x="644" y="321"/>
                  </a:lnTo>
                  <a:lnTo>
                    <a:pt x="644" y="389"/>
                  </a:lnTo>
                  <a:lnTo>
                    <a:pt x="644" y="630"/>
                  </a:lnTo>
                  <a:lnTo>
                    <a:pt x="644" y="638"/>
                  </a:lnTo>
                  <a:lnTo>
                    <a:pt x="611" y="638"/>
                  </a:lnTo>
                  <a:lnTo>
                    <a:pt x="611" y="841"/>
                  </a:lnTo>
                  <a:lnTo>
                    <a:pt x="501" y="841"/>
                  </a:lnTo>
                  <a:lnTo>
                    <a:pt x="501" y="839"/>
                  </a:lnTo>
                  <a:lnTo>
                    <a:pt x="395" y="839"/>
                  </a:lnTo>
                  <a:lnTo>
                    <a:pt x="395" y="831"/>
                  </a:lnTo>
                  <a:lnTo>
                    <a:pt x="188" y="831"/>
                  </a:lnTo>
                  <a:lnTo>
                    <a:pt x="188" y="834"/>
                  </a:lnTo>
                  <a:lnTo>
                    <a:pt x="0" y="834"/>
                  </a:lnTo>
                  <a:lnTo>
                    <a:pt x="0" y="138"/>
                  </a:lnTo>
                  <a:lnTo>
                    <a:pt x="47" y="68"/>
                  </a:lnTo>
                  <a:lnTo>
                    <a:pt x="94" y="0"/>
                  </a:lnTo>
                  <a:lnTo>
                    <a:pt x="141" y="68"/>
                  </a:lnTo>
                  <a:lnTo>
                    <a:pt x="188" y="138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" name="íṣļídè"/>
            <p:cNvSpPr/>
            <p:nvPr/>
          </p:nvSpPr>
          <p:spPr bwMode="auto">
            <a:xfrm>
              <a:off x="7544908" y="5376065"/>
              <a:ext cx="747543" cy="1347519"/>
            </a:xfrm>
            <a:custGeom>
              <a:avLst/>
              <a:gdLst>
                <a:gd name="T0" fmla="*/ 126 w 385"/>
                <a:gd name="T1" fmla="*/ 365 h 694"/>
                <a:gd name="T2" fmla="*/ 229 w 385"/>
                <a:gd name="T3" fmla="*/ 365 h 694"/>
                <a:gd name="T4" fmla="*/ 229 w 385"/>
                <a:gd name="T5" fmla="*/ 262 h 694"/>
                <a:gd name="T6" fmla="*/ 235 w 385"/>
                <a:gd name="T7" fmla="*/ 262 h 694"/>
                <a:gd name="T8" fmla="*/ 235 w 385"/>
                <a:gd name="T9" fmla="*/ 187 h 694"/>
                <a:gd name="T10" fmla="*/ 280 w 385"/>
                <a:gd name="T11" fmla="*/ 187 h 694"/>
                <a:gd name="T12" fmla="*/ 280 w 385"/>
                <a:gd name="T13" fmla="*/ 138 h 694"/>
                <a:gd name="T14" fmla="*/ 284 w 385"/>
                <a:gd name="T15" fmla="*/ 138 h 694"/>
                <a:gd name="T16" fmla="*/ 284 w 385"/>
                <a:gd name="T17" fmla="*/ 0 h 694"/>
                <a:gd name="T18" fmla="*/ 296 w 385"/>
                <a:gd name="T19" fmla="*/ 0 h 694"/>
                <a:gd name="T20" fmla="*/ 296 w 385"/>
                <a:gd name="T21" fmla="*/ 138 h 694"/>
                <a:gd name="T22" fmla="*/ 327 w 385"/>
                <a:gd name="T23" fmla="*/ 138 h 694"/>
                <a:gd name="T24" fmla="*/ 327 w 385"/>
                <a:gd name="T25" fmla="*/ 262 h 694"/>
                <a:gd name="T26" fmla="*/ 366 w 385"/>
                <a:gd name="T27" fmla="*/ 262 h 694"/>
                <a:gd name="T28" fmla="*/ 366 w 385"/>
                <a:gd name="T29" fmla="*/ 376 h 694"/>
                <a:gd name="T30" fmla="*/ 385 w 385"/>
                <a:gd name="T31" fmla="*/ 376 h 694"/>
                <a:gd name="T32" fmla="*/ 385 w 385"/>
                <a:gd name="T33" fmla="*/ 663 h 694"/>
                <a:gd name="T34" fmla="*/ 366 w 385"/>
                <a:gd name="T35" fmla="*/ 663 h 694"/>
                <a:gd name="T36" fmla="*/ 366 w 385"/>
                <a:gd name="T37" fmla="*/ 694 h 694"/>
                <a:gd name="T38" fmla="*/ 229 w 385"/>
                <a:gd name="T39" fmla="*/ 694 h 694"/>
                <a:gd name="T40" fmla="*/ 229 w 385"/>
                <a:gd name="T41" fmla="*/ 689 h 694"/>
                <a:gd name="T42" fmla="*/ 126 w 385"/>
                <a:gd name="T43" fmla="*/ 689 h 694"/>
                <a:gd name="T44" fmla="*/ 126 w 385"/>
                <a:gd name="T45" fmla="*/ 683 h 694"/>
                <a:gd name="T46" fmla="*/ 0 w 385"/>
                <a:gd name="T47" fmla="*/ 683 h 694"/>
                <a:gd name="T48" fmla="*/ 0 w 385"/>
                <a:gd name="T49" fmla="*/ 445 h 694"/>
                <a:gd name="T50" fmla="*/ 126 w 385"/>
                <a:gd name="T51" fmla="*/ 445 h 694"/>
                <a:gd name="T52" fmla="*/ 126 w 385"/>
                <a:gd name="T53" fmla="*/ 3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" h="694">
                  <a:moveTo>
                    <a:pt x="126" y="365"/>
                  </a:moveTo>
                  <a:lnTo>
                    <a:pt x="229" y="365"/>
                  </a:lnTo>
                  <a:lnTo>
                    <a:pt x="229" y="262"/>
                  </a:lnTo>
                  <a:lnTo>
                    <a:pt x="235" y="262"/>
                  </a:lnTo>
                  <a:lnTo>
                    <a:pt x="235" y="187"/>
                  </a:lnTo>
                  <a:lnTo>
                    <a:pt x="280" y="187"/>
                  </a:lnTo>
                  <a:lnTo>
                    <a:pt x="280" y="138"/>
                  </a:lnTo>
                  <a:lnTo>
                    <a:pt x="284" y="138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296" y="138"/>
                  </a:lnTo>
                  <a:lnTo>
                    <a:pt x="327" y="138"/>
                  </a:lnTo>
                  <a:lnTo>
                    <a:pt x="327" y="262"/>
                  </a:lnTo>
                  <a:lnTo>
                    <a:pt x="366" y="262"/>
                  </a:lnTo>
                  <a:lnTo>
                    <a:pt x="366" y="376"/>
                  </a:lnTo>
                  <a:lnTo>
                    <a:pt x="385" y="376"/>
                  </a:lnTo>
                  <a:lnTo>
                    <a:pt x="385" y="663"/>
                  </a:lnTo>
                  <a:lnTo>
                    <a:pt x="366" y="663"/>
                  </a:lnTo>
                  <a:lnTo>
                    <a:pt x="366" y="694"/>
                  </a:lnTo>
                  <a:lnTo>
                    <a:pt x="229" y="694"/>
                  </a:lnTo>
                  <a:lnTo>
                    <a:pt x="229" y="689"/>
                  </a:lnTo>
                  <a:lnTo>
                    <a:pt x="126" y="689"/>
                  </a:lnTo>
                  <a:lnTo>
                    <a:pt x="126" y="683"/>
                  </a:lnTo>
                  <a:lnTo>
                    <a:pt x="0" y="683"/>
                  </a:lnTo>
                  <a:lnTo>
                    <a:pt x="0" y="445"/>
                  </a:lnTo>
                  <a:lnTo>
                    <a:pt x="126" y="445"/>
                  </a:lnTo>
                  <a:lnTo>
                    <a:pt x="126" y="365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" name="iSļíḓè"/>
            <p:cNvSpPr/>
            <p:nvPr/>
          </p:nvSpPr>
          <p:spPr bwMode="auto">
            <a:xfrm flipH="1">
              <a:off x="8192980" y="5571404"/>
              <a:ext cx="483476" cy="1166944"/>
            </a:xfrm>
            <a:custGeom>
              <a:avLst/>
              <a:gdLst>
                <a:gd name="T0" fmla="*/ 0 w 249"/>
                <a:gd name="T1" fmla="*/ 270 h 601"/>
                <a:gd name="T2" fmla="*/ 78 w 249"/>
                <a:gd name="T3" fmla="*/ 270 h 601"/>
                <a:gd name="T4" fmla="*/ 78 w 249"/>
                <a:gd name="T5" fmla="*/ 144 h 601"/>
                <a:gd name="T6" fmla="*/ 110 w 249"/>
                <a:gd name="T7" fmla="*/ 144 h 601"/>
                <a:gd name="T8" fmla="*/ 110 w 249"/>
                <a:gd name="T9" fmla="*/ 0 h 601"/>
                <a:gd name="T10" fmla="*/ 120 w 249"/>
                <a:gd name="T11" fmla="*/ 0 h 601"/>
                <a:gd name="T12" fmla="*/ 120 w 249"/>
                <a:gd name="T13" fmla="*/ 144 h 601"/>
                <a:gd name="T14" fmla="*/ 164 w 249"/>
                <a:gd name="T15" fmla="*/ 144 h 601"/>
                <a:gd name="T16" fmla="*/ 164 w 249"/>
                <a:gd name="T17" fmla="*/ 81 h 601"/>
                <a:gd name="T18" fmla="*/ 249 w 249"/>
                <a:gd name="T19" fmla="*/ 81 h 601"/>
                <a:gd name="T20" fmla="*/ 249 w 249"/>
                <a:gd name="T21" fmla="*/ 144 h 601"/>
                <a:gd name="T22" fmla="*/ 249 w 249"/>
                <a:gd name="T23" fmla="*/ 163 h 601"/>
                <a:gd name="T24" fmla="*/ 249 w 249"/>
                <a:gd name="T25" fmla="*/ 601 h 601"/>
                <a:gd name="T26" fmla="*/ 78 w 249"/>
                <a:gd name="T27" fmla="*/ 601 h 601"/>
                <a:gd name="T28" fmla="*/ 78 w 249"/>
                <a:gd name="T29" fmla="*/ 582 h 601"/>
                <a:gd name="T30" fmla="*/ 0 w 249"/>
                <a:gd name="T31" fmla="*/ 582 h 601"/>
                <a:gd name="T32" fmla="*/ 0 w 249"/>
                <a:gd name="T33" fmla="*/ 2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601">
                  <a:moveTo>
                    <a:pt x="0" y="270"/>
                  </a:moveTo>
                  <a:lnTo>
                    <a:pt x="78" y="270"/>
                  </a:lnTo>
                  <a:lnTo>
                    <a:pt x="78" y="144"/>
                  </a:lnTo>
                  <a:lnTo>
                    <a:pt x="110" y="144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20" y="144"/>
                  </a:lnTo>
                  <a:lnTo>
                    <a:pt x="164" y="144"/>
                  </a:lnTo>
                  <a:lnTo>
                    <a:pt x="164" y="81"/>
                  </a:lnTo>
                  <a:lnTo>
                    <a:pt x="249" y="81"/>
                  </a:lnTo>
                  <a:lnTo>
                    <a:pt x="249" y="144"/>
                  </a:lnTo>
                  <a:lnTo>
                    <a:pt x="249" y="163"/>
                  </a:lnTo>
                  <a:lnTo>
                    <a:pt x="249" y="601"/>
                  </a:lnTo>
                  <a:lnTo>
                    <a:pt x="78" y="601"/>
                  </a:lnTo>
                  <a:lnTo>
                    <a:pt x="78" y="582"/>
                  </a:lnTo>
                  <a:lnTo>
                    <a:pt x="0" y="582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" name="îsļîďé"/>
            <p:cNvSpPr/>
            <p:nvPr/>
          </p:nvSpPr>
          <p:spPr bwMode="auto">
            <a:xfrm>
              <a:off x="5664010" y="5963621"/>
              <a:ext cx="755310" cy="710651"/>
            </a:xfrm>
            <a:custGeom>
              <a:avLst/>
              <a:gdLst>
                <a:gd name="T0" fmla="*/ 8 w 389"/>
                <a:gd name="T1" fmla="*/ 123 h 366"/>
                <a:gd name="T2" fmla="*/ 212 w 389"/>
                <a:gd name="T3" fmla="*/ 165 h 366"/>
                <a:gd name="T4" fmla="*/ 307 w 389"/>
                <a:gd name="T5" fmla="*/ 204 h 366"/>
                <a:gd name="T6" fmla="*/ 379 w 389"/>
                <a:gd name="T7" fmla="*/ 338 h 366"/>
                <a:gd name="T8" fmla="*/ 389 w 389"/>
                <a:gd name="T9" fmla="*/ 366 h 366"/>
                <a:gd name="T10" fmla="*/ 0 w 389"/>
                <a:gd name="T11" fmla="*/ 338 h 366"/>
                <a:gd name="T12" fmla="*/ 8 w 389"/>
                <a:gd name="T13" fmla="*/ 338 h 366"/>
                <a:gd name="T14" fmla="*/ 308 w 389"/>
                <a:gd name="T15" fmla="*/ 235 h 366"/>
                <a:gd name="T16" fmla="*/ 359 w 389"/>
                <a:gd name="T17" fmla="*/ 223 h 366"/>
                <a:gd name="T18" fmla="*/ 308 w 389"/>
                <a:gd name="T19" fmla="*/ 223 h 366"/>
                <a:gd name="T20" fmla="*/ 40 w 389"/>
                <a:gd name="T21" fmla="*/ 236 h 366"/>
                <a:gd name="T22" fmla="*/ 102 w 389"/>
                <a:gd name="T23" fmla="*/ 224 h 366"/>
                <a:gd name="T24" fmla="*/ 40 w 389"/>
                <a:gd name="T25" fmla="*/ 224 h 366"/>
                <a:gd name="T26" fmla="*/ 40 w 389"/>
                <a:gd name="T27" fmla="*/ 211 h 366"/>
                <a:gd name="T28" fmla="*/ 102 w 389"/>
                <a:gd name="T29" fmla="*/ 200 h 366"/>
                <a:gd name="T30" fmla="*/ 40 w 389"/>
                <a:gd name="T31" fmla="*/ 200 h 366"/>
                <a:gd name="T32" fmla="*/ 40 w 389"/>
                <a:gd name="T33" fmla="*/ 188 h 366"/>
                <a:gd name="T34" fmla="*/ 102 w 389"/>
                <a:gd name="T35" fmla="*/ 176 h 366"/>
                <a:gd name="T36" fmla="*/ 40 w 389"/>
                <a:gd name="T37" fmla="*/ 176 h 366"/>
                <a:gd name="T38" fmla="*/ 40 w 389"/>
                <a:gd name="T39" fmla="*/ 163 h 366"/>
                <a:gd name="T40" fmla="*/ 102 w 389"/>
                <a:gd name="T41" fmla="*/ 152 h 366"/>
                <a:gd name="T42" fmla="*/ 40 w 389"/>
                <a:gd name="T43" fmla="*/ 152 h 366"/>
                <a:gd name="T44" fmla="*/ 212 w 389"/>
                <a:gd name="T45" fmla="*/ 267 h 366"/>
                <a:gd name="T46" fmla="*/ 275 w 389"/>
                <a:gd name="T47" fmla="*/ 256 h 366"/>
                <a:gd name="T48" fmla="*/ 212 w 389"/>
                <a:gd name="T49" fmla="*/ 256 h 366"/>
                <a:gd name="T50" fmla="*/ 212 w 389"/>
                <a:gd name="T51" fmla="*/ 243 h 366"/>
                <a:gd name="T52" fmla="*/ 275 w 389"/>
                <a:gd name="T53" fmla="*/ 232 h 366"/>
                <a:gd name="T54" fmla="*/ 212 w 389"/>
                <a:gd name="T55" fmla="*/ 232 h 366"/>
                <a:gd name="T56" fmla="*/ 212 w 389"/>
                <a:gd name="T57" fmla="*/ 219 h 366"/>
                <a:gd name="T58" fmla="*/ 275 w 389"/>
                <a:gd name="T59" fmla="*/ 208 h 366"/>
                <a:gd name="T60" fmla="*/ 212 w 389"/>
                <a:gd name="T61" fmla="*/ 208 h 366"/>
                <a:gd name="T62" fmla="*/ 212 w 389"/>
                <a:gd name="T63" fmla="*/ 195 h 366"/>
                <a:gd name="T64" fmla="*/ 275 w 389"/>
                <a:gd name="T65" fmla="*/ 184 h 366"/>
                <a:gd name="T66" fmla="*/ 212 w 389"/>
                <a:gd name="T67" fmla="*/ 184 h 366"/>
                <a:gd name="T68" fmla="*/ 308 w 389"/>
                <a:gd name="T69" fmla="*/ 307 h 366"/>
                <a:gd name="T70" fmla="*/ 359 w 389"/>
                <a:gd name="T71" fmla="*/ 296 h 366"/>
                <a:gd name="T72" fmla="*/ 308 w 389"/>
                <a:gd name="T73" fmla="*/ 296 h 366"/>
                <a:gd name="T74" fmla="*/ 308 w 389"/>
                <a:gd name="T75" fmla="*/ 283 h 366"/>
                <a:gd name="T76" fmla="*/ 359 w 389"/>
                <a:gd name="T77" fmla="*/ 271 h 366"/>
                <a:gd name="T78" fmla="*/ 308 w 389"/>
                <a:gd name="T79" fmla="*/ 271 h 366"/>
                <a:gd name="T80" fmla="*/ 308 w 389"/>
                <a:gd name="T81" fmla="*/ 259 h 366"/>
                <a:gd name="T82" fmla="*/ 359 w 389"/>
                <a:gd name="T83" fmla="*/ 248 h 366"/>
                <a:gd name="T84" fmla="*/ 308 w 389"/>
                <a:gd name="T85" fmla="*/ 248 h 366"/>
                <a:gd name="T86" fmla="*/ 361 w 389"/>
                <a:gd name="T87" fmla="*/ 84 h 366"/>
                <a:gd name="T88" fmla="*/ 317 w 389"/>
                <a:gd name="T89" fmla="*/ 195 h 366"/>
                <a:gd name="T90" fmla="*/ 369 w 389"/>
                <a:gd name="T91" fmla="*/ 195 h 366"/>
                <a:gd name="T92" fmla="*/ 280 w 389"/>
                <a:gd name="T93" fmla="*/ 43 h 366"/>
                <a:gd name="T94" fmla="*/ 222 w 389"/>
                <a:gd name="T95" fmla="*/ 154 h 366"/>
                <a:gd name="T96" fmla="*/ 290 w 389"/>
                <a:gd name="T97" fmla="*/ 154 h 366"/>
                <a:gd name="T98" fmla="*/ 37 w 389"/>
                <a:gd name="T99" fmla="*/ 110 h 366"/>
                <a:gd name="T100" fmla="*/ 108 w 389"/>
                <a:gd name="T10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" h="366">
                  <a:moveTo>
                    <a:pt x="8" y="338"/>
                  </a:moveTo>
                  <a:lnTo>
                    <a:pt x="8" y="123"/>
                  </a:lnTo>
                  <a:lnTo>
                    <a:pt x="212" y="123"/>
                  </a:lnTo>
                  <a:lnTo>
                    <a:pt x="212" y="165"/>
                  </a:lnTo>
                  <a:lnTo>
                    <a:pt x="307" y="165"/>
                  </a:lnTo>
                  <a:lnTo>
                    <a:pt x="307" y="204"/>
                  </a:lnTo>
                  <a:lnTo>
                    <a:pt x="379" y="204"/>
                  </a:lnTo>
                  <a:lnTo>
                    <a:pt x="379" y="338"/>
                  </a:lnTo>
                  <a:lnTo>
                    <a:pt x="389" y="338"/>
                  </a:lnTo>
                  <a:lnTo>
                    <a:pt x="389" y="366"/>
                  </a:lnTo>
                  <a:lnTo>
                    <a:pt x="0" y="36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38"/>
                  </a:lnTo>
                  <a:close/>
                  <a:moveTo>
                    <a:pt x="308" y="223"/>
                  </a:moveTo>
                  <a:lnTo>
                    <a:pt x="308" y="235"/>
                  </a:lnTo>
                  <a:lnTo>
                    <a:pt x="359" y="235"/>
                  </a:lnTo>
                  <a:lnTo>
                    <a:pt x="359" y="223"/>
                  </a:lnTo>
                  <a:lnTo>
                    <a:pt x="308" y="223"/>
                  </a:lnTo>
                  <a:lnTo>
                    <a:pt x="308" y="223"/>
                  </a:lnTo>
                  <a:close/>
                  <a:moveTo>
                    <a:pt x="40" y="224"/>
                  </a:moveTo>
                  <a:lnTo>
                    <a:pt x="40" y="236"/>
                  </a:lnTo>
                  <a:lnTo>
                    <a:pt x="102" y="236"/>
                  </a:lnTo>
                  <a:lnTo>
                    <a:pt x="102" y="224"/>
                  </a:lnTo>
                  <a:lnTo>
                    <a:pt x="40" y="224"/>
                  </a:lnTo>
                  <a:lnTo>
                    <a:pt x="40" y="224"/>
                  </a:lnTo>
                  <a:close/>
                  <a:moveTo>
                    <a:pt x="40" y="200"/>
                  </a:moveTo>
                  <a:lnTo>
                    <a:pt x="40" y="211"/>
                  </a:lnTo>
                  <a:lnTo>
                    <a:pt x="102" y="211"/>
                  </a:lnTo>
                  <a:lnTo>
                    <a:pt x="102" y="200"/>
                  </a:lnTo>
                  <a:lnTo>
                    <a:pt x="40" y="200"/>
                  </a:lnTo>
                  <a:lnTo>
                    <a:pt x="40" y="200"/>
                  </a:lnTo>
                  <a:close/>
                  <a:moveTo>
                    <a:pt x="40" y="176"/>
                  </a:moveTo>
                  <a:lnTo>
                    <a:pt x="40" y="188"/>
                  </a:lnTo>
                  <a:lnTo>
                    <a:pt x="102" y="188"/>
                  </a:lnTo>
                  <a:lnTo>
                    <a:pt x="102" y="176"/>
                  </a:lnTo>
                  <a:lnTo>
                    <a:pt x="40" y="176"/>
                  </a:lnTo>
                  <a:lnTo>
                    <a:pt x="40" y="176"/>
                  </a:lnTo>
                  <a:close/>
                  <a:moveTo>
                    <a:pt x="40" y="152"/>
                  </a:moveTo>
                  <a:lnTo>
                    <a:pt x="40" y="163"/>
                  </a:lnTo>
                  <a:lnTo>
                    <a:pt x="102" y="163"/>
                  </a:lnTo>
                  <a:lnTo>
                    <a:pt x="102" y="15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212" y="256"/>
                  </a:moveTo>
                  <a:lnTo>
                    <a:pt x="212" y="267"/>
                  </a:lnTo>
                  <a:lnTo>
                    <a:pt x="275" y="267"/>
                  </a:lnTo>
                  <a:lnTo>
                    <a:pt x="275" y="256"/>
                  </a:lnTo>
                  <a:lnTo>
                    <a:pt x="212" y="256"/>
                  </a:lnTo>
                  <a:lnTo>
                    <a:pt x="212" y="256"/>
                  </a:lnTo>
                  <a:close/>
                  <a:moveTo>
                    <a:pt x="212" y="232"/>
                  </a:moveTo>
                  <a:lnTo>
                    <a:pt x="212" y="243"/>
                  </a:lnTo>
                  <a:lnTo>
                    <a:pt x="275" y="243"/>
                  </a:lnTo>
                  <a:lnTo>
                    <a:pt x="275" y="232"/>
                  </a:lnTo>
                  <a:lnTo>
                    <a:pt x="212" y="232"/>
                  </a:lnTo>
                  <a:lnTo>
                    <a:pt x="212" y="232"/>
                  </a:lnTo>
                  <a:close/>
                  <a:moveTo>
                    <a:pt x="212" y="208"/>
                  </a:moveTo>
                  <a:lnTo>
                    <a:pt x="212" y="219"/>
                  </a:lnTo>
                  <a:lnTo>
                    <a:pt x="275" y="219"/>
                  </a:lnTo>
                  <a:lnTo>
                    <a:pt x="275" y="208"/>
                  </a:lnTo>
                  <a:lnTo>
                    <a:pt x="212" y="208"/>
                  </a:lnTo>
                  <a:lnTo>
                    <a:pt x="212" y="208"/>
                  </a:lnTo>
                  <a:close/>
                  <a:moveTo>
                    <a:pt x="212" y="184"/>
                  </a:moveTo>
                  <a:lnTo>
                    <a:pt x="212" y="195"/>
                  </a:lnTo>
                  <a:lnTo>
                    <a:pt x="275" y="195"/>
                  </a:lnTo>
                  <a:lnTo>
                    <a:pt x="275" y="184"/>
                  </a:lnTo>
                  <a:lnTo>
                    <a:pt x="212" y="184"/>
                  </a:lnTo>
                  <a:lnTo>
                    <a:pt x="212" y="184"/>
                  </a:lnTo>
                  <a:close/>
                  <a:moveTo>
                    <a:pt x="308" y="296"/>
                  </a:moveTo>
                  <a:lnTo>
                    <a:pt x="308" y="307"/>
                  </a:lnTo>
                  <a:lnTo>
                    <a:pt x="359" y="307"/>
                  </a:lnTo>
                  <a:lnTo>
                    <a:pt x="359" y="296"/>
                  </a:lnTo>
                  <a:lnTo>
                    <a:pt x="308" y="296"/>
                  </a:lnTo>
                  <a:lnTo>
                    <a:pt x="308" y="296"/>
                  </a:lnTo>
                  <a:close/>
                  <a:moveTo>
                    <a:pt x="308" y="271"/>
                  </a:moveTo>
                  <a:lnTo>
                    <a:pt x="308" y="283"/>
                  </a:lnTo>
                  <a:lnTo>
                    <a:pt x="359" y="283"/>
                  </a:lnTo>
                  <a:lnTo>
                    <a:pt x="359" y="271"/>
                  </a:lnTo>
                  <a:lnTo>
                    <a:pt x="308" y="271"/>
                  </a:lnTo>
                  <a:lnTo>
                    <a:pt x="308" y="271"/>
                  </a:lnTo>
                  <a:close/>
                  <a:moveTo>
                    <a:pt x="308" y="248"/>
                  </a:moveTo>
                  <a:lnTo>
                    <a:pt x="308" y="259"/>
                  </a:lnTo>
                  <a:lnTo>
                    <a:pt x="359" y="259"/>
                  </a:lnTo>
                  <a:lnTo>
                    <a:pt x="359" y="248"/>
                  </a:lnTo>
                  <a:lnTo>
                    <a:pt x="308" y="248"/>
                  </a:lnTo>
                  <a:lnTo>
                    <a:pt x="308" y="248"/>
                  </a:lnTo>
                  <a:close/>
                  <a:moveTo>
                    <a:pt x="369" y="195"/>
                  </a:moveTo>
                  <a:lnTo>
                    <a:pt x="361" y="84"/>
                  </a:lnTo>
                  <a:lnTo>
                    <a:pt x="326" y="84"/>
                  </a:lnTo>
                  <a:lnTo>
                    <a:pt x="317" y="195"/>
                  </a:lnTo>
                  <a:lnTo>
                    <a:pt x="369" y="195"/>
                  </a:lnTo>
                  <a:lnTo>
                    <a:pt x="369" y="195"/>
                  </a:lnTo>
                  <a:close/>
                  <a:moveTo>
                    <a:pt x="290" y="154"/>
                  </a:moveTo>
                  <a:lnTo>
                    <a:pt x="280" y="43"/>
                  </a:lnTo>
                  <a:lnTo>
                    <a:pt x="233" y="43"/>
                  </a:lnTo>
                  <a:lnTo>
                    <a:pt x="222" y="154"/>
                  </a:lnTo>
                  <a:lnTo>
                    <a:pt x="290" y="154"/>
                  </a:lnTo>
                  <a:lnTo>
                    <a:pt x="290" y="154"/>
                  </a:lnTo>
                  <a:close/>
                  <a:moveTo>
                    <a:pt x="120" y="110"/>
                  </a:moveTo>
                  <a:lnTo>
                    <a:pt x="37" y="11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20" y="11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" name="ïṧḻîḓè"/>
            <p:cNvSpPr/>
            <p:nvPr/>
          </p:nvSpPr>
          <p:spPr bwMode="auto">
            <a:xfrm>
              <a:off x="6800936" y="5388887"/>
              <a:ext cx="339793" cy="1287328"/>
            </a:xfrm>
            <a:custGeom>
              <a:avLst/>
              <a:gdLst>
                <a:gd name="T0" fmla="*/ 44 w 172"/>
                <a:gd name="T1" fmla="*/ 0 h 650"/>
                <a:gd name="T2" fmla="*/ 172 w 172"/>
                <a:gd name="T3" fmla="*/ 63 h 650"/>
                <a:gd name="T4" fmla="*/ 0 w 172"/>
                <a:gd name="T5" fmla="*/ 2 h 650"/>
                <a:gd name="T6" fmla="*/ 104 w 172"/>
                <a:gd name="T7" fmla="*/ 606 h 650"/>
                <a:gd name="T8" fmla="*/ 112 w 172"/>
                <a:gd name="T9" fmla="*/ 594 h 650"/>
                <a:gd name="T10" fmla="*/ 151 w 172"/>
                <a:gd name="T11" fmla="*/ 594 h 650"/>
                <a:gd name="T12" fmla="*/ 19 w 172"/>
                <a:gd name="T13" fmla="*/ 606 h 650"/>
                <a:gd name="T14" fmla="*/ 19 w 172"/>
                <a:gd name="T15" fmla="*/ 594 h 650"/>
                <a:gd name="T16" fmla="*/ 104 w 172"/>
                <a:gd name="T17" fmla="*/ 565 h 650"/>
                <a:gd name="T18" fmla="*/ 112 w 172"/>
                <a:gd name="T19" fmla="*/ 552 h 650"/>
                <a:gd name="T20" fmla="*/ 151 w 172"/>
                <a:gd name="T21" fmla="*/ 552 h 650"/>
                <a:gd name="T22" fmla="*/ 65 w 172"/>
                <a:gd name="T23" fmla="*/ 523 h 650"/>
                <a:gd name="T24" fmla="*/ 65 w 172"/>
                <a:gd name="T25" fmla="*/ 511 h 650"/>
                <a:gd name="T26" fmla="*/ 151 w 172"/>
                <a:gd name="T27" fmla="*/ 523 h 650"/>
                <a:gd name="T28" fmla="*/ 65 w 172"/>
                <a:gd name="T29" fmla="*/ 469 h 650"/>
                <a:gd name="T30" fmla="*/ 104 w 172"/>
                <a:gd name="T31" fmla="*/ 469 h 650"/>
                <a:gd name="T32" fmla="*/ 112 w 172"/>
                <a:gd name="T33" fmla="*/ 482 h 650"/>
                <a:gd name="T34" fmla="*/ 112 w 172"/>
                <a:gd name="T35" fmla="*/ 469 h 650"/>
                <a:gd name="T36" fmla="*/ 57 w 172"/>
                <a:gd name="T37" fmla="*/ 482 h 650"/>
                <a:gd name="T38" fmla="*/ 112 w 172"/>
                <a:gd name="T39" fmla="*/ 428 h 650"/>
                <a:gd name="T40" fmla="*/ 151 w 172"/>
                <a:gd name="T41" fmla="*/ 428 h 650"/>
                <a:gd name="T42" fmla="*/ 19 w 172"/>
                <a:gd name="T43" fmla="*/ 440 h 650"/>
                <a:gd name="T44" fmla="*/ 19 w 172"/>
                <a:gd name="T45" fmla="*/ 428 h 650"/>
                <a:gd name="T46" fmla="*/ 104 w 172"/>
                <a:gd name="T47" fmla="*/ 399 h 650"/>
                <a:gd name="T48" fmla="*/ 112 w 172"/>
                <a:gd name="T49" fmla="*/ 386 h 650"/>
                <a:gd name="T50" fmla="*/ 151 w 172"/>
                <a:gd name="T51" fmla="*/ 386 h 650"/>
                <a:gd name="T52" fmla="*/ 19 w 172"/>
                <a:gd name="T53" fmla="*/ 399 h 650"/>
                <a:gd name="T54" fmla="*/ 19 w 172"/>
                <a:gd name="T55" fmla="*/ 386 h 650"/>
                <a:gd name="T56" fmla="*/ 104 w 172"/>
                <a:gd name="T57" fmla="*/ 357 h 650"/>
                <a:gd name="T58" fmla="*/ 19 w 172"/>
                <a:gd name="T59" fmla="*/ 345 h 650"/>
                <a:gd name="T60" fmla="*/ 57 w 172"/>
                <a:gd name="T61" fmla="*/ 345 h 650"/>
                <a:gd name="T62" fmla="*/ 65 w 172"/>
                <a:gd name="T63" fmla="*/ 316 h 650"/>
                <a:gd name="T64" fmla="*/ 65 w 172"/>
                <a:gd name="T65" fmla="*/ 303 h 650"/>
                <a:gd name="T66" fmla="*/ 151 w 172"/>
                <a:gd name="T67" fmla="*/ 316 h 650"/>
                <a:gd name="T68" fmla="*/ 19 w 172"/>
                <a:gd name="T69" fmla="*/ 303 h 650"/>
                <a:gd name="T70" fmla="*/ 57 w 172"/>
                <a:gd name="T71" fmla="*/ 303 h 650"/>
                <a:gd name="T72" fmla="*/ 65 w 172"/>
                <a:gd name="T73" fmla="*/ 274 h 650"/>
                <a:gd name="T74" fmla="*/ 65 w 172"/>
                <a:gd name="T75" fmla="*/ 262 h 650"/>
                <a:gd name="T76" fmla="*/ 57 w 172"/>
                <a:gd name="T77" fmla="*/ 274 h 650"/>
                <a:gd name="T78" fmla="*/ 65 w 172"/>
                <a:gd name="T79" fmla="*/ 220 h 650"/>
                <a:gd name="T80" fmla="*/ 104 w 172"/>
                <a:gd name="T81" fmla="*/ 220 h 650"/>
                <a:gd name="T82" fmla="*/ 112 w 172"/>
                <a:gd name="T83" fmla="*/ 233 h 650"/>
                <a:gd name="T84" fmla="*/ 112 w 172"/>
                <a:gd name="T85" fmla="*/ 220 h 650"/>
                <a:gd name="T86" fmla="*/ 57 w 172"/>
                <a:gd name="T87" fmla="*/ 233 h 650"/>
                <a:gd name="T88" fmla="*/ 112 w 172"/>
                <a:gd name="T89" fmla="*/ 179 h 650"/>
                <a:gd name="T90" fmla="*/ 151 w 172"/>
                <a:gd name="T91" fmla="*/ 179 h 650"/>
                <a:gd name="T92" fmla="*/ 19 w 172"/>
                <a:gd name="T93" fmla="*/ 191 h 650"/>
                <a:gd name="T94" fmla="*/ 19 w 172"/>
                <a:gd name="T95" fmla="*/ 179 h 650"/>
                <a:gd name="T96" fmla="*/ 104 w 172"/>
                <a:gd name="T97" fmla="*/ 150 h 650"/>
                <a:gd name="T98" fmla="*/ 112 w 172"/>
                <a:gd name="T99" fmla="*/ 137 h 650"/>
                <a:gd name="T100" fmla="*/ 151 w 172"/>
                <a:gd name="T101" fmla="*/ 137 h 650"/>
                <a:gd name="T102" fmla="*/ 19 w 172"/>
                <a:gd name="T103" fmla="*/ 150 h 650"/>
                <a:gd name="T104" fmla="*/ 19 w 172"/>
                <a:gd name="T105" fmla="*/ 137 h 650"/>
                <a:gd name="T106" fmla="*/ 104 w 172"/>
                <a:gd name="T107" fmla="*/ 108 h 650"/>
                <a:gd name="T108" fmla="*/ 112 w 172"/>
                <a:gd name="T109" fmla="*/ 96 h 650"/>
                <a:gd name="T110" fmla="*/ 151 w 172"/>
                <a:gd name="T111" fmla="*/ 9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650">
                  <a:moveTo>
                    <a:pt x="0" y="2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50"/>
                    <a:pt x="172" y="650"/>
                    <a:pt x="172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65" y="594"/>
                  </a:moveTo>
                  <a:cubicBezTo>
                    <a:pt x="65" y="606"/>
                    <a:pt x="65" y="606"/>
                    <a:pt x="65" y="606"/>
                  </a:cubicBezTo>
                  <a:cubicBezTo>
                    <a:pt x="104" y="606"/>
                    <a:pt x="104" y="606"/>
                    <a:pt x="104" y="606"/>
                  </a:cubicBezTo>
                  <a:cubicBezTo>
                    <a:pt x="104" y="594"/>
                    <a:pt x="104" y="594"/>
                    <a:pt x="104" y="594"/>
                  </a:cubicBezTo>
                  <a:cubicBezTo>
                    <a:pt x="65" y="594"/>
                    <a:pt x="65" y="594"/>
                    <a:pt x="65" y="594"/>
                  </a:cubicBezTo>
                  <a:close/>
                  <a:moveTo>
                    <a:pt x="112" y="594"/>
                  </a:moveTo>
                  <a:cubicBezTo>
                    <a:pt x="112" y="606"/>
                    <a:pt x="112" y="606"/>
                    <a:pt x="112" y="606"/>
                  </a:cubicBezTo>
                  <a:cubicBezTo>
                    <a:pt x="151" y="606"/>
                    <a:pt x="151" y="606"/>
                    <a:pt x="151" y="606"/>
                  </a:cubicBezTo>
                  <a:cubicBezTo>
                    <a:pt x="151" y="594"/>
                    <a:pt x="151" y="594"/>
                    <a:pt x="151" y="594"/>
                  </a:cubicBezTo>
                  <a:cubicBezTo>
                    <a:pt x="112" y="594"/>
                    <a:pt x="112" y="594"/>
                    <a:pt x="112" y="594"/>
                  </a:cubicBezTo>
                  <a:close/>
                  <a:moveTo>
                    <a:pt x="19" y="594"/>
                  </a:moveTo>
                  <a:cubicBezTo>
                    <a:pt x="19" y="606"/>
                    <a:pt x="19" y="606"/>
                    <a:pt x="19" y="606"/>
                  </a:cubicBezTo>
                  <a:cubicBezTo>
                    <a:pt x="57" y="606"/>
                    <a:pt x="57" y="606"/>
                    <a:pt x="57" y="606"/>
                  </a:cubicBezTo>
                  <a:cubicBezTo>
                    <a:pt x="57" y="594"/>
                    <a:pt x="57" y="594"/>
                    <a:pt x="57" y="594"/>
                  </a:cubicBezTo>
                  <a:cubicBezTo>
                    <a:pt x="19" y="594"/>
                    <a:pt x="19" y="594"/>
                    <a:pt x="19" y="594"/>
                  </a:cubicBezTo>
                  <a:close/>
                  <a:moveTo>
                    <a:pt x="65" y="552"/>
                  </a:moveTo>
                  <a:cubicBezTo>
                    <a:pt x="65" y="556"/>
                    <a:pt x="65" y="560"/>
                    <a:pt x="65" y="565"/>
                  </a:cubicBezTo>
                  <a:cubicBezTo>
                    <a:pt x="78" y="565"/>
                    <a:pt x="91" y="565"/>
                    <a:pt x="104" y="565"/>
                  </a:cubicBezTo>
                  <a:cubicBezTo>
                    <a:pt x="104" y="560"/>
                    <a:pt x="104" y="556"/>
                    <a:pt x="104" y="552"/>
                  </a:cubicBezTo>
                  <a:cubicBezTo>
                    <a:pt x="91" y="552"/>
                    <a:pt x="78" y="552"/>
                    <a:pt x="65" y="552"/>
                  </a:cubicBezTo>
                  <a:close/>
                  <a:moveTo>
                    <a:pt x="112" y="552"/>
                  </a:moveTo>
                  <a:cubicBezTo>
                    <a:pt x="112" y="556"/>
                    <a:pt x="112" y="560"/>
                    <a:pt x="112" y="565"/>
                  </a:cubicBezTo>
                  <a:cubicBezTo>
                    <a:pt x="125" y="565"/>
                    <a:pt x="138" y="565"/>
                    <a:pt x="151" y="565"/>
                  </a:cubicBezTo>
                  <a:cubicBezTo>
                    <a:pt x="151" y="560"/>
                    <a:pt x="151" y="556"/>
                    <a:pt x="151" y="552"/>
                  </a:cubicBezTo>
                  <a:cubicBezTo>
                    <a:pt x="138" y="552"/>
                    <a:pt x="125" y="552"/>
                    <a:pt x="112" y="552"/>
                  </a:cubicBezTo>
                  <a:close/>
                  <a:moveTo>
                    <a:pt x="65" y="511"/>
                  </a:moveTo>
                  <a:cubicBezTo>
                    <a:pt x="65" y="515"/>
                    <a:pt x="65" y="519"/>
                    <a:pt x="65" y="523"/>
                  </a:cubicBezTo>
                  <a:cubicBezTo>
                    <a:pt x="78" y="523"/>
                    <a:pt x="91" y="523"/>
                    <a:pt x="104" y="523"/>
                  </a:cubicBezTo>
                  <a:cubicBezTo>
                    <a:pt x="104" y="519"/>
                    <a:pt x="104" y="515"/>
                    <a:pt x="104" y="511"/>
                  </a:cubicBezTo>
                  <a:cubicBezTo>
                    <a:pt x="91" y="511"/>
                    <a:pt x="78" y="511"/>
                    <a:pt x="65" y="511"/>
                  </a:cubicBezTo>
                  <a:close/>
                  <a:moveTo>
                    <a:pt x="112" y="511"/>
                  </a:moveTo>
                  <a:cubicBezTo>
                    <a:pt x="112" y="515"/>
                    <a:pt x="112" y="519"/>
                    <a:pt x="112" y="523"/>
                  </a:cubicBezTo>
                  <a:cubicBezTo>
                    <a:pt x="125" y="523"/>
                    <a:pt x="138" y="523"/>
                    <a:pt x="151" y="523"/>
                  </a:cubicBezTo>
                  <a:cubicBezTo>
                    <a:pt x="151" y="519"/>
                    <a:pt x="151" y="515"/>
                    <a:pt x="151" y="511"/>
                  </a:cubicBezTo>
                  <a:cubicBezTo>
                    <a:pt x="138" y="511"/>
                    <a:pt x="125" y="511"/>
                    <a:pt x="112" y="511"/>
                  </a:cubicBezTo>
                  <a:close/>
                  <a:moveTo>
                    <a:pt x="65" y="469"/>
                  </a:moveTo>
                  <a:cubicBezTo>
                    <a:pt x="65" y="473"/>
                    <a:pt x="65" y="478"/>
                    <a:pt x="65" y="482"/>
                  </a:cubicBezTo>
                  <a:cubicBezTo>
                    <a:pt x="78" y="482"/>
                    <a:pt x="91" y="482"/>
                    <a:pt x="104" y="482"/>
                  </a:cubicBezTo>
                  <a:cubicBezTo>
                    <a:pt x="104" y="478"/>
                    <a:pt x="104" y="473"/>
                    <a:pt x="104" y="469"/>
                  </a:cubicBezTo>
                  <a:cubicBezTo>
                    <a:pt x="91" y="469"/>
                    <a:pt x="78" y="469"/>
                    <a:pt x="65" y="469"/>
                  </a:cubicBezTo>
                  <a:close/>
                  <a:moveTo>
                    <a:pt x="112" y="469"/>
                  </a:moveTo>
                  <a:cubicBezTo>
                    <a:pt x="112" y="473"/>
                    <a:pt x="112" y="478"/>
                    <a:pt x="112" y="482"/>
                  </a:cubicBezTo>
                  <a:cubicBezTo>
                    <a:pt x="125" y="482"/>
                    <a:pt x="138" y="482"/>
                    <a:pt x="151" y="482"/>
                  </a:cubicBezTo>
                  <a:cubicBezTo>
                    <a:pt x="151" y="478"/>
                    <a:pt x="151" y="473"/>
                    <a:pt x="151" y="469"/>
                  </a:cubicBezTo>
                  <a:cubicBezTo>
                    <a:pt x="138" y="469"/>
                    <a:pt x="125" y="469"/>
                    <a:pt x="112" y="469"/>
                  </a:cubicBezTo>
                  <a:close/>
                  <a:moveTo>
                    <a:pt x="19" y="469"/>
                  </a:moveTo>
                  <a:cubicBezTo>
                    <a:pt x="19" y="473"/>
                    <a:pt x="19" y="478"/>
                    <a:pt x="19" y="482"/>
                  </a:cubicBezTo>
                  <a:cubicBezTo>
                    <a:pt x="31" y="482"/>
                    <a:pt x="44" y="482"/>
                    <a:pt x="57" y="482"/>
                  </a:cubicBezTo>
                  <a:cubicBezTo>
                    <a:pt x="57" y="478"/>
                    <a:pt x="57" y="473"/>
                    <a:pt x="57" y="469"/>
                  </a:cubicBezTo>
                  <a:cubicBezTo>
                    <a:pt x="44" y="469"/>
                    <a:pt x="31" y="469"/>
                    <a:pt x="19" y="469"/>
                  </a:cubicBezTo>
                  <a:close/>
                  <a:moveTo>
                    <a:pt x="112" y="428"/>
                  </a:moveTo>
                  <a:cubicBezTo>
                    <a:pt x="112" y="432"/>
                    <a:pt x="112" y="436"/>
                    <a:pt x="112" y="440"/>
                  </a:cubicBezTo>
                  <a:cubicBezTo>
                    <a:pt x="125" y="440"/>
                    <a:pt x="138" y="440"/>
                    <a:pt x="151" y="440"/>
                  </a:cubicBezTo>
                  <a:cubicBezTo>
                    <a:pt x="151" y="436"/>
                    <a:pt x="151" y="432"/>
                    <a:pt x="151" y="428"/>
                  </a:cubicBezTo>
                  <a:cubicBezTo>
                    <a:pt x="138" y="428"/>
                    <a:pt x="125" y="428"/>
                    <a:pt x="112" y="428"/>
                  </a:cubicBezTo>
                  <a:close/>
                  <a:moveTo>
                    <a:pt x="19" y="428"/>
                  </a:moveTo>
                  <a:cubicBezTo>
                    <a:pt x="19" y="432"/>
                    <a:pt x="19" y="436"/>
                    <a:pt x="19" y="440"/>
                  </a:cubicBezTo>
                  <a:cubicBezTo>
                    <a:pt x="31" y="440"/>
                    <a:pt x="44" y="440"/>
                    <a:pt x="57" y="440"/>
                  </a:cubicBezTo>
                  <a:cubicBezTo>
                    <a:pt x="57" y="436"/>
                    <a:pt x="57" y="432"/>
                    <a:pt x="57" y="428"/>
                  </a:cubicBezTo>
                  <a:cubicBezTo>
                    <a:pt x="44" y="428"/>
                    <a:pt x="31" y="428"/>
                    <a:pt x="19" y="428"/>
                  </a:cubicBezTo>
                  <a:close/>
                  <a:moveTo>
                    <a:pt x="65" y="386"/>
                  </a:moveTo>
                  <a:cubicBezTo>
                    <a:pt x="65" y="390"/>
                    <a:pt x="65" y="395"/>
                    <a:pt x="65" y="399"/>
                  </a:cubicBezTo>
                  <a:cubicBezTo>
                    <a:pt x="78" y="399"/>
                    <a:pt x="91" y="399"/>
                    <a:pt x="104" y="399"/>
                  </a:cubicBezTo>
                  <a:cubicBezTo>
                    <a:pt x="104" y="395"/>
                    <a:pt x="104" y="390"/>
                    <a:pt x="104" y="386"/>
                  </a:cubicBezTo>
                  <a:cubicBezTo>
                    <a:pt x="91" y="386"/>
                    <a:pt x="78" y="386"/>
                    <a:pt x="65" y="386"/>
                  </a:cubicBezTo>
                  <a:close/>
                  <a:moveTo>
                    <a:pt x="112" y="386"/>
                  </a:moveTo>
                  <a:cubicBezTo>
                    <a:pt x="112" y="390"/>
                    <a:pt x="112" y="395"/>
                    <a:pt x="112" y="399"/>
                  </a:cubicBezTo>
                  <a:cubicBezTo>
                    <a:pt x="125" y="399"/>
                    <a:pt x="138" y="399"/>
                    <a:pt x="151" y="399"/>
                  </a:cubicBezTo>
                  <a:cubicBezTo>
                    <a:pt x="151" y="395"/>
                    <a:pt x="151" y="390"/>
                    <a:pt x="151" y="386"/>
                  </a:cubicBezTo>
                  <a:cubicBezTo>
                    <a:pt x="138" y="386"/>
                    <a:pt x="125" y="386"/>
                    <a:pt x="112" y="386"/>
                  </a:cubicBezTo>
                  <a:close/>
                  <a:moveTo>
                    <a:pt x="19" y="386"/>
                  </a:moveTo>
                  <a:cubicBezTo>
                    <a:pt x="19" y="390"/>
                    <a:pt x="19" y="395"/>
                    <a:pt x="19" y="399"/>
                  </a:cubicBezTo>
                  <a:cubicBezTo>
                    <a:pt x="31" y="399"/>
                    <a:pt x="44" y="399"/>
                    <a:pt x="57" y="399"/>
                  </a:cubicBezTo>
                  <a:cubicBezTo>
                    <a:pt x="57" y="395"/>
                    <a:pt x="57" y="390"/>
                    <a:pt x="57" y="386"/>
                  </a:cubicBezTo>
                  <a:cubicBezTo>
                    <a:pt x="44" y="386"/>
                    <a:pt x="31" y="386"/>
                    <a:pt x="19" y="386"/>
                  </a:cubicBezTo>
                  <a:close/>
                  <a:moveTo>
                    <a:pt x="65" y="345"/>
                  </a:moveTo>
                  <a:cubicBezTo>
                    <a:pt x="65" y="349"/>
                    <a:pt x="65" y="353"/>
                    <a:pt x="65" y="357"/>
                  </a:cubicBezTo>
                  <a:cubicBezTo>
                    <a:pt x="78" y="357"/>
                    <a:pt x="91" y="357"/>
                    <a:pt x="104" y="357"/>
                  </a:cubicBezTo>
                  <a:cubicBezTo>
                    <a:pt x="104" y="353"/>
                    <a:pt x="104" y="349"/>
                    <a:pt x="104" y="345"/>
                  </a:cubicBezTo>
                  <a:cubicBezTo>
                    <a:pt x="91" y="345"/>
                    <a:pt x="78" y="345"/>
                    <a:pt x="65" y="345"/>
                  </a:cubicBezTo>
                  <a:close/>
                  <a:moveTo>
                    <a:pt x="19" y="345"/>
                  </a:moveTo>
                  <a:cubicBezTo>
                    <a:pt x="19" y="349"/>
                    <a:pt x="19" y="353"/>
                    <a:pt x="19" y="357"/>
                  </a:cubicBezTo>
                  <a:cubicBezTo>
                    <a:pt x="31" y="357"/>
                    <a:pt x="44" y="357"/>
                    <a:pt x="57" y="357"/>
                  </a:cubicBezTo>
                  <a:cubicBezTo>
                    <a:pt x="57" y="353"/>
                    <a:pt x="57" y="349"/>
                    <a:pt x="57" y="345"/>
                  </a:cubicBezTo>
                  <a:cubicBezTo>
                    <a:pt x="44" y="345"/>
                    <a:pt x="31" y="345"/>
                    <a:pt x="19" y="345"/>
                  </a:cubicBezTo>
                  <a:close/>
                  <a:moveTo>
                    <a:pt x="65" y="303"/>
                  </a:moveTo>
                  <a:cubicBezTo>
                    <a:pt x="65" y="308"/>
                    <a:pt x="65" y="312"/>
                    <a:pt x="65" y="316"/>
                  </a:cubicBezTo>
                  <a:cubicBezTo>
                    <a:pt x="78" y="316"/>
                    <a:pt x="91" y="316"/>
                    <a:pt x="104" y="316"/>
                  </a:cubicBezTo>
                  <a:cubicBezTo>
                    <a:pt x="104" y="312"/>
                    <a:pt x="104" y="308"/>
                    <a:pt x="104" y="303"/>
                  </a:cubicBezTo>
                  <a:cubicBezTo>
                    <a:pt x="91" y="303"/>
                    <a:pt x="78" y="303"/>
                    <a:pt x="65" y="303"/>
                  </a:cubicBezTo>
                  <a:close/>
                  <a:moveTo>
                    <a:pt x="112" y="303"/>
                  </a:moveTo>
                  <a:cubicBezTo>
                    <a:pt x="112" y="308"/>
                    <a:pt x="112" y="312"/>
                    <a:pt x="112" y="316"/>
                  </a:cubicBezTo>
                  <a:cubicBezTo>
                    <a:pt x="125" y="316"/>
                    <a:pt x="138" y="316"/>
                    <a:pt x="151" y="316"/>
                  </a:cubicBezTo>
                  <a:cubicBezTo>
                    <a:pt x="151" y="312"/>
                    <a:pt x="151" y="308"/>
                    <a:pt x="151" y="303"/>
                  </a:cubicBezTo>
                  <a:cubicBezTo>
                    <a:pt x="138" y="303"/>
                    <a:pt x="125" y="303"/>
                    <a:pt x="112" y="303"/>
                  </a:cubicBezTo>
                  <a:close/>
                  <a:moveTo>
                    <a:pt x="19" y="303"/>
                  </a:moveTo>
                  <a:cubicBezTo>
                    <a:pt x="19" y="308"/>
                    <a:pt x="19" y="312"/>
                    <a:pt x="19" y="316"/>
                  </a:cubicBezTo>
                  <a:cubicBezTo>
                    <a:pt x="31" y="316"/>
                    <a:pt x="44" y="316"/>
                    <a:pt x="57" y="316"/>
                  </a:cubicBezTo>
                  <a:cubicBezTo>
                    <a:pt x="57" y="312"/>
                    <a:pt x="57" y="308"/>
                    <a:pt x="57" y="303"/>
                  </a:cubicBezTo>
                  <a:cubicBezTo>
                    <a:pt x="44" y="303"/>
                    <a:pt x="31" y="303"/>
                    <a:pt x="19" y="303"/>
                  </a:cubicBezTo>
                  <a:close/>
                  <a:moveTo>
                    <a:pt x="65" y="262"/>
                  </a:moveTo>
                  <a:cubicBezTo>
                    <a:pt x="65" y="266"/>
                    <a:pt x="65" y="270"/>
                    <a:pt x="65" y="274"/>
                  </a:cubicBezTo>
                  <a:cubicBezTo>
                    <a:pt x="78" y="274"/>
                    <a:pt x="91" y="274"/>
                    <a:pt x="104" y="274"/>
                  </a:cubicBezTo>
                  <a:cubicBezTo>
                    <a:pt x="104" y="270"/>
                    <a:pt x="104" y="266"/>
                    <a:pt x="104" y="262"/>
                  </a:cubicBezTo>
                  <a:cubicBezTo>
                    <a:pt x="91" y="262"/>
                    <a:pt x="78" y="262"/>
                    <a:pt x="65" y="262"/>
                  </a:cubicBezTo>
                  <a:close/>
                  <a:moveTo>
                    <a:pt x="19" y="262"/>
                  </a:moveTo>
                  <a:cubicBezTo>
                    <a:pt x="19" y="266"/>
                    <a:pt x="19" y="270"/>
                    <a:pt x="19" y="274"/>
                  </a:cubicBezTo>
                  <a:cubicBezTo>
                    <a:pt x="31" y="274"/>
                    <a:pt x="44" y="274"/>
                    <a:pt x="57" y="274"/>
                  </a:cubicBezTo>
                  <a:cubicBezTo>
                    <a:pt x="57" y="270"/>
                    <a:pt x="57" y="266"/>
                    <a:pt x="57" y="262"/>
                  </a:cubicBezTo>
                  <a:cubicBezTo>
                    <a:pt x="44" y="262"/>
                    <a:pt x="31" y="262"/>
                    <a:pt x="19" y="262"/>
                  </a:cubicBezTo>
                  <a:close/>
                  <a:moveTo>
                    <a:pt x="65" y="220"/>
                  </a:moveTo>
                  <a:cubicBezTo>
                    <a:pt x="65" y="225"/>
                    <a:pt x="65" y="229"/>
                    <a:pt x="65" y="233"/>
                  </a:cubicBezTo>
                  <a:cubicBezTo>
                    <a:pt x="78" y="233"/>
                    <a:pt x="91" y="233"/>
                    <a:pt x="104" y="233"/>
                  </a:cubicBezTo>
                  <a:cubicBezTo>
                    <a:pt x="104" y="229"/>
                    <a:pt x="104" y="225"/>
                    <a:pt x="104" y="220"/>
                  </a:cubicBezTo>
                  <a:cubicBezTo>
                    <a:pt x="91" y="220"/>
                    <a:pt x="78" y="220"/>
                    <a:pt x="65" y="220"/>
                  </a:cubicBezTo>
                  <a:close/>
                  <a:moveTo>
                    <a:pt x="112" y="220"/>
                  </a:moveTo>
                  <a:cubicBezTo>
                    <a:pt x="112" y="225"/>
                    <a:pt x="112" y="229"/>
                    <a:pt x="112" y="233"/>
                  </a:cubicBezTo>
                  <a:cubicBezTo>
                    <a:pt x="125" y="233"/>
                    <a:pt x="138" y="233"/>
                    <a:pt x="151" y="233"/>
                  </a:cubicBezTo>
                  <a:cubicBezTo>
                    <a:pt x="151" y="229"/>
                    <a:pt x="151" y="225"/>
                    <a:pt x="151" y="220"/>
                  </a:cubicBezTo>
                  <a:cubicBezTo>
                    <a:pt x="138" y="220"/>
                    <a:pt x="125" y="220"/>
                    <a:pt x="112" y="220"/>
                  </a:cubicBezTo>
                  <a:close/>
                  <a:moveTo>
                    <a:pt x="19" y="220"/>
                  </a:moveTo>
                  <a:cubicBezTo>
                    <a:pt x="19" y="225"/>
                    <a:pt x="19" y="229"/>
                    <a:pt x="19" y="233"/>
                  </a:cubicBezTo>
                  <a:cubicBezTo>
                    <a:pt x="31" y="233"/>
                    <a:pt x="44" y="233"/>
                    <a:pt x="57" y="233"/>
                  </a:cubicBezTo>
                  <a:cubicBezTo>
                    <a:pt x="57" y="229"/>
                    <a:pt x="57" y="225"/>
                    <a:pt x="57" y="220"/>
                  </a:cubicBezTo>
                  <a:cubicBezTo>
                    <a:pt x="44" y="220"/>
                    <a:pt x="31" y="220"/>
                    <a:pt x="19" y="220"/>
                  </a:cubicBezTo>
                  <a:close/>
                  <a:moveTo>
                    <a:pt x="112" y="179"/>
                  </a:moveTo>
                  <a:cubicBezTo>
                    <a:pt x="112" y="183"/>
                    <a:pt x="112" y="187"/>
                    <a:pt x="112" y="191"/>
                  </a:cubicBezTo>
                  <a:cubicBezTo>
                    <a:pt x="125" y="191"/>
                    <a:pt x="138" y="191"/>
                    <a:pt x="151" y="191"/>
                  </a:cubicBezTo>
                  <a:cubicBezTo>
                    <a:pt x="151" y="187"/>
                    <a:pt x="151" y="183"/>
                    <a:pt x="151" y="179"/>
                  </a:cubicBezTo>
                  <a:cubicBezTo>
                    <a:pt x="138" y="179"/>
                    <a:pt x="125" y="179"/>
                    <a:pt x="112" y="179"/>
                  </a:cubicBezTo>
                  <a:close/>
                  <a:moveTo>
                    <a:pt x="19" y="179"/>
                  </a:moveTo>
                  <a:cubicBezTo>
                    <a:pt x="19" y="183"/>
                    <a:pt x="19" y="187"/>
                    <a:pt x="19" y="191"/>
                  </a:cubicBezTo>
                  <a:cubicBezTo>
                    <a:pt x="31" y="191"/>
                    <a:pt x="44" y="191"/>
                    <a:pt x="57" y="191"/>
                  </a:cubicBezTo>
                  <a:cubicBezTo>
                    <a:pt x="57" y="187"/>
                    <a:pt x="57" y="183"/>
                    <a:pt x="57" y="179"/>
                  </a:cubicBezTo>
                  <a:cubicBezTo>
                    <a:pt x="44" y="179"/>
                    <a:pt x="31" y="179"/>
                    <a:pt x="19" y="179"/>
                  </a:cubicBezTo>
                  <a:close/>
                  <a:moveTo>
                    <a:pt x="65" y="137"/>
                  </a:moveTo>
                  <a:cubicBezTo>
                    <a:pt x="65" y="142"/>
                    <a:pt x="65" y="146"/>
                    <a:pt x="65" y="150"/>
                  </a:cubicBezTo>
                  <a:cubicBezTo>
                    <a:pt x="78" y="150"/>
                    <a:pt x="91" y="150"/>
                    <a:pt x="104" y="150"/>
                  </a:cubicBezTo>
                  <a:cubicBezTo>
                    <a:pt x="104" y="146"/>
                    <a:pt x="104" y="142"/>
                    <a:pt x="104" y="137"/>
                  </a:cubicBezTo>
                  <a:cubicBezTo>
                    <a:pt x="91" y="137"/>
                    <a:pt x="78" y="137"/>
                    <a:pt x="65" y="137"/>
                  </a:cubicBezTo>
                  <a:close/>
                  <a:moveTo>
                    <a:pt x="112" y="137"/>
                  </a:moveTo>
                  <a:cubicBezTo>
                    <a:pt x="112" y="142"/>
                    <a:pt x="112" y="146"/>
                    <a:pt x="112" y="150"/>
                  </a:cubicBezTo>
                  <a:cubicBezTo>
                    <a:pt x="125" y="150"/>
                    <a:pt x="138" y="150"/>
                    <a:pt x="151" y="150"/>
                  </a:cubicBezTo>
                  <a:cubicBezTo>
                    <a:pt x="151" y="146"/>
                    <a:pt x="151" y="142"/>
                    <a:pt x="151" y="137"/>
                  </a:cubicBezTo>
                  <a:cubicBezTo>
                    <a:pt x="138" y="137"/>
                    <a:pt x="125" y="137"/>
                    <a:pt x="112" y="137"/>
                  </a:cubicBezTo>
                  <a:close/>
                  <a:moveTo>
                    <a:pt x="19" y="137"/>
                  </a:moveTo>
                  <a:cubicBezTo>
                    <a:pt x="19" y="142"/>
                    <a:pt x="19" y="146"/>
                    <a:pt x="19" y="150"/>
                  </a:cubicBezTo>
                  <a:cubicBezTo>
                    <a:pt x="31" y="150"/>
                    <a:pt x="44" y="150"/>
                    <a:pt x="57" y="150"/>
                  </a:cubicBezTo>
                  <a:cubicBezTo>
                    <a:pt x="57" y="146"/>
                    <a:pt x="57" y="142"/>
                    <a:pt x="57" y="137"/>
                  </a:cubicBezTo>
                  <a:cubicBezTo>
                    <a:pt x="44" y="137"/>
                    <a:pt x="31" y="137"/>
                    <a:pt x="19" y="137"/>
                  </a:cubicBezTo>
                  <a:close/>
                  <a:moveTo>
                    <a:pt x="65" y="96"/>
                  </a:moveTo>
                  <a:cubicBezTo>
                    <a:pt x="65" y="108"/>
                    <a:pt x="65" y="108"/>
                    <a:pt x="65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65" y="96"/>
                    <a:pt x="65" y="96"/>
                    <a:pt x="65" y="96"/>
                  </a:cubicBezTo>
                  <a:close/>
                  <a:moveTo>
                    <a:pt x="112" y="96"/>
                  </a:moveTo>
                  <a:cubicBezTo>
                    <a:pt x="112" y="108"/>
                    <a:pt x="112" y="108"/>
                    <a:pt x="112" y="108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51" y="96"/>
                    <a:pt x="151" y="96"/>
                    <a:pt x="151" y="96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" name="î$ḻîḑê"/>
            <p:cNvSpPr/>
            <p:nvPr/>
          </p:nvSpPr>
          <p:spPr bwMode="auto">
            <a:xfrm>
              <a:off x="4438816" y="5608295"/>
              <a:ext cx="533960" cy="1081511"/>
            </a:xfrm>
            <a:custGeom>
              <a:avLst/>
              <a:gdLst>
                <a:gd name="T0" fmla="*/ 0 w 270"/>
                <a:gd name="T1" fmla="*/ 79 h 546"/>
                <a:gd name="T2" fmla="*/ 156 w 270"/>
                <a:gd name="T3" fmla="*/ 24 h 546"/>
                <a:gd name="T4" fmla="*/ 270 w 270"/>
                <a:gd name="T5" fmla="*/ 95 h 546"/>
                <a:gd name="T6" fmla="*/ 93 w 270"/>
                <a:gd name="T7" fmla="*/ 474 h 546"/>
                <a:gd name="T8" fmla="*/ 93 w 270"/>
                <a:gd name="T9" fmla="*/ 145 h 546"/>
                <a:gd name="T10" fmla="*/ 56 w 270"/>
                <a:gd name="T11" fmla="*/ 145 h 546"/>
                <a:gd name="T12" fmla="*/ 129 w 270"/>
                <a:gd name="T13" fmla="*/ 145 h 546"/>
                <a:gd name="T14" fmla="*/ 165 w 270"/>
                <a:gd name="T15" fmla="*/ 145 h 546"/>
                <a:gd name="T16" fmla="*/ 202 w 270"/>
                <a:gd name="T17" fmla="*/ 145 h 546"/>
                <a:gd name="T18" fmla="*/ 238 w 270"/>
                <a:gd name="T19" fmla="*/ 145 h 546"/>
                <a:gd name="T20" fmla="*/ 93 w 270"/>
                <a:gd name="T21" fmla="*/ 181 h 546"/>
                <a:gd name="T22" fmla="*/ 56 w 270"/>
                <a:gd name="T23" fmla="*/ 181 h 546"/>
                <a:gd name="T24" fmla="*/ 129 w 270"/>
                <a:gd name="T25" fmla="*/ 181 h 546"/>
                <a:gd name="T26" fmla="*/ 165 w 270"/>
                <a:gd name="T27" fmla="*/ 181 h 546"/>
                <a:gd name="T28" fmla="*/ 202 w 270"/>
                <a:gd name="T29" fmla="*/ 181 h 546"/>
                <a:gd name="T30" fmla="*/ 238 w 270"/>
                <a:gd name="T31" fmla="*/ 181 h 546"/>
                <a:gd name="T32" fmla="*/ 93 w 270"/>
                <a:gd name="T33" fmla="*/ 218 h 546"/>
                <a:gd name="T34" fmla="*/ 56 w 270"/>
                <a:gd name="T35" fmla="*/ 218 h 546"/>
                <a:gd name="T36" fmla="*/ 129 w 270"/>
                <a:gd name="T37" fmla="*/ 218 h 546"/>
                <a:gd name="T38" fmla="*/ 165 w 270"/>
                <a:gd name="T39" fmla="*/ 218 h 546"/>
                <a:gd name="T40" fmla="*/ 202 w 270"/>
                <a:gd name="T41" fmla="*/ 218 h 546"/>
                <a:gd name="T42" fmla="*/ 238 w 270"/>
                <a:gd name="T43" fmla="*/ 218 h 546"/>
                <a:gd name="T44" fmla="*/ 93 w 270"/>
                <a:gd name="T45" fmla="*/ 255 h 546"/>
                <a:gd name="T46" fmla="*/ 56 w 270"/>
                <a:gd name="T47" fmla="*/ 255 h 546"/>
                <a:gd name="T48" fmla="*/ 129 w 270"/>
                <a:gd name="T49" fmla="*/ 255 h 546"/>
                <a:gd name="T50" fmla="*/ 165 w 270"/>
                <a:gd name="T51" fmla="*/ 255 h 546"/>
                <a:gd name="T52" fmla="*/ 202 w 270"/>
                <a:gd name="T53" fmla="*/ 255 h 546"/>
                <a:gd name="T54" fmla="*/ 238 w 270"/>
                <a:gd name="T55" fmla="*/ 255 h 546"/>
                <a:gd name="T56" fmla="*/ 93 w 270"/>
                <a:gd name="T57" fmla="*/ 291 h 546"/>
                <a:gd name="T58" fmla="*/ 56 w 270"/>
                <a:gd name="T59" fmla="*/ 291 h 546"/>
                <a:gd name="T60" fmla="*/ 129 w 270"/>
                <a:gd name="T61" fmla="*/ 291 h 546"/>
                <a:gd name="T62" fmla="*/ 165 w 270"/>
                <a:gd name="T63" fmla="*/ 291 h 546"/>
                <a:gd name="T64" fmla="*/ 202 w 270"/>
                <a:gd name="T65" fmla="*/ 291 h 546"/>
                <a:gd name="T66" fmla="*/ 238 w 270"/>
                <a:gd name="T67" fmla="*/ 291 h 546"/>
                <a:gd name="T68" fmla="*/ 93 w 270"/>
                <a:gd name="T69" fmla="*/ 328 h 546"/>
                <a:gd name="T70" fmla="*/ 56 w 270"/>
                <a:gd name="T71" fmla="*/ 328 h 546"/>
                <a:gd name="T72" fmla="*/ 129 w 270"/>
                <a:gd name="T73" fmla="*/ 328 h 546"/>
                <a:gd name="T74" fmla="*/ 165 w 270"/>
                <a:gd name="T75" fmla="*/ 328 h 546"/>
                <a:gd name="T76" fmla="*/ 202 w 270"/>
                <a:gd name="T77" fmla="*/ 328 h 546"/>
                <a:gd name="T78" fmla="*/ 238 w 270"/>
                <a:gd name="T79" fmla="*/ 328 h 546"/>
                <a:gd name="T80" fmla="*/ 93 w 270"/>
                <a:gd name="T81" fmla="*/ 364 h 546"/>
                <a:gd name="T82" fmla="*/ 56 w 270"/>
                <a:gd name="T83" fmla="*/ 364 h 546"/>
                <a:gd name="T84" fmla="*/ 129 w 270"/>
                <a:gd name="T85" fmla="*/ 364 h 546"/>
                <a:gd name="T86" fmla="*/ 165 w 270"/>
                <a:gd name="T87" fmla="*/ 364 h 546"/>
                <a:gd name="T88" fmla="*/ 202 w 270"/>
                <a:gd name="T89" fmla="*/ 364 h 546"/>
                <a:gd name="T90" fmla="*/ 238 w 270"/>
                <a:gd name="T91" fmla="*/ 364 h 546"/>
                <a:gd name="T92" fmla="*/ 93 w 270"/>
                <a:gd name="T93" fmla="*/ 401 h 546"/>
                <a:gd name="T94" fmla="*/ 56 w 270"/>
                <a:gd name="T95" fmla="*/ 401 h 546"/>
                <a:gd name="T96" fmla="*/ 129 w 270"/>
                <a:gd name="T97" fmla="*/ 401 h 546"/>
                <a:gd name="T98" fmla="*/ 165 w 270"/>
                <a:gd name="T99" fmla="*/ 401 h 546"/>
                <a:gd name="T100" fmla="*/ 202 w 270"/>
                <a:gd name="T101" fmla="*/ 401 h 546"/>
                <a:gd name="T102" fmla="*/ 238 w 270"/>
                <a:gd name="T103" fmla="*/ 401 h 546"/>
                <a:gd name="T104" fmla="*/ 93 w 270"/>
                <a:gd name="T105" fmla="*/ 438 h 546"/>
                <a:gd name="T106" fmla="*/ 56 w 270"/>
                <a:gd name="T107" fmla="*/ 438 h 546"/>
                <a:gd name="T108" fmla="*/ 129 w 270"/>
                <a:gd name="T109" fmla="*/ 438 h 546"/>
                <a:gd name="T110" fmla="*/ 165 w 270"/>
                <a:gd name="T111" fmla="*/ 438 h 546"/>
                <a:gd name="T112" fmla="*/ 202 w 270"/>
                <a:gd name="T113" fmla="*/ 438 h 546"/>
                <a:gd name="T114" fmla="*/ 238 w 270"/>
                <a:gd name="T115" fmla="*/ 438 h 546"/>
                <a:gd name="T116" fmla="*/ 56 w 270"/>
                <a:gd name="T117" fmla="*/ 474 h 546"/>
                <a:gd name="T118" fmla="*/ 129 w 270"/>
                <a:gd name="T119" fmla="*/ 474 h 546"/>
                <a:gd name="T120" fmla="*/ 165 w 270"/>
                <a:gd name="T121" fmla="*/ 474 h 546"/>
                <a:gd name="T122" fmla="*/ 202 w 270"/>
                <a:gd name="T123" fmla="*/ 474 h 546"/>
                <a:gd name="T124" fmla="*/ 238 w 270"/>
                <a:gd name="T125" fmla="*/ 47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546">
                  <a:moveTo>
                    <a:pt x="266" y="546"/>
                  </a:moveTo>
                  <a:cubicBezTo>
                    <a:pt x="4" y="546"/>
                    <a:pt x="4" y="546"/>
                    <a:pt x="4" y="546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546"/>
                    <a:pt x="266" y="546"/>
                    <a:pt x="266" y="546"/>
                  </a:cubicBezTo>
                  <a:close/>
                  <a:moveTo>
                    <a:pt x="67" y="453"/>
                  </a:moveTo>
                  <a:cubicBezTo>
                    <a:pt x="67" y="460"/>
                    <a:pt x="67" y="467"/>
                    <a:pt x="67" y="474"/>
                  </a:cubicBezTo>
                  <a:cubicBezTo>
                    <a:pt x="75" y="474"/>
                    <a:pt x="84" y="474"/>
                    <a:pt x="93" y="474"/>
                  </a:cubicBezTo>
                  <a:cubicBezTo>
                    <a:pt x="93" y="467"/>
                    <a:pt x="93" y="460"/>
                    <a:pt x="93" y="453"/>
                  </a:cubicBezTo>
                  <a:cubicBezTo>
                    <a:pt x="84" y="453"/>
                    <a:pt x="75" y="453"/>
                    <a:pt x="67" y="453"/>
                  </a:cubicBezTo>
                  <a:close/>
                  <a:moveTo>
                    <a:pt x="67" y="124"/>
                  </a:moveTo>
                  <a:cubicBezTo>
                    <a:pt x="67" y="131"/>
                    <a:pt x="67" y="138"/>
                    <a:pt x="67" y="145"/>
                  </a:cubicBezTo>
                  <a:cubicBezTo>
                    <a:pt x="75" y="145"/>
                    <a:pt x="84" y="145"/>
                    <a:pt x="93" y="145"/>
                  </a:cubicBezTo>
                  <a:cubicBezTo>
                    <a:pt x="93" y="138"/>
                    <a:pt x="93" y="131"/>
                    <a:pt x="93" y="124"/>
                  </a:cubicBezTo>
                  <a:cubicBezTo>
                    <a:pt x="84" y="124"/>
                    <a:pt x="75" y="124"/>
                    <a:pt x="67" y="124"/>
                  </a:cubicBezTo>
                  <a:close/>
                  <a:moveTo>
                    <a:pt x="31" y="124"/>
                  </a:moveTo>
                  <a:cubicBezTo>
                    <a:pt x="31" y="145"/>
                    <a:pt x="31" y="145"/>
                    <a:pt x="31" y="145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31" y="124"/>
                    <a:pt x="31" y="124"/>
                    <a:pt x="31" y="124"/>
                  </a:cubicBezTo>
                  <a:close/>
                  <a:moveTo>
                    <a:pt x="103" y="124"/>
                  </a:moveTo>
                  <a:cubicBezTo>
                    <a:pt x="103" y="131"/>
                    <a:pt x="103" y="138"/>
                    <a:pt x="103" y="145"/>
                  </a:cubicBezTo>
                  <a:cubicBezTo>
                    <a:pt x="112" y="145"/>
                    <a:pt x="120" y="145"/>
                    <a:pt x="129" y="145"/>
                  </a:cubicBezTo>
                  <a:cubicBezTo>
                    <a:pt x="129" y="138"/>
                    <a:pt x="129" y="131"/>
                    <a:pt x="129" y="124"/>
                  </a:cubicBezTo>
                  <a:cubicBezTo>
                    <a:pt x="120" y="124"/>
                    <a:pt x="112" y="124"/>
                    <a:pt x="103" y="124"/>
                  </a:cubicBezTo>
                  <a:close/>
                  <a:moveTo>
                    <a:pt x="140" y="124"/>
                  </a:moveTo>
                  <a:cubicBezTo>
                    <a:pt x="140" y="131"/>
                    <a:pt x="140" y="138"/>
                    <a:pt x="140" y="145"/>
                  </a:cubicBezTo>
                  <a:cubicBezTo>
                    <a:pt x="148" y="145"/>
                    <a:pt x="157" y="145"/>
                    <a:pt x="165" y="145"/>
                  </a:cubicBezTo>
                  <a:cubicBezTo>
                    <a:pt x="165" y="138"/>
                    <a:pt x="165" y="131"/>
                    <a:pt x="165" y="124"/>
                  </a:cubicBezTo>
                  <a:cubicBezTo>
                    <a:pt x="157" y="124"/>
                    <a:pt x="148" y="124"/>
                    <a:pt x="140" y="124"/>
                  </a:cubicBezTo>
                  <a:close/>
                  <a:moveTo>
                    <a:pt x="176" y="124"/>
                  </a:moveTo>
                  <a:cubicBezTo>
                    <a:pt x="176" y="131"/>
                    <a:pt x="176" y="138"/>
                    <a:pt x="176" y="145"/>
                  </a:cubicBezTo>
                  <a:cubicBezTo>
                    <a:pt x="184" y="145"/>
                    <a:pt x="193" y="145"/>
                    <a:pt x="202" y="145"/>
                  </a:cubicBezTo>
                  <a:cubicBezTo>
                    <a:pt x="202" y="138"/>
                    <a:pt x="202" y="131"/>
                    <a:pt x="202" y="124"/>
                  </a:cubicBezTo>
                  <a:cubicBezTo>
                    <a:pt x="193" y="124"/>
                    <a:pt x="184" y="124"/>
                    <a:pt x="176" y="124"/>
                  </a:cubicBezTo>
                  <a:close/>
                  <a:moveTo>
                    <a:pt x="212" y="124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38" y="145"/>
                    <a:pt x="238" y="145"/>
                    <a:pt x="238" y="145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12" y="124"/>
                    <a:pt x="212" y="124"/>
                    <a:pt x="212" y="124"/>
                  </a:cubicBezTo>
                  <a:close/>
                  <a:moveTo>
                    <a:pt x="67" y="160"/>
                  </a:moveTo>
                  <a:cubicBezTo>
                    <a:pt x="67" y="167"/>
                    <a:pt x="67" y="174"/>
                    <a:pt x="67" y="181"/>
                  </a:cubicBezTo>
                  <a:cubicBezTo>
                    <a:pt x="75" y="181"/>
                    <a:pt x="84" y="181"/>
                    <a:pt x="93" y="181"/>
                  </a:cubicBezTo>
                  <a:cubicBezTo>
                    <a:pt x="93" y="174"/>
                    <a:pt x="93" y="167"/>
                    <a:pt x="93" y="160"/>
                  </a:cubicBezTo>
                  <a:cubicBezTo>
                    <a:pt x="84" y="160"/>
                    <a:pt x="75" y="160"/>
                    <a:pt x="67" y="160"/>
                  </a:cubicBezTo>
                  <a:close/>
                  <a:moveTo>
                    <a:pt x="31" y="160"/>
                  </a:moveTo>
                  <a:cubicBezTo>
                    <a:pt x="31" y="167"/>
                    <a:pt x="31" y="174"/>
                    <a:pt x="31" y="181"/>
                  </a:cubicBezTo>
                  <a:cubicBezTo>
                    <a:pt x="39" y="181"/>
                    <a:pt x="48" y="181"/>
                    <a:pt x="56" y="181"/>
                  </a:cubicBezTo>
                  <a:cubicBezTo>
                    <a:pt x="56" y="174"/>
                    <a:pt x="56" y="167"/>
                    <a:pt x="56" y="160"/>
                  </a:cubicBezTo>
                  <a:cubicBezTo>
                    <a:pt x="48" y="160"/>
                    <a:pt x="39" y="160"/>
                    <a:pt x="31" y="160"/>
                  </a:cubicBezTo>
                  <a:close/>
                  <a:moveTo>
                    <a:pt x="103" y="160"/>
                  </a:moveTo>
                  <a:cubicBezTo>
                    <a:pt x="103" y="167"/>
                    <a:pt x="103" y="174"/>
                    <a:pt x="103" y="181"/>
                  </a:cubicBezTo>
                  <a:cubicBezTo>
                    <a:pt x="112" y="181"/>
                    <a:pt x="120" y="181"/>
                    <a:pt x="129" y="181"/>
                  </a:cubicBezTo>
                  <a:cubicBezTo>
                    <a:pt x="129" y="174"/>
                    <a:pt x="129" y="167"/>
                    <a:pt x="129" y="160"/>
                  </a:cubicBezTo>
                  <a:cubicBezTo>
                    <a:pt x="120" y="160"/>
                    <a:pt x="112" y="160"/>
                    <a:pt x="103" y="160"/>
                  </a:cubicBezTo>
                  <a:close/>
                  <a:moveTo>
                    <a:pt x="140" y="160"/>
                  </a:moveTo>
                  <a:cubicBezTo>
                    <a:pt x="140" y="167"/>
                    <a:pt x="140" y="174"/>
                    <a:pt x="140" y="181"/>
                  </a:cubicBezTo>
                  <a:cubicBezTo>
                    <a:pt x="148" y="181"/>
                    <a:pt x="157" y="181"/>
                    <a:pt x="165" y="181"/>
                  </a:cubicBezTo>
                  <a:cubicBezTo>
                    <a:pt x="165" y="174"/>
                    <a:pt x="165" y="167"/>
                    <a:pt x="165" y="160"/>
                  </a:cubicBezTo>
                  <a:cubicBezTo>
                    <a:pt x="157" y="160"/>
                    <a:pt x="148" y="160"/>
                    <a:pt x="140" y="160"/>
                  </a:cubicBezTo>
                  <a:close/>
                  <a:moveTo>
                    <a:pt x="176" y="160"/>
                  </a:moveTo>
                  <a:cubicBezTo>
                    <a:pt x="176" y="167"/>
                    <a:pt x="176" y="174"/>
                    <a:pt x="176" y="181"/>
                  </a:cubicBezTo>
                  <a:cubicBezTo>
                    <a:pt x="184" y="181"/>
                    <a:pt x="193" y="181"/>
                    <a:pt x="202" y="181"/>
                  </a:cubicBezTo>
                  <a:cubicBezTo>
                    <a:pt x="202" y="174"/>
                    <a:pt x="202" y="167"/>
                    <a:pt x="202" y="160"/>
                  </a:cubicBezTo>
                  <a:cubicBezTo>
                    <a:pt x="193" y="160"/>
                    <a:pt x="184" y="160"/>
                    <a:pt x="176" y="160"/>
                  </a:cubicBezTo>
                  <a:close/>
                  <a:moveTo>
                    <a:pt x="212" y="160"/>
                  </a:moveTo>
                  <a:cubicBezTo>
                    <a:pt x="212" y="167"/>
                    <a:pt x="212" y="174"/>
                    <a:pt x="212" y="181"/>
                  </a:cubicBezTo>
                  <a:cubicBezTo>
                    <a:pt x="221" y="181"/>
                    <a:pt x="229" y="181"/>
                    <a:pt x="238" y="181"/>
                  </a:cubicBezTo>
                  <a:cubicBezTo>
                    <a:pt x="238" y="174"/>
                    <a:pt x="238" y="167"/>
                    <a:pt x="238" y="160"/>
                  </a:cubicBezTo>
                  <a:cubicBezTo>
                    <a:pt x="229" y="160"/>
                    <a:pt x="221" y="160"/>
                    <a:pt x="212" y="160"/>
                  </a:cubicBezTo>
                  <a:close/>
                  <a:moveTo>
                    <a:pt x="67" y="197"/>
                  </a:moveTo>
                  <a:cubicBezTo>
                    <a:pt x="67" y="204"/>
                    <a:pt x="67" y="211"/>
                    <a:pt x="67" y="218"/>
                  </a:cubicBezTo>
                  <a:cubicBezTo>
                    <a:pt x="75" y="218"/>
                    <a:pt x="84" y="218"/>
                    <a:pt x="93" y="218"/>
                  </a:cubicBezTo>
                  <a:cubicBezTo>
                    <a:pt x="93" y="211"/>
                    <a:pt x="93" y="204"/>
                    <a:pt x="93" y="197"/>
                  </a:cubicBezTo>
                  <a:cubicBezTo>
                    <a:pt x="84" y="197"/>
                    <a:pt x="75" y="197"/>
                    <a:pt x="67" y="197"/>
                  </a:cubicBezTo>
                  <a:close/>
                  <a:moveTo>
                    <a:pt x="31" y="197"/>
                  </a:moveTo>
                  <a:cubicBezTo>
                    <a:pt x="31" y="204"/>
                    <a:pt x="31" y="211"/>
                    <a:pt x="31" y="218"/>
                  </a:cubicBezTo>
                  <a:cubicBezTo>
                    <a:pt x="39" y="218"/>
                    <a:pt x="48" y="218"/>
                    <a:pt x="56" y="218"/>
                  </a:cubicBezTo>
                  <a:cubicBezTo>
                    <a:pt x="56" y="211"/>
                    <a:pt x="56" y="204"/>
                    <a:pt x="56" y="197"/>
                  </a:cubicBezTo>
                  <a:cubicBezTo>
                    <a:pt x="48" y="197"/>
                    <a:pt x="39" y="197"/>
                    <a:pt x="31" y="197"/>
                  </a:cubicBezTo>
                  <a:close/>
                  <a:moveTo>
                    <a:pt x="103" y="197"/>
                  </a:moveTo>
                  <a:cubicBezTo>
                    <a:pt x="103" y="204"/>
                    <a:pt x="103" y="211"/>
                    <a:pt x="103" y="218"/>
                  </a:cubicBezTo>
                  <a:cubicBezTo>
                    <a:pt x="112" y="218"/>
                    <a:pt x="120" y="218"/>
                    <a:pt x="129" y="218"/>
                  </a:cubicBezTo>
                  <a:cubicBezTo>
                    <a:pt x="129" y="211"/>
                    <a:pt x="129" y="204"/>
                    <a:pt x="129" y="197"/>
                  </a:cubicBezTo>
                  <a:cubicBezTo>
                    <a:pt x="120" y="197"/>
                    <a:pt x="112" y="197"/>
                    <a:pt x="103" y="197"/>
                  </a:cubicBezTo>
                  <a:close/>
                  <a:moveTo>
                    <a:pt x="140" y="197"/>
                  </a:moveTo>
                  <a:cubicBezTo>
                    <a:pt x="140" y="204"/>
                    <a:pt x="140" y="211"/>
                    <a:pt x="140" y="218"/>
                  </a:cubicBezTo>
                  <a:cubicBezTo>
                    <a:pt x="148" y="218"/>
                    <a:pt x="157" y="218"/>
                    <a:pt x="165" y="218"/>
                  </a:cubicBezTo>
                  <a:cubicBezTo>
                    <a:pt x="165" y="211"/>
                    <a:pt x="165" y="204"/>
                    <a:pt x="165" y="197"/>
                  </a:cubicBezTo>
                  <a:cubicBezTo>
                    <a:pt x="157" y="197"/>
                    <a:pt x="148" y="197"/>
                    <a:pt x="140" y="197"/>
                  </a:cubicBezTo>
                  <a:close/>
                  <a:moveTo>
                    <a:pt x="176" y="197"/>
                  </a:moveTo>
                  <a:cubicBezTo>
                    <a:pt x="176" y="204"/>
                    <a:pt x="176" y="211"/>
                    <a:pt x="176" y="218"/>
                  </a:cubicBezTo>
                  <a:cubicBezTo>
                    <a:pt x="184" y="218"/>
                    <a:pt x="193" y="218"/>
                    <a:pt x="202" y="218"/>
                  </a:cubicBezTo>
                  <a:cubicBezTo>
                    <a:pt x="202" y="211"/>
                    <a:pt x="202" y="204"/>
                    <a:pt x="202" y="197"/>
                  </a:cubicBezTo>
                  <a:cubicBezTo>
                    <a:pt x="193" y="197"/>
                    <a:pt x="184" y="197"/>
                    <a:pt x="176" y="197"/>
                  </a:cubicBezTo>
                  <a:close/>
                  <a:moveTo>
                    <a:pt x="212" y="197"/>
                  </a:moveTo>
                  <a:cubicBezTo>
                    <a:pt x="212" y="204"/>
                    <a:pt x="212" y="211"/>
                    <a:pt x="212" y="218"/>
                  </a:cubicBezTo>
                  <a:cubicBezTo>
                    <a:pt x="221" y="218"/>
                    <a:pt x="229" y="218"/>
                    <a:pt x="238" y="218"/>
                  </a:cubicBezTo>
                  <a:cubicBezTo>
                    <a:pt x="238" y="211"/>
                    <a:pt x="238" y="204"/>
                    <a:pt x="238" y="197"/>
                  </a:cubicBezTo>
                  <a:cubicBezTo>
                    <a:pt x="229" y="197"/>
                    <a:pt x="221" y="197"/>
                    <a:pt x="212" y="197"/>
                  </a:cubicBezTo>
                  <a:close/>
                  <a:moveTo>
                    <a:pt x="67" y="233"/>
                  </a:moveTo>
                  <a:cubicBezTo>
                    <a:pt x="67" y="240"/>
                    <a:pt x="67" y="247"/>
                    <a:pt x="67" y="255"/>
                  </a:cubicBezTo>
                  <a:cubicBezTo>
                    <a:pt x="75" y="255"/>
                    <a:pt x="84" y="255"/>
                    <a:pt x="93" y="255"/>
                  </a:cubicBezTo>
                  <a:cubicBezTo>
                    <a:pt x="93" y="247"/>
                    <a:pt x="93" y="240"/>
                    <a:pt x="93" y="233"/>
                  </a:cubicBezTo>
                  <a:cubicBezTo>
                    <a:pt x="84" y="233"/>
                    <a:pt x="75" y="233"/>
                    <a:pt x="67" y="233"/>
                  </a:cubicBezTo>
                  <a:close/>
                  <a:moveTo>
                    <a:pt x="31" y="233"/>
                  </a:moveTo>
                  <a:cubicBezTo>
                    <a:pt x="31" y="240"/>
                    <a:pt x="31" y="247"/>
                    <a:pt x="31" y="255"/>
                  </a:cubicBezTo>
                  <a:cubicBezTo>
                    <a:pt x="39" y="255"/>
                    <a:pt x="48" y="255"/>
                    <a:pt x="56" y="255"/>
                  </a:cubicBezTo>
                  <a:cubicBezTo>
                    <a:pt x="56" y="247"/>
                    <a:pt x="56" y="240"/>
                    <a:pt x="56" y="233"/>
                  </a:cubicBezTo>
                  <a:cubicBezTo>
                    <a:pt x="48" y="233"/>
                    <a:pt x="39" y="233"/>
                    <a:pt x="31" y="233"/>
                  </a:cubicBezTo>
                  <a:close/>
                  <a:moveTo>
                    <a:pt x="103" y="233"/>
                  </a:moveTo>
                  <a:cubicBezTo>
                    <a:pt x="103" y="240"/>
                    <a:pt x="103" y="247"/>
                    <a:pt x="103" y="255"/>
                  </a:cubicBezTo>
                  <a:cubicBezTo>
                    <a:pt x="112" y="255"/>
                    <a:pt x="120" y="255"/>
                    <a:pt x="129" y="255"/>
                  </a:cubicBezTo>
                  <a:cubicBezTo>
                    <a:pt x="129" y="247"/>
                    <a:pt x="129" y="240"/>
                    <a:pt x="129" y="233"/>
                  </a:cubicBezTo>
                  <a:cubicBezTo>
                    <a:pt x="120" y="233"/>
                    <a:pt x="112" y="233"/>
                    <a:pt x="103" y="233"/>
                  </a:cubicBezTo>
                  <a:close/>
                  <a:moveTo>
                    <a:pt x="140" y="233"/>
                  </a:moveTo>
                  <a:cubicBezTo>
                    <a:pt x="140" y="240"/>
                    <a:pt x="140" y="247"/>
                    <a:pt x="140" y="255"/>
                  </a:cubicBezTo>
                  <a:cubicBezTo>
                    <a:pt x="148" y="255"/>
                    <a:pt x="157" y="255"/>
                    <a:pt x="165" y="255"/>
                  </a:cubicBezTo>
                  <a:cubicBezTo>
                    <a:pt x="165" y="247"/>
                    <a:pt x="165" y="240"/>
                    <a:pt x="165" y="233"/>
                  </a:cubicBezTo>
                  <a:cubicBezTo>
                    <a:pt x="157" y="233"/>
                    <a:pt x="148" y="233"/>
                    <a:pt x="140" y="233"/>
                  </a:cubicBezTo>
                  <a:close/>
                  <a:moveTo>
                    <a:pt x="176" y="233"/>
                  </a:moveTo>
                  <a:cubicBezTo>
                    <a:pt x="176" y="240"/>
                    <a:pt x="176" y="247"/>
                    <a:pt x="176" y="255"/>
                  </a:cubicBezTo>
                  <a:cubicBezTo>
                    <a:pt x="184" y="255"/>
                    <a:pt x="193" y="255"/>
                    <a:pt x="202" y="255"/>
                  </a:cubicBezTo>
                  <a:cubicBezTo>
                    <a:pt x="202" y="247"/>
                    <a:pt x="202" y="240"/>
                    <a:pt x="202" y="233"/>
                  </a:cubicBezTo>
                  <a:cubicBezTo>
                    <a:pt x="193" y="233"/>
                    <a:pt x="184" y="233"/>
                    <a:pt x="176" y="233"/>
                  </a:cubicBezTo>
                  <a:close/>
                  <a:moveTo>
                    <a:pt x="212" y="233"/>
                  </a:moveTo>
                  <a:cubicBezTo>
                    <a:pt x="212" y="240"/>
                    <a:pt x="212" y="247"/>
                    <a:pt x="212" y="255"/>
                  </a:cubicBezTo>
                  <a:cubicBezTo>
                    <a:pt x="221" y="255"/>
                    <a:pt x="229" y="255"/>
                    <a:pt x="238" y="255"/>
                  </a:cubicBezTo>
                  <a:cubicBezTo>
                    <a:pt x="238" y="247"/>
                    <a:pt x="238" y="240"/>
                    <a:pt x="238" y="233"/>
                  </a:cubicBezTo>
                  <a:cubicBezTo>
                    <a:pt x="229" y="233"/>
                    <a:pt x="221" y="233"/>
                    <a:pt x="212" y="233"/>
                  </a:cubicBezTo>
                  <a:close/>
                  <a:moveTo>
                    <a:pt x="67" y="270"/>
                  </a:moveTo>
                  <a:cubicBezTo>
                    <a:pt x="67" y="277"/>
                    <a:pt x="67" y="284"/>
                    <a:pt x="67" y="291"/>
                  </a:cubicBezTo>
                  <a:cubicBezTo>
                    <a:pt x="75" y="291"/>
                    <a:pt x="84" y="291"/>
                    <a:pt x="93" y="291"/>
                  </a:cubicBezTo>
                  <a:cubicBezTo>
                    <a:pt x="93" y="284"/>
                    <a:pt x="93" y="277"/>
                    <a:pt x="93" y="270"/>
                  </a:cubicBezTo>
                  <a:cubicBezTo>
                    <a:pt x="84" y="270"/>
                    <a:pt x="75" y="270"/>
                    <a:pt x="67" y="270"/>
                  </a:cubicBezTo>
                  <a:close/>
                  <a:moveTo>
                    <a:pt x="31" y="270"/>
                  </a:moveTo>
                  <a:cubicBezTo>
                    <a:pt x="31" y="277"/>
                    <a:pt x="31" y="284"/>
                    <a:pt x="31" y="291"/>
                  </a:cubicBezTo>
                  <a:cubicBezTo>
                    <a:pt x="39" y="291"/>
                    <a:pt x="48" y="291"/>
                    <a:pt x="56" y="291"/>
                  </a:cubicBezTo>
                  <a:cubicBezTo>
                    <a:pt x="56" y="284"/>
                    <a:pt x="56" y="277"/>
                    <a:pt x="56" y="270"/>
                  </a:cubicBezTo>
                  <a:cubicBezTo>
                    <a:pt x="48" y="270"/>
                    <a:pt x="39" y="270"/>
                    <a:pt x="31" y="270"/>
                  </a:cubicBezTo>
                  <a:close/>
                  <a:moveTo>
                    <a:pt x="103" y="270"/>
                  </a:moveTo>
                  <a:cubicBezTo>
                    <a:pt x="103" y="277"/>
                    <a:pt x="103" y="284"/>
                    <a:pt x="103" y="291"/>
                  </a:cubicBezTo>
                  <a:cubicBezTo>
                    <a:pt x="112" y="291"/>
                    <a:pt x="120" y="291"/>
                    <a:pt x="129" y="291"/>
                  </a:cubicBezTo>
                  <a:cubicBezTo>
                    <a:pt x="129" y="284"/>
                    <a:pt x="129" y="277"/>
                    <a:pt x="129" y="270"/>
                  </a:cubicBezTo>
                  <a:cubicBezTo>
                    <a:pt x="120" y="270"/>
                    <a:pt x="112" y="270"/>
                    <a:pt x="103" y="270"/>
                  </a:cubicBezTo>
                  <a:close/>
                  <a:moveTo>
                    <a:pt x="140" y="270"/>
                  </a:moveTo>
                  <a:cubicBezTo>
                    <a:pt x="140" y="277"/>
                    <a:pt x="140" y="284"/>
                    <a:pt x="140" y="291"/>
                  </a:cubicBezTo>
                  <a:cubicBezTo>
                    <a:pt x="148" y="291"/>
                    <a:pt x="157" y="291"/>
                    <a:pt x="165" y="291"/>
                  </a:cubicBezTo>
                  <a:cubicBezTo>
                    <a:pt x="165" y="284"/>
                    <a:pt x="165" y="277"/>
                    <a:pt x="165" y="270"/>
                  </a:cubicBezTo>
                  <a:cubicBezTo>
                    <a:pt x="157" y="270"/>
                    <a:pt x="148" y="270"/>
                    <a:pt x="140" y="270"/>
                  </a:cubicBezTo>
                  <a:close/>
                  <a:moveTo>
                    <a:pt x="176" y="270"/>
                  </a:moveTo>
                  <a:cubicBezTo>
                    <a:pt x="176" y="277"/>
                    <a:pt x="176" y="284"/>
                    <a:pt x="176" y="291"/>
                  </a:cubicBezTo>
                  <a:cubicBezTo>
                    <a:pt x="184" y="291"/>
                    <a:pt x="193" y="291"/>
                    <a:pt x="202" y="291"/>
                  </a:cubicBezTo>
                  <a:cubicBezTo>
                    <a:pt x="202" y="284"/>
                    <a:pt x="202" y="277"/>
                    <a:pt x="202" y="270"/>
                  </a:cubicBezTo>
                  <a:cubicBezTo>
                    <a:pt x="193" y="270"/>
                    <a:pt x="184" y="270"/>
                    <a:pt x="176" y="270"/>
                  </a:cubicBezTo>
                  <a:close/>
                  <a:moveTo>
                    <a:pt x="212" y="270"/>
                  </a:moveTo>
                  <a:cubicBezTo>
                    <a:pt x="212" y="277"/>
                    <a:pt x="212" y="284"/>
                    <a:pt x="212" y="291"/>
                  </a:cubicBezTo>
                  <a:cubicBezTo>
                    <a:pt x="221" y="291"/>
                    <a:pt x="229" y="291"/>
                    <a:pt x="238" y="291"/>
                  </a:cubicBezTo>
                  <a:cubicBezTo>
                    <a:pt x="238" y="284"/>
                    <a:pt x="238" y="277"/>
                    <a:pt x="238" y="270"/>
                  </a:cubicBezTo>
                  <a:cubicBezTo>
                    <a:pt x="229" y="270"/>
                    <a:pt x="221" y="270"/>
                    <a:pt x="212" y="270"/>
                  </a:cubicBezTo>
                  <a:close/>
                  <a:moveTo>
                    <a:pt x="67" y="307"/>
                  </a:moveTo>
                  <a:cubicBezTo>
                    <a:pt x="67" y="314"/>
                    <a:pt x="67" y="321"/>
                    <a:pt x="67" y="328"/>
                  </a:cubicBezTo>
                  <a:cubicBezTo>
                    <a:pt x="75" y="328"/>
                    <a:pt x="84" y="328"/>
                    <a:pt x="93" y="328"/>
                  </a:cubicBezTo>
                  <a:cubicBezTo>
                    <a:pt x="93" y="321"/>
                    <a:pt x="93" y="314"/>
                    <a:pt x="93" y="307"/>
                  </a:cubicBezTo>
                  <a:cubicBezTo>
                    <a:pt x="84" y="307"/>
                    <a:pt x="75" y="307"/>
                    <a:pt x="67" y="307"/>
                  </a:cubicBezTo>
                  <a:close/>
                  <a:moveTo>
                    <a:pt x="31" y="307"/>
                  </a:moveTo>
                  <a:cubicBezTo>
                    <a:pt x="31" y="314"/>
                    <a:pt x="31" y="321"/>
                    <a:pt x="31" y="328"/>
                  </a:cubicBezTo>
                  <a:cubicBezTo>
                    <a:pt x="39" y="328"/>
                    <a:pt x="48" y="328"/>
                    <a:pt x="56" y="328"/>
                  </a:cubicBezTo>
                  <a:cubicBezTo>
                    <a:pt x="56" y="321"/>
                    <a:pt x="56" y="314"/>
                    <a:pt x="56" y="307"/>
                  </a:cubicBezTo>
                  <a:cubicBezTo>
                    <a:pt x="48" y="307"/>
                    <a:pt x="39" y="307"/>
                    <a:pt x="31" y="307"/>
                  </a:cubicBezTo>
                  <a:close/>
                  <a:moveTo>
                    <a:pt x="103" y="307"/>
                  </a:moveTo>
                  <a:cubicBezTo>
                    <a:pt x="103" y="314"/>
                    <a:pt x="103" y="321"/>
                    <a:pt x="103" y="328"/>
                  </a:cubicBezTo>
                  <a:cubicBezTo>
                    <a:pt x="112" y="328"/>
                    <a:pt x="120" y="328"/>
                    <a:pt x="129" y="328"/>
                  </a:cubicBezTo>
                  <a:cubicBezTo>
                    <a:pt x="129" y="321"/>
                    <a:pt x="129" y="314"/>
                    <a:pt x="129" y="307"/>
                  </a:cubicBezTo>
                  <a:cubicBezTo>
                    <a:pt x="120" y="307"/>
                    <a:pt x="112" y="307"/>
                    <a:pt x="103" y="307"/>
                  </a:cubicBezTo>
                  <a:close/>
                  <a:moveTo>
                    <a:pt x="140" y="307"/>
                  </a:moveTo>
                  <a:cubicBezTo>
                    <a:pt x="140" y="314"/>
                    <a:pt x="140" y="321"/>
                    <a:pt x="140" y="328"/>
                  </a:cubicBezTo>
                  <a:cubicBezTo>
                    <a:pt x="148" y="328"/>
                    <a:pt x="157" y="328"/>
                    <a:pt x="165" y="328"/>
                  </a:cubicBezTo>
                  <a:cubicBezTo>
                    <a:pt x="165" y="321"/>
                    <a:pt x="165" y="314"/>
                    <a:pt x="165" y="307"/>
                  </a:cubicBezTo>
                  <a:cubicBezTo>
                    <a:pt x="157" y="307"/>
                    <a:pt x="148" y="307"/>
                    <a:pt x="140" y="307"/>
                  </a:cubicBezTo>
                  <a:close/>
                  <a:moveTo>
                    <a:pt x="176" y="307"/>
                  </a:moveTo>
                  <a:cubicBezTo>
                    <a:pt x="176" y="314"/>
                    <a:pt x="176" y="321"/>
                    <a:pt x="176" y="328"/>
                  </a:cubicBezTo>
                  <a:cubicBezTo>
                    <a:pt x="184" y="328"/>
                    <a:pt x="193" y="328"/>
                    <a:pt x="202" y="328"/>
                  </a:cubicBezTo>
                  <a:cubicBezTo>
                    <a:pt x="202" y="321"/>
                    <a:pt x="202" y="314"/>
                    <a:pt x="202" y="307"/>
                  </a:cubicBezTo>
                  <a:cubicBezTo>
                    <a:pt x="193" y="307"/>
                    <a:pt x="184" y="307"/>
                    <a:pt x="176" y="307"/>
                  </a:cubicBezTo>
                  <a:close/>
                  <a:moveTo>
                    <a:pt x="212" y="307"/>
                  </a:moveTo>
                  <a:cubicBezTo>
                    <a:pt x="212" y="314"/>
                    <a:pt x="212" y="321"/>
                    <a:pt x="212" y="328"/>
                  </a:cubicBezTo>
                  <a:cubicBezTo>
                    <a:pt x="221" y="328"/>
                    <a:pt x="229" y="328"/>
                    <a:pt x="238" y="328"/>
                  </a:cubicBezTo>
                  <a:cubicBezTo>
                    <a:pt x="238" y="321"/>
                    <a:pt x="238" y="314"/>
                    <a:pt x="238" y="307"/>
                  </a:cubicBezTo>
                  <a:cubicBezTo>
                    <a:pt x="229" y="307"/>
                    <a:pt x="221" y="307"/>
                    <a:pt x="212" y="307"/>
                  </a:cubicBezTo>
                  <a:close/>
                  <a:moveTo>
                    <a:pt x="67" y="343"/>
                  </a:moveTo>
                  <a:cubicBezTo>
                    <a:pt x="67" y="350"/>
                    <a:pt x="67" y="357"/>
                    <a:pt x="67" y="364"/>
                  </a:cubicBezTo>
                  <a:cubicBezTo>
                    <a:pt x="75" y="364"/>
                    <a:pt x="84" y="364"/>
                    <a:pt x="93" y="364"/>
                  </a:cubicBezTo>
                  <a:cubicBezTo>
                    <a:pt x="93" y="357"/>
                    <a:pt x="93" y="350"/>
                    <a:pt x="93" y="343"/>
                  </a:cubicBezTo>
                  <a:cubicBezTo>
                    <a:pt x="84" y="343"/>
                    <a:pt x="75" y="343"/>
                    <a:pt x="67" y="343"/>
                  </a:cubicBezTo>
                  <a:close/>
                  <a:moveTo>
                    <a:pt x="31" y="343"/>
                  </a:moveTo>
                  <a:cubicBezTo>
                    <a:pt x="31" y="350"/>
                    <a:pt x="31" y="357"/>
                    <a:pt x="31" y="364"/>
                  </a:cubicBezTo>
                  <a:cubicBezTo>
                    <a:pt x="39" y="364"/>
                    <a:pt x="48" y="364"/>
                    <a:pt x="56" y="364"/>
                  </a:cubicBezTo>
                  <a:cubicBezTo>
                    <a:pt x="56" y="357"/>
                    <a:pt x="56" y="350"/>
                    <a:pt x="56" y="343"/>
                  </a:cubicBezTo>
                  <a:cubicBezTo>
                    <a:pt x="48" y="343"/>
                    <a:pt x="39" y="343"/>
                    <a:pt x="31" y="343"/>
                  </a:cubicBezTo>
                  <a:close/>
                  <a:moveTo>
                    <a:pt x="103" y="343"/>
                  </a:moveTo>
                  <a:cubicBezTo>
                    <a:pt x="103" y="350"/>
                    <a:pt x="103" y="357"/>
                    <a:pt x="103" y="364"/>
                  </a:cubicBezTo>
                  <a:cubicBezTo>
                    <a:pt x="112" y="364"/>
                    <a:pt x="120" y="364"/>
                    <a:pt x="129" y="364"/>
                  </a:cubicBezTo>
                  <a:cubicBezTo>
                    <a:pt x="129" y="357"/>
                    <a:pt x="129" y="350"/>
                    <a:pt x="129" y="343"/>
                  </a:cubicBezTo>
                  <a:cubicBezTo>
                    <a:pt x="120" y="343"/>
                    <a:pt x="112" y="343"/>
                    <a:pt x="103" y="343"/>
                  </a:cubicBezTo>
                  <a:close/>
                  <a:moveTo>
                    <a:pt x="140" y="343"/>
                  </a:moveTo>
                  <a:cubicBezTo>
                    <a:pt x="140" y="350"/>
                    <a:pt x="140" y="357"/>
                    <a:pt x="140" y="364"/>
                  </a:cubicBezTo>
                  <a:cubicBezTo>
                    <a:pt x="148" y="364"/>
                    <a:pt x="157" y="364"/>
                    <a:pt x="165" y="364"/>
                  </a:cubicBezTo>
                  <a:cubicBezTo>
                    <a:pt x="165" y="357"/>
                    <a:pt x="165" y="350"/>
                    <a:pt x="165" y="343"/>
                  </a:cubicBezTo>
                  <a:cubicBezTo>
                    <a:pt x="157" y="343"/>
                    <a:pt x="148" y="343"/>
                    <a:pt x="140" y="343"/>
                  </a:cubicBezTo>
                  <a:close/>
                  <a:moveTo>
                    <a:pt x="176" y="343"/>
                  </a:moveTo>
                  <a:cubicBezTo>
                    <a:pt x="176" y="350"/>
                    <a:pt x="176" y="357"/>
                    <a:pt x="176" y="364"/>
                  </a:cubicBezTo>
                  <a:cubicBezTo>
                    <a:pt x="184" y="364"/>
                    <a:pt x="193" y="364"/>
                    <a:pt x="202" y="364"/>
                  </a:cubicBezTo>
                  <a:cubicBezTo>
                    <a:pt x="202" y="357"/>
                    <a:pt x="202" y="350"/>
                    <a:pt x="202" y="343"/>
                  </a:cubicBezTo>
                  <a:cubicBezTo>
                    <a:pt x="193" y="343"/>
                    <a:pt x="184" y="343"/>
                    <a:pt x="176" y="343"/>
                  </a:cubicBezTo>
                  <a:close/>
                  <a:moveTo>
                    <a:pt x="212" y="343"/>
                  </a:moveTo>
                  <a:cubicBezTo>
                    <a:pt x="212" y="350"/>
                    <a:pt x="212" y="357"/>
                    <a:pt x="212" y="364"/>
                  </a:cubicBezTo>
                  <a:cubicBezTo>
                    <a:pt x="221" y="364"/>
                    <a:pt x="229" y="364"/>
                    <a:pt x="238" y="364"/>
                  </a:cubicBezTo>
                  <a:cubicBezTo>
                    <a:pt x="238" y="357"/>
                    <a:pt x="238" y="350"/>
                    <a:pt x="238" y="343"/>
                  </a:cubicBezTo>
                  <a:cubicBezTo>
                    <a:pt x="229" y="343"/>
                    <a:pt x="221" y="343"/>
                    <a:pt x="212" y="343"/>
                  </a:cubicBezTo>
                  <a:close/>
                  <a:moveTo>
                    <a:pt x="67" y="380"/>
                  </a:moveTo>
                  <a:cubicBezTo>
                    <a:pt x="67" y="387"/>
                    <a:pt x="67" y="394"/>
                    <a:pt x="67" y="401"/>
                  </a:cubicBezTo>
                  <a:cubicBezTo>
                    <a:pt x="75" y="401"/>
                    <a:pt x="84" y="401"/>
                    <a:pt x="93" y="401"/>
                  </a:cubicBezTo>
                  <a:cubicBezTo>
                    <a:pt x="93" y="394"/>
                    <a:pt x="93" y="387"/>
                    <a:pt x="93" y="380"/>
                  </a:cubicBezTo>
                  <a:cubicBezTo>
                    <a:pt x="84" y="380"/>
                    <a:pt x="75" y="380"/>
                    <a:pt x="67" y="380"/>
                  </a:cubicBezTo>
                  <a:close/>
                  <a:moveTo>
                    <a:pt x="31" y="380"/>
                  </a:moveTo>
                  <a:cubicBezTo>
                    <a:pt x="31" y="387"/>
                    <a:pt x="31" y="394"/>
                    <a:pt x="31" y="401"/>
                  </a:cubicBezTo>
                  <a:cubicBezTo>
                    <a:pt x="39" y="401"/>
                    <a:pt x="48" y="401"/>
                    <a:pt x="56" y="401"/>
                  </a:cubicBezTo>
                  <a:cubicBezTo>
                    <a:pt x="56" y="394"/>
                    <a:pt x="56" y="387"/>
                    <a:pt x="56" y="380"/>
                  </a:cubicBezTo>
                  <a:cubicBezTo>
                    <a:pt x="48" y="380"/>
                    <a:pt x="39" y="380"/>
                    <a:pt x="31" y="380"/>
                  </a:cubicBezTo>
                  <a:close/>
                  <a:moveTo>
                    <a:pt x="103" y="380"/>
                  </a:moveTo>
                  <a:cubicBezTo>
                    <a:pt x="103" y="387"/>
                    <a:pt x="103" y="394"/>
                    <a:pt x="103" y="401"/>
                  </a:cubicBezTo>
                  <a:cubicBezTo>
                    <a:pt x="112" y="401"/>
                    <a:pt x="120" y="401"/>
                    <a:pt x="129" y="401"/>
                  </a:cubicBezTo>
                  <a:cubicBezTo>
                    <a:pt x="129" y="394"/>
                    <a:pt x="129" y="387"/>
                    <a:pt x="129" y="380"/>
                  </a:cubicBezTo>
                  <a:cubicBezTo>
                    <a:pt x="120" y="380"/>
                    <a:pt x="112" y="380"/>
                    <a:pt x="103" y="380"/>
                  </a:cubicBezTo>
                  <a:close/>
                  <a:moveTo>
                    <a:pt x="140" y="380"/>
                  </a:moveTo>
                  <a:cubicBezTo>
                    <a:pt x="140" y="387"/>
                    <a:pt x="140" y="394"/>
                    <a:pt x="140" y="401"/>
                  </a:cubicBezTo>
                  <a:cubicBezTo>
                    <a:pt x="148" y="401"/>
                    <a:pt x="157" y="401"/>
                    <a:pt x="165" y="401"/>
                  </a:cubicBezTo>
                  <a:cubicBezTo>
                    <a:pt x="165" y="394"/>
                    <a:pt x="165" y="387"/>
                    <a:pt x="165" y="380"/>
                  </a:cubicBezTo>
                  <a:cubicBezTo>
                    <a:pt x="157" y="380"/>
                    <a:pt x="148" y="380"/>
                    <a:pt x="140" y="380"/>
                  </a:cubicBezTo>
                  <a:close/>
                  <a:moveTo>
                    <a:pt x="176" y="380"/>
                  </a:moveTo>
                  <a:cubicBezTo>
                    <a:pt x="176" y="387"/>
                    <a:pt x="176" y="394"/>
                    <a:pt x="176" y="401"/>
                  </a:cubicBezTo>
                  <a:cubicBezTo>
                    <a:pt x="184" y="401"/>
                    <a:pt x="193" y="401"/>
                    <a:pt x="202" y="401"/>
                  </a:cubicBezTo>
                  <a:cubicBezTo>
                    <a:pt x="202" y="394"/>
                    <a:pt x="202" y="387"/>
                    <a:pt x="202" y="380"/>
                  </a:cubicBezTo>
                  <a:cubicBezTo>
                    <a:pt x="193" y="380"/>
                    <a:pt x="184" y="380"/>
                    <a:pt x="176" y="380"/>
                  </a:cubicBezTo>
                  <a:close/>
                  <a:moveTo>
                    <a:pt x="212" y="380"/>
                  </a:moveTo>
                  <a:cubicBezTo>
                    <a:pt x="212" y="387"/>
                    <a:pt x="212" y="394"/>
                    <a:pt x="212" y="401"/>
                  </a:cubicBezTo>
                  <a:cubicBezTo>
                    <a:pt x="221" y="401"/>
                    <a:pt x="229" y="401"/>
                    <a:pt x="238" y="401"/>
                  </a:cubicBezTo>
                  <a:cubicBezTo>
                    <a:pt x="238" y="394"/>
                    <a:pt x="238" y="387"/>
                    <a:pt x="238" y="380"/>
                  </a:cubicBezTo>
                  <a:cubicBezTo>
                    <a:pt x="229" y="380"/>
                    <a:pt x="221" y="380"/>
                    <a:pt x="212" y="380"/>
                  </a:cubicBezTo>
                  <a:close/>
                  <a:moveTo>
                    <a:pt x="67" y="416"/>
                  </a:moveTo>
                  <a:cubicBezTo>
                    <a:pt x="67" y="423"/>
                    <a:pt x="67" y="430"/>
                    <a:pt x="67" y="438"/>
                  </a:cubicBezTo>
                  <a:cubicBezTo>
                    <a:pt x="75" y="438"/>
                    <a:pt x="84" y="438"/>
                    <a:pt x="93" y="438"/>
                  </a:cubicBezTo>
                  <a:cubicBezTo>
                    <a:pt x="93" y="430"/>
                    <a:pt x="93" y="423"/>
                    <a:pt x="93" y="416"/>
                  </a:cubicBezTo>
                  <a:cubicBezTo>
                    <a:pt x="84" y="416"/>
                    <a:pt x="75" y="416"/>
                    <a:pt x="67" y="416"/>
                  </a:cubicBezTo>
                  <a:close/>
                  <a:moveTo>
                    <a:pt x="31" y="416"/>
                  </a:moveTo>
                  <a:cubicBezTo>
                    <a:pt x="31" y="423"/>
                    <a:pt x="31" y="430"/>
                    <a:pt x="31" y="438"/>
                  </a:cubicBezTo>
                  <a:cubicBezTo>
                    <a:pt x="39" y="438"/>
                    <a:pt x="48" y="438"/>
                    <a:pt x="56" y="438"/>
                  </a:cubicBezTo>
                  <a:cubicBezTo>
                    <a:pt x="56" y="430"/>
                    <a:pt x="56" y="423"/>
                    <a:pt x="56" y="416"/>
                  </a:cubicBezTo>
                  <a:cubicBezTo>
                    <a:pt x="48" y="416"/>
                    <a:pt x="39" y="416"/>
                    <a:pt x="31" y="416"/>
                  </a:cubicBezTo>
                  <a:close/>
                  <a:moveTo>
                    <a:pt x="103" y="416"/>
                  </a:moveTo>
                  <a:cubicBezTo>
                    <a:pt x="103" y="423"/>
                    <a:pt x="103" y="430"/>
                    <a:pt x="103" y="438"/>
                  </a:cubicBezTo>
                  <a:cubicBezTo>
                    <a:pt x="112" y="438"/>
                    <a:pt x="120" y="438"/>
                    <a:pt x="129" y="438"/>
                  </a:cubicBezTo>
                  <a:cubicBezTo>
                    <a:pt x="129" y="430"/>
                    <a:pt x="129" y="423"/>
                    <a:pt x="129" y="416"/>
                  </a:cubicBezTo>
                  <a:cubicBezTo>
                    <a:pt x="120" y="416"/>
                    <a:pt x="112" y="416"/>
                    <a:pt x="103" y="416"/>
                  </a:cubicBezTo>
                  <a:close/>
                  <a:moveTo>
                    <a:pt x="140" y="416"/>
                  </a:moveTo>
                  <a:cubicBezTo>
                    <a:pt x="140" y="423"/>
                    <a:pt x="140" y="430"/>
                    <a:pt x="140" y="438"/>
                  </a:cubicBezTo>
                  <a:cubicBezTo>
                    <a:pt x="148" y="438"/>
                    <a:pt x="157" y="438"/>
                    <a:pt x="165" y="438"/>
                  </a:cubicBezTo>
                  <a:cubicBezTo>
                    <a:pt x="165" y="430"/>
                    <a:pt x="165" y="423"/>
                    <a:pt x="165" y="416"/>
                  </a:cubicBezTo>
                  <a:cubicBezTo>
                    <a:pt x="157" y="416"/>
                    <a:pt x="148" y="416"/>
                    <a:pt x="140" y="416"/>
                  </a:cubicBezTo>
                  <a:close/>
                  <a:moveTo>
                    <a:pt x="176" y="416"/>
                  </a:moveTo>
                  <a:cubicBezTo>
                    <a:pt x="176" y="423"/>
                    <a:pt x="176" y="430"/>
                    <a:pt x="176" y="438"/>
                  </a:cubicBezTo>
                  <a:cubicBezTo>
                    <a:pt x="184" y="438"/>
                    <a:pt x="193" y="438"/>
                    <a:pt x="202" y="438"/>
                  </a:cubicBezTo>
                  <a:cubicBezTo>
                    <a:pt x="202" y="430"/>
                    <a:pt x="202" y="423"/>
                    <a:pt x="202" y="416"/>
                  </a:cubicBezTo>
                  <a:cubicBezTo>
                    <a:pt x="193" y="416"/>
                    <a:pt x="184" y="416"/>
                    <a:pt x="176" y="416"/>
                  </a:cubicBezTo>
                  <a:close/>
                  <a:moveTo>
                    <a:pt x="212" y="416"/>
                  </a:moveTo>
                  <a:cubicBezTo>
                    <a:pt x="212" y="423"/>
                    <a:pt x="212" y="430"/>
                    <a:pt x="212" y="438"/>
                  </a:cubicBezTo>
                  <a:cubicBezTo>
                    <a:pt x="221" y="438"/>
                    <a:pt x="229" y="438"/>
                    <a:pt x="238" y="438"/>
                  </a:cubicBezTo>
                  <a:cubicBezTo>
                    <a:pt x="238" y="430"/>
                    <a:pt x="238" y="423"/>
                    <a:pt x="238" y="416"/>
                  </a:cubicBezTo>
                  <a:cubicBezTo>
                    <a:pt x="229" y="416"/>
                    <a:pt x="221" y="416"/>
                    <a:pt x="212" y="416"/>
                  </a:cubicBezTo>
                  <a:close/>
                  <a:moveTo>
                    <a:pt x="31" y="453"/>
                  </a:moveTo>
                  <a:cubicBezTo>
                    <a:pt x="31" y="474"/>
                    <a:pt x="31" y="474"/>
                    <a:pt x="31" y="474"/>
                  </a:cubicBezTo>
                  <a:cubicBezTo>
                    <a:pt x="56" y="474"/>
                    <a:pt x="56" y="474"/>
                    <a:pt x="56" y="474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31" y="453"/>
                    <a:pt x="31" y="453"/>
                    <a:pt x="31" y="453"/>
                  </a:cubicBezTo>
                  <a:close/>
                  <a:moveTo>
                    <a:pt x="103" y="453"/>
                  </a:moveTo>
                  <a:cubicBezTo>
                    <a:pt x="103" y="460"/>
                    <a:pt x="103" y="467"/>
                    <a:pt x="103" y="474"/>
                  </a:cubicBezTo>
                  <a:cubicBezTo>
                    <a:pt x="112" y="474"/>
                    <a:pt x="120" y="474"/>
                    <a:pt x="129" y="474"/>
                  </a:cubicBezTo>
                  <a:cubicBezTo>
                    <a:pt x="129" y="467"/>
                    <a:pt x="129" y="460"/>
                    <a:pt x="129" y="453"/>
                  </a:cubicBezTo>
                  <a:cubicBezTo>
                    <a:pt x="120" y="453"/>
                    <a:pt x="112" y="453"/>
                    <a:pt x="103" y="453"/>
                  </a:cubicBezTo>
                  <a:close/>
                  <a:moveTo>
                    <a:pt x="140" y="453"/>
                  </a:moveTo>
                  <a:cubicBezTo>
                    <a:pt x="140" y="460"/>
                    <a:pt x="140" y="467"/>
                    <a:pt x="140" y="474"/>
                  </a:cubicBezTo>
                  <a:cubicBezTo>
                    <a:pt x="148" y="474"/>
                    <a:pt x="157" y="474"/>
                    <a:pt x="165" y="474"/>
                  </a:cubicBezTo>
                  <a:cubicBezTo>
                    <a:pt x="165" y="467"/>
                    <a:pt x="165" y="460"/>
                    <a:pt x="165" y="453"/>
                  </a:cubicBezTo>
                  <a:cubicBezTo>
                    <a:pt x="157" y="453"/>
                    <a:pt x="148" y="453"/>
                    <a:pt x="140" y="453"/>
                  </a:cubicBezTo>
                  <a:close/>
                  <a:moveTo>
                    <a:pt x="176" y="453"/>
                  </a:moveTo>
                  <a:cubicBezTo>
                    <a:pt x="176" y="460"/>
                    <a:pt x="176" y="467"/>
                    <a:pt x="176" y="474"/>
                  </a:cubicBezTo>
                  <a:cubicBezTo>
                    <a:pt x="184" y="474"/>
                    <a:pt x="193" y="474"/>
                    <a:pt x="202" y="474"/>
                  </a:cubicBezTo>
                  <a:cubicBezTo>
                    <a:pt x="202" y="467"/>
                    <a:pt x="202" y="460"/>
                    <a:pt x="202" y="453"/>
                  </a:cubicBezTo>
                  <a:cubicBezTo>
                    <a:pt x="193" y="453"/>
                    <a:pt x="184" y="453"/>
                    <a:pt x="176" y="453"/>
                  </a:cubicBezTo>
                  <a:close/>
                  <a:moveTo>
                    <a:pt x="212" y="453"/>
                  </a:moveTo>
                  <a:cubicBezTo>
                    <a:pt x="212" y="474"/>
                    <a:pt x="212" y="474"/>
                    <a:pt x="212" y="474"/>
                  </a:cubicBezTo>
                  <a:cubicBezTo>
                    <a:pt x="238" y="474"/>
                    <a:pt x="238" y="474"/>
                    <a:pt x="238" y="474"/>
                  </a:cubicBezTo>
                  <a:cubicBezTo>
                    <a:pt x="238" y="453"/>
                    <a:pt x="238" y="453"/>
                    <a:pt x="238" y="453"/>
                  </a:cubicBezTo>
                  <a:lnTo>
                    <a:pt x="212" y="453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</p:grpSp>
      <p:sp>
        <p:nvSpPr>
          <p:cNvPr id="129" name="矩形 128"/>
          <p:cNvSpPr/>
          <p:nvPr/>
        </p:nvSpPr>
        <p:spPr>
          <a:xfrm>
            <a:off x="523875" y="580390"/>
            <a:ext cx="360045" cy="50419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3875" y="1501224"/>
            <a:ext cx="53397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203864"/>
                </a:solidFill>
                <a:cs typeface="+mn-ea"/>
                <a:sym typeface="+mn-lt"/>
              </a:rPr>
              <a:t>中国老龄化现象加剧，政府的承载也越来越重</a:t>
            </a:r>
            <a:endParaRPr lang="zh-CN" altLang="en-US" sz="1600" dirty="0">
              <a:solidFill>
                <a:srgbClr val="203864"/>
              </a:solidFill>
              <a:cs typeface="+mn-ea"/>
              <a:sym typeface="+mn-lt"/>
            </a:endParaRPr>
          </a:p>
          <a:p>
            <a:pPr marL="214630" indent="-214630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203864"/>
                </a:solidFill>
                <a:cs typeface="+mn-ea"/>
                <a:sym typeface="+mn-lt"/>
              </a:rPr>
              <a:t>居家老人安全问题时有发生，如何让家人放心，同时让北外滩政府对老人健康情况进行了解？</a:t>
            </a:r>
            <a:endParaRPr lang="zh-CN" altLang="en-US" sz="1600" dirty="0">
              <a:solidFill>
                <a:srgbClr val="203864"/>
              </a:solidFill>
              <a:cs typeface="+mn-ea"/>
              <a:sym typeface="+mn-lt"/>
            </a:endParaRPr>
          </a:p>
          <a:p>
            <a:pPr marL="214630" indent="-214630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203864"/>
                </a:solidFill>
                <a:cs typeface="+mn-ea"/>
                <a:sym typeface="+mn-lt"/>
              </a:rPr>
              <a:t>如何提高监护服务水平，保障老人健康安度晚年？</a:t>
            </a:r>
            <a:endParaRPr lang="zh-CN" altLang="en-US" sz="1600" dirty="0">
              <a:solidFill>
                <a:srgbClr val="203864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4067" y="3446200"/>
            <a:ext cx="3905885" cy="281051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33833" y="1118525"/>
            <a:ext cx="5739136" cy="3673888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203864"/>
                </a:solidFill>
                <a:cs typeface="+mn-ea"/>
                <a:sym typeface="+mn-lt"/>
              </a:rPr>
              <a:t>区块链“智慧养老” 监控平台，</a:t>
            </a:r>
            <a:endParaRPr lang="zh-CN" altLang="en-US" sz="2000" b="1" dirty="0">
              <a:solidFill>
                <a:srgbClr val="203864"/>
              </a:solidFill>
              <a:cs typeface="+mn-ea"/>
              <a:sym typeface="+mn-lt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203864"/>
                </a:solidFill>
                <a:cs typeface="+mn-ea"/>
                <a:sym typeface="+mn-lt"/>
              </a:rPr>
              <a:t>让老人舒心！让家人放心！让政府省心！</a:t>
            </a:r>
            <a:endParaRPr lang="zh-CN" altLang="en-US" sz="2000" b="1" dirty="0">
              <a:solidFill>
                <a:srgbClr val="EA5514"/>
              </a:solidFill>
              <a:cs typeface="+mn-ea"/>
              <a:sym typeface="+mn-lt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rgbClr val="203864"/>
                </a:solidFill>
                <a:cs typeface="+mn-ea"/>
                <a:sym typeface="+mn-lt"/>
              </a:rPr>
              <a:t>老人佩戴健康手环，可实时查看健康数据、定位轨迹；</a:t>
            </a:r>
            <a:endParaRPr lang="zh-CN" altLang="en-US" sz="1800" dirty="0">
              <a:solidFill>
                <a:srgbClr val="203864"/>
              </a:solidFill>
              <a:cs typeface="+mn-ea"/>
              <a:sym typeface="+mn-lt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rgbClr val="203864"/>
                </a:solidFill>
                <a:cs typeface="+mn-ea"/>
                <a:sym typeface="+mn-lt"/>
              </a:rPr>
              <a:t>热力图分布，大数据统计老人健康状况、生活规律和兴趣爱好；</a:t>
            </a:r>
            <a:endParaRPr lang="zh-CN" altLang="en-US" sz="1800" dirty="0">
              <a:solidFill>
                <a:srgbClr val="203864"/>
              </a:solidFill>
              <a:cs typeface="+mn-ea"/>
              <a:sym typeface="+mn-lt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rgbClr val="203864"/>
                </a:solidFill>
                <a:cs typeface="+mn-ea"/>
                <a:sym typeface="+mn-lt"/>
              </a:rPr>
              <a:t>支持与手机</a:t>
            </a:r>
            <a:r>
              <a:rPr lang="en-US" altLang="zh-CN" sz="1800" dirty="0">
                <a:solidFill>
                  <a:srgbClr val="203864"/>
                </a:solidFill>
                <a:cs typeface="+mn-ea"/>
                <a:sym typeface="+mn-lt"/>
              </a:rPr>
              <a:t>APP</a:t>
            </a:r>
            <a:r>
              <a:rPr lang="zh-CN" altLang="en-US" sz="1800" dirty="0">
                <a:solidFill>
                  <a:srgbClr val="203864"/>
                </a:solidFill>
                <a:cs typeface="+mn-ea"/>
                <a:sym typeface="+mn-lt"/>
              </a:rPr>
              <a:t>互动，子女随时查看心里安心；</a:t>
            </a:r>
            <a:endParaRPr lang="zh-CN" altLang="en-US" sz="1800" dirty="0">
              <a:solidFill>
                <a:srgbClr val="203864"/>
              </a:solidFill>
              <a:cs typeface="+mn-ea"/>
              <a:sym typeface="+mn-lt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rgbClr val="203864"/>
                </a:solidFill>
                <a:cs typeface="+mn-ea"/>
                <a:sym typeface="+mn-lt"/>
              </a:rPr>
              <a:t>安全系统预警老人离床、摔倒、走失，第一时间手机预警；</a:t>
            </a:r>
            <a:endParaRPr lang="zh-CN" altLang="en-US" sz="1800" dirty="0">
              <a:solidFill>
                <a:srgbClr val="20386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 txBox="1"/>
          <p:nvPr/>
        </p:nvSpPr>
        <p:spPr>
          <a:xfrm>
            <a:off x="817245" y="609600"/>
            <a:ext cx="1999107" cy="447040"/>
          </a:xfrm>
          <a:prstGeom prst="rect">
            <a:avLst/>
          </a:prstGeom>
        </p:spPr>
        <p:txBody>
          <a:bodyPr vert="horz" wrap="square" lIns="0" tIns="16933" rIns="0" bIns="0" rtlCol="0" anchor="b" anchorCtr="0">
            <a:spAutoFit/>
          </a:bodyPr>
          <a:lstStyle>
            <a:lvl1pPr marL="12700" algn="ctr" fontAlgn="auto">
              <a:lnSpc>
                <a:spcPct val="100000"/>
              </a:lnSpc>
              <a:spcBef>
                <a:spcPts val="100"/>
              </a:spcBef>
              <a:buNone/>
              <a:defRPr sz="2800" b="1" i="0" u="none" strike="noStrike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生态闭环</a:t>
            </a:r>
            <a:endParaRPr lang="zh-CN" altLang="en-US" dirty="0"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3875" y="580390"/>
            <a:ext cx="360045" cy="50419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文档 34"/>
          <p:cNvSpPr/>
          <p:nvPr/>
        </p:nvSpPr>
        <p:spPr>
          <a:xfrm rot="10800000">
            <a:off x="0" y="6243320"/>
            <a:ext cx="12191365" cy="641985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6955790" y="4964430"/>
            <a:ext cx="5089525" cy="1819275"/>
            <a:chOff x="4001708" y="5067400"/>
            <a:chExt cx="4674748" cy="1670948"/>
          </a:xfrm>
        </p:grpSpPr>
        <p:sp>
          <p:nvSpPr>
            <p:cNvPr id="37" name="íŝľíďe"/>
            <p:cNvSpPr/>
            <p:nvPr/>
          </p:nvSpPr>
          <p:spPr bwMode="auto">
            <a:xfrm>
              <a:off x="4994133" y="5067400"/>
              <a:ext cx="1776628" cy="1638769"/>
            </a:xfrm>
            <a:custGeom>
              <a:avLst/>
              <a:gdLst>
                <a:gd name="T0" fmla="*/ 915 w 915"/>
                <a:gd name="T1" fmla="*/ 801 h 844"/>
                <a:gd name="T2" fmla="*/ 884 w 915"/>
                <a:gd name="T3" fmla="*/ 801 h 844"/>
                <a:gd name="T4" fmla="*/ 884 w 915"/>
                <a:gd name="T5" fmla="*/ 544 h 844"/>
                <a:gd name="T6" fmla="*/ 828 w 915"/>
                <a:gd name="T7" fmla="*/ 544 h 844"/>
                <a:gd name="T8" fmla="*/ 828 w 915"/>
                <a:gd name="T9" fmla="*/ 282 h 844"/>
                <a:gd name="T10" fmla="*/ 789 w 915"/>
                <a:gd name="T11" fmla="*/ 282 h 844"/>
                <a:gd name="T12" fmla="*/ 789 w 915"/>
                <a:gd name="T13" fmla="*/ 86 h 844"/>
                <a:gd name="T14" fmla="*/ 665 w 915"/>
                <a:gd name="T15" fmla="*/ 146 h 844"/>
                <a:gd name="T16" fmla="*/ 665 w 915"/>
                <a:gd name="T17" fmla="*/ 282 h 844"/>
                <a:gd name="T18" fmla="*/ 644 w 915"/>
                <a:gd name="T19" fmla="*/ 282 h 844"/>
                <a:gd name="T20" fmla="*/ 644 w 915"/>
                <a:gd name="T21" fmla="*/ 166 h 844"/>
                <a:gd name="T22" fmla="*/ 601 w 915"/>
                <a:gd name="T23" fmla="*/ 88 h 844"/>
                <a:gd name="T24" fmla="*/ 583 w 915"/>
                <a:gd name="T25" fmla="*/ 88 h 844"/>
                <a:gd name="T26" fmla="*/ 577 w 915"/>
                <a:gd name="T27" fmla="*/ 50 h 844"/>
                <a:gd name="T28" fmla="*/ 569 w 915"/>
                <a:gd name="T29" fmla="*/ 0 h 844"/>
                <a:gd name="T30" fmla="*/ 561 w 915"/>
                <a:gd name="T31" fmla="*/ 50 h 844"/>
                <a:gd name="T32" fmla="*/ 555 w 915"/>
                <a:gd name="T33" fmla="*/ 88 h 844"/>
                <a:gd name="T34" fmla="*/ 533 w 915"/>
                <a:gd name="T35" fmla="*/ 88 h 844"/>
                <a:gd name="T36" fmla="*/ 488 w 915"/>
                <a:gd name="T37" fmla="*/ 166 h 844"/>
                <a:gd name="T38" fmla="*/ 488 w 915"/>
                <a:gd name="T39" fmla="*/ 360 h 844"/>
                <a:gd name="T40" fmla="*/ 468 w 915"/>
                <a:gd name="T41" fmla="*/ 360 h 844"/>
                <a:gd name="T42" fmla="*/ 468 w 915"/>
                <a:gd name="T43" fmla="*/ 614 h 844"/>
                <a:gd name="T44" fmla="*/ 450 w 915"/>
                <a:gd name="T45" fmla="*/ 614 h 844"/>
                <a:gd name="T46" fmla="*/ 450 w 915"/>
                <a:gd name="T47" fmla="*/ 494 h 844"/>
                <a:gd name="T48" fmla="*/ 339 w 915"/>
                <a:gd name="T49" fmla="*/ 494 h 844"/>
                <a:gd name="T50" fmla="*/ 339 w 915"/>
                <a:gd name="T51" fmla="*/ 343 h 844"/>
                <a:gd name="T52" fmla="*/ 293 w 915"/>
                <a:gd name="T53" fmla="*/ 343 h 844"/>
                <a:gd name="T54" fmla="*/ 293 w 915"/>
                <a:gd name="T55" fmla="*/ 302 h 844"/>
                <a:gd name="T56" fmla="*/ 280 w 915"/>
                <a:gd name="T57" fmla="*/ 302 h 844"/>
                <a:gd name="T58" fmla="*/ 280 w 915"/>
                <a:gd name="T59" fmla="*/ 268 h 844"/>
                <a:gd name="T60" fmla="*/ 271 w 915"/>
                <a:gd name="T61" fmla="*/ 268 h 844"/>
                <a:gd name="T62" fmla="*/ 271 w 915"/>
                <a:gd name="T63" fmla="*/ 302 h 844"/>
                <a:gd name="T64" fmla="*/ 254 w 915"/>
                <a:gd name="T65" fmla="*/ 302 h 844"/>
                <a:gd name="T66" fmla="*/ 254 w 915"/>
                <a:gd name="T67" fmla="*/ 245 h 844"/>
                <a:gd name="T68" fmla="*/ 248 w 915"/>
                <a:gd name="T69" fmla="*/ 245 h 844"/>
                <a:gd name="T70" fmla="*/ 248 w 915"/>
                <a:gd name="T71" fmla="*/ 302 h 844"/>
                <a:gd name="T72" fmla="*/ 236 w 915"/>
                <a:gd name="T73" fmla="*/ 302 h 844"/>
                <a:gd name="T74" fmla="*/ 236 w 915"/>
                <a:gd name="T75" fmla="*/ 343 h 844"/>
                <a:gd name="T76" fmla="*/ 219 w 915"/>
                <a:gd name="T77" fmla="*/ 343 h 844"/>
                <a:gd name="T78" fmla="*/ 219 w 915"/>
                <a:gd name="T79" fmla="*/ 566 h 844"/>
                <a:gd name="T80" fmla="*/ 188 w 915"/>
                <a:gd name="T81" fmla="*/ 566 h 844"/>
                <a:gd name="T82" fmla="*/ 188 w 915"/>
                <a:gd name="T83" fmla="*/ 488 h 844"/>
                <a:gd name="T84" fmla="*/ 28 w 915"/>
                <a:gd name="T85" fmla="*/ 488 h 844"/>
                <a:gd name="T86" fmla="*/ 28 w 915"/>
                <a:gd name="T87" fmla="*/ 801 h 844"/>
                <a:gd name="T88" fmla="*/ 0 w 915"/>
                <a:gd name="T89" fmla="*/ 801 h 844"/>
                <a:gd name="T90" fmla="*/ 0 w 915"/>
                <a:gd name="T91" fmla="*/ 844 h 844"/>
                <a:gd name="T92" fmla="*/ 915 w 915"/>
                <a:gd name="T93" fmla="*/ 844 h 844"/>
                <a:gd name="T94" fmla="*/ 915 w 915"/>
                <a:gd name="T95" fmla="*/ 801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5" h="844">
                  <a:moveTo>
                    <a:pt x="915" y="801"/>
                  </a:moveTo>
                  <a:lnTo>
                    <a:pt x="884" y="801"/>
                  </a:lnTo>
                  <a:lnTo>
                    <a:pt x="884" y="544"/>
                  </a:lnTo>
                  <a:lnTo>
                    <a:pt x="828" y="544"/>
                  </a:lnTo>
                  <a:lnTo>
                    <a:pt x="828" y="282"/>
                  </a:lnTo>
                  <a:lnTo>
                    <a:pt x="789" y="282"/>
                  </a:lnTo>
                  <a:lnTo>
                    <a:pt x="789" y="86"/>
                  </a:lnTo>
                  <a:lnTo>
                    <a:pt x="665" y="146"/>
                  </a:lnTo>
                  <a:lnTo>
                    <a:pt x="665" y="282"/>
                  </a:lnTo>
                  <a:lnTo>
                    <a:pt x="644" y="282"/>
                  </a:lnTo>
                  <a:lnTo>
                    <a:pt x="644" y="166"/>
                  </a:lnTo>
                  <a:lnTo>
                    <a:pt x="601" y="88"/>
                  </a:lnTo>
                  <a:lnTo>
                    <a:pt x="583" y="88"/>
                  </a:lnTo>
                  <a:lnTo>
                    <a:pt x="577" y="50"/>
                  </a:lnTo>
                  <a:lnTo>
                    <a:pt x="569" y="0"/>
                  </a:lnTo>
                  <a:lnTo>
                    <a:pt x="561" y="50"/>
                  </a:lnTo>
                  <a:lnTo>
                    <a:pt x="555" y="88"/>
                  </a:lnTo>
                  <a:lnTo>
                    <a:pt x="533" y="88"/>
                  </a:lnTo>
                  <a:lnTo>
                    <a:pt x="488" y="166"/>
                  </a:lnTo>
                  <a:lnTo>
                    <a:pt x="488" y="360"/>
                  </a:lnTo>
                  <a:lnTo>
                    <a:pt x="468" y="360"/>
                  </a:lnTo>
                  <a:lnTo>
                    <a:pt x="468" y="614"/>
                  </a:lnTo>
                  <a:lnTo>
                    <a:pt x="450" y="614"/>
                  </a:lnTo>
                  <a:lnTo>
                    <a:pt x="450" y="494"/>
                  </a:lnTo>
                  <a:lnTo>
                    <a:pt x="339" y="494"/>
                  </a:lnTo>
                  <a:lnTo>
                    <a:pt x="339" y="343"/>
                  </a:lnTo>
                  <a:lnTo>
                    <a:pt x="293" y="343"/>
                  </a:lnTo>
                  <a:lnTo>
                    <a:pt x="293" y="302"/>
                  </a:lnTo>
                  <a:lnTo>
                    <a:pt x="280" y="302"/>
                  </a:lnTo>
                  <a:lnTo>
                    <a:pt x="280" y="268"/>
                  </a:lnTo>
                  <a:lnTo>
                    <a:pt x="271" y="268"/>
                  </a:lnTo>
                  <a:lnTo>
                    <a:pt x="271" y="302"/>
                  </a:lnTo>
                  <a:lnTo>
                    <a:pt x="254" y="302"/>
                  </a:lnTo>
                  <a:lnTo>
                    <a:pt x="254" y="245"/>
                  </a:lnTo>
                  <a:lnTo>
                    <a:pt x="248" y="245"/>
                  </a:lnTo>
                  <a:lnTo>
                    <a:pt x="248" y="302"/>
                  </a:lnTo>
                  <a:lnTo>
                    <a:pt x="236" y="302"/>
                  </a:lnTo>
                  <a:lnTo>
                    <a:pt x="236" y="343"/>
                  </a:lnTo>
                  <a:lnTo>
                    <a:pt x="219" y="343"/>
                  </a:lnTo>
                  <a:lnTo>
                    <a:pt x="219" y="566"/>
                  </a:lnTo>
                  <a:lnTo>
                    <a:pt x="188" y="566"/>
                  </a:lnTo>
                  <a:lnTo>
                    <a:pt x="188" y="488"/>
                  </a:lnTo>
                  <a:lnTo>
                    <a:pt x="28" y="488"/>
                  </a:lnTo>
                  <a:lnTo>
                    <a:pt x="28" y="801"/>
                  </a:lnTo>
                  <a:lnTo>
                    <a:pt x="0" y="801"/>
                  </a:lnTo>
                  <a:lnTo>
                    <a:pt x="0" y="844"/>
                  </a:lnTo>
                  <a:lnTo>
                    <a:pt x="915" y="844"/>
                  </a:lnTo>
                  <a:lnTo>
                    <a:pt x="915" y="801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" name="îṣ1ïḑè"/>
            <p:cNvSpPr/>
            <p:nvPr/>
          </p:nvSpPr>
          <p:spPr bwMode="auto">
            <a:xfrm>
              <a:off x="4001708" y="5408303"/>
              <a:ext cx="1262085" cy="1320335"/>
            </a:xfrm>
            <a:custGeom>
              <a:avLst/>
              <a:gdLst>
                <a:gd name="T0" fmla="*/ 565 w 650"/>
                <a:gd name="T1" fmla="*/ 189 h 680"/>
                <a:gd name="T2" fmla="*/ 532 w 650"/>
                <a:gd name="T3" fmla="*/ 189 h 680"/>
                <a:gd name="T4" fmla="*/ 532 w 650"/>
                <a:gd name="T5" fmla="*/ 94 h 680"/>
                <a:gd name="T6" fmla="*/ 494 w 650"/>
                <a:gd name="T7" fmla="*/ 94 h 680"/>
                <a:gd name="T8" fmla="*/ 494 w 650"/>
                <a:gd name="T9" fmla="*/ 126 h 680"/>
                <a:gd name="T10" fmla="*/ 478 w 650"/>
                <a:gd name="T11" fmla="*/ 126 h 680"/>
                <a:gd name="T12" fmla="*/ 478 w 650"/>
                <a:gd name="T13" fmla="*/ 16 h 680"/>
                <a:gd name="T14" fmla="*/ 446 w 650"/>
                <a:gd name="T15" fmla="*/ 0 h 680"/>
                <a:gd name="T16" fmla="*/ 374 w 650"/>
                <a:gd name="T17" fmla="*/ 14 h 680"/>
                <a:gd name="T18" fmla="*/ 374 w 650"/>
                <a:gd name="T19" fmla="*/ 60 h 680"/>
                <a:gd name="T20" fmla="*/ 357 w 650"/>
                <a:gd name="T21" fmla="*/ 52 h 680"/>
                <a:gd name="T22" fmla="*/ 302 w 650"/>
                <a:gd name="T23" fmla="*/ 62 h 680"/>
                <a:gd name="T24" fmla="*/ 301 w 650"/>
                <a:gd name="T25" fmla="*/ 262 h 680"/>
                <a:gd name="T26" fmla="*/ 266 w 650"/>
                <a:gd name="T27" fmla="*/ 262 h 680"/>
                <a:gd name="T28" fmla="*/ 266 w 650"/>
                <a:gd name="T29" fmla="*/ 118 h 680"/>
                <a:gd name="T30" fmla="*/ 238 w 650"/>
                <a:gd name="T31" fmla="*/ 118 h 680"/>
                <a:gd name="T32" fmla="*/ 238 w 650"/>
                <a:gd name="T33" fmla="*/ 60 h 680"/>
                <a:gd name="T34" fmla="*/ 102 w 650"/>
                <a:gd name="T35" fmla="*/ 60 h 680"/>
                <a:gd name="T36" fmla="*/ 102 w 650"/>
                <a:gd name="T37" fmla="*/ 247 h 680"/>
                <a:gd name="T38" fmla="*/ 0 w 650"/>
                <a:gd name="T39" fmla="*/ 247 h 680"/>
                <a:gd name="T40" fmla="*/ 0 w 650"/>
                <a:gd name="T41" fmla="*/ 679 h 680"/>
                <a:gd name="T42" fmla="*/ 102 w 650"/>
                <a:gd name="T43" fmla="*/ 679 h 680"/>
                <a:gd name="T44" fmla="*/ 133 w 650"/>
                <a:gd name="T45" fmla="*/ 679 h 680"/>
                <a:gd name="T46" fmla="*/ 218 w 650"/>
                <a:gd name="T47" fmla="*/ 679 h 680"/>
                <a:gd name="T48" fmla="*/ 218 w 650"/>
                <a:gd name="T49" fmla="*/ 680 h 680"/>
                <a:gd name="T50" fmla="*/ 299 w 650"/>
                <a:gd name="T51" fmla="*/ 680 h 680"/>
                <a:gd name="T52" fmla="*/ 335 w 650"/>
                <a:gd name="T53" fmla="*/ 680 h 680"/>
                <a:gd name="T54" fmla="*/ 371 w 650"/>
                <a:gd name="T55" fmla="*/ 680 h 680"/>
                <a:gd name="T56" fmla="*/ 380 w 650"/>
                <a:gd name="T57" fmla="*/ 680 h 680"/>
                <a:gd name="T58" fmla="*/ 476 w 650"/>
                <a:gd name="T59" fmla="*/ 680 h 680"/>
                <a:gd name="T60" fmla="*/ 476 w 650"/>
                <a:gd name="T61" fmla="*/ 677 h 680"/>
                <a:gd name="T62" fmla="*/ 586 w 650"/>
                <a:gd name="T63" fmla="*/ 677 h 680"/>
                <a:gd name="T64" fmla="*/ 586 w 650"/>
                <a:gd name="T65" fmla="*/ 411 h 680"/>
                <a:gd name="T66" fmla="*/ 650 w 650"/>
                <a:gd name="T67" fmla="*/ 411 h 680"/>
                <a:gd name="T68" fmla="*/ 650 w 650"/>
                <a:gd name="T69" fmla="*/ 110 h 680"/>
                <a:gd name="T70" fmla="*/ 594 w 650"/>
                <a:gd name="T71" fmla="*/ 110 h 680"/>
                <a:gd name="T72" fmla="*/ 594 w 650"/>
                <a:gd name="T73" fmla="*/ 4 h 680"/>
                <a:gd name="T74" fmla="*/ 585 w 650"/>
                <a:gd name="T75" fmla="*/ 4 h 680"/>
                <a:gd name="T76" fmla="*/ 585 w 650"/>
                <a:gd name="T77" fmla="*/ 110 h 680"/>
                <a:gd name="T78" fmla="*/ 565 w 650"/>
                <a:gd name="T79" fmla="*/ 110 h 680"/>
                <a:gd name="T80" fmla="*/ 565 w 650"/>
                <a:gd name="T81" fmla="*/ 18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0" h="680">
                  <a:moveTo>
                    <a:pt x="565" y="189"/>
                  </a:moveTo>
                  <a:lnTo>
                    <a:pt x="532" y="189"/>
                  </a:lnTo>
                  <a:lnTo>
                    <a:pt x="532" y="94"/>
                  </a:lnTo>
                  <a:lnTo>
                    <a:pt x="494" y="94"/>
                  </a:lnTo>
                  <a:lnTo>
                    <a:pt x="494" y="126"/>
                  </a:lnTo>
                  <a:lnTo>
                    <a:pt x="478" y="126"/>
                  </a:lnTo>
                  <a:lnTo>
                    <a:pt x="478" y="16"/>
                  </a:lnTo>
                  <a:lnTo>
                    <a:pt x="446" y="0"/>
                  </a:lnTo>
                  <a:lnTo>
                    <a:pt x="374" y="14"/>
                  </a:lnTo>
                  <a:lnTo>
                    <a:pt x="374" y="60"/>
                  </a:lnTo>
                  <a:lnTo>
                    <a:pt x="357" y="52"/>
                  </a:lnTo>
                  <a:lnTo>
                    <a:pt x="302" y="62"/>
                  </a:lnTo>
                  <a:lnTo>
                    <a:pt x="301" y="262"/>
                  </a:lnTo>
                  <a:lnTo>
                    <a:pt x="266" y="262"/>
                  </a:lnTo>
                  <a:lnTo>
                    <a:pt x="266" y="118"/>
                  </a:lnTo>
                  <a:lnTo>
                    <a:pt x="238" y="118"/>
                  </a:lnTo>
                  <a:lnTo>
                    <a:pt x="238" y="60"/>
                  </a:lnTo>
                  <a:lnTo>
                    <a:pt x="102" y="60"/>
                  </a:lnTo>
                  <a:lnTo>
                    <a:pt x="102" y="247"/>
                  </a:lnTo>
                  <a:lnTo>
                    <a:pt x="0" y="247"/>
                  </a:lnTo>
                  <a:lnTo>
                    <a:pt x="0" y="679"/>
                  </a:lnTo>
                  <a:lnTo>
                    <a:pt x="102" y="679"/>
                  </a:lnTo>
                  <a:lnTo>
                    <a:pt x="133" y="679"/>
                  </a:lnTo>
                  <a:lnTo>
                    <a:pt x="218" y="679"/>
                  </a:lnTo>
                  <a:lnTo>
                    <a:pt x="218" y="680"/>
                  </a:lnTo>
                  <a:lnTo>
                    <a:pt x="299" y="680"/>
                  </a:lnTo>
                  <a:lnTo>
                    <a:pt x="335" y="680"/>
                  </a:lnTo>
                  <a:lnTo>
                    <a:pt x="371" y="680"/>
                  </a:lnTo>
                  <a:lnTo>
                    <a:pt x="380" y="680"/>
                  </a:lnTo>
                  <a:lnTo>
                    <a:pt x="476" y="680"/>
                  </a:lnTo>
                  <a:lnTo>
                    <a:pt x="476" y="677"/>
                  </a:lnTo>
                  <a:lnTo>
                    <a:pt x="586" y="677"/>
                  </a:lnTo>
                  <a:lnTo>
                    <a:pt x="586" y="411"/>
                  </a:lnTo>
                  <a:lnTo>
                    <a:pt x="650" y="411"/>
                  </a:lnTo>
                  <a:lnTo>
                    <a:pt x="650" y="110"/>
                  </a:lnTo>
                  <a:lnTo>
                    <a:pt x="594" y="110"/>
                  </a:lnTo>
                  <a:lnTo>
                    <a:pt x="594" y="4"/>
                  </a:lnTo>
                  <a:lnTo>
                    <a:pt x="585" y="4"/>
                  </a:lnTo>
                  <a:lnTo>
                    <a:pt x="585" y="110"/>
                  </a:lnTo>
                  <a:lnTo>
                    <a:pt x="565" y="110"/>
                  </a:lnTo>
                  <a:lnTo>
                    <a:pt x="565" y="189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" name="íśľíďé"/>
            <p:cNvSpPr/>
            <p:nvPr/>
          </p:nvSpPr>
          <p:spPr bwMode="auto">
            <a:xfrm>
              <a:off x="6564052" y="5085986"/>
              <a:ext cx="1250435" cy="1632945"/>
            </a:xfrm>
            <a:custGeom>
              <a:avLst/>
              <a:gdLst>
                <a:gd name="T0" fmla="*/ 188 w 644"/>
                <a:gd name="T1" fmla="*/ 138 h 841"/>
                <a:gd name="T2" fmla="*/ 188 w 644"/>
                <a:gd name="T3" fmla="*/ 553 h 841"/>
                <a:gd name="T4" fmla="*/ 270 w 644"/>
                <a:gd name="T5" fmla="*/ 553 h 841"/>
                <a:gd name="T6" fmla="*/ 270 w 644"/>
                <a:gd name="T7" fmla="*/ 322 h 841"/>
                <a:gd name="T8" fmla="*/ 395 w 644"/>
                <a:gd name="T9" fmla="*/ 322 h 841"/>
                <a:gd name="T10" fmla="*/ 395 w 644"/>
                <a:gd name="T11" fmla="*/ 276 h 841"/>
                <a:gd name="T12" fmla="*/ 432 w 644"/>
                <a:gd name="T13" fmla="*/ 243 h 841"/>
                <a:gd name="T14" fmla="*/ 515 w 644"/>
                <a:gd name="T15" fmla="*/ 276 h 841"/>
                <a:gd name="T16" fmla="*/ 515 w 644"/>
                <a:gd name="T17" fmla="*/ 442 h 841"/>
                <a:gd name="T18" fmla="*/ 566 w 644"/>
                <a:gd name="T19" fmla="*/ 442 h 841"/>
                <a:gd name="T20" fmla="*/ 566 w 644"/>
                <a:gd name="T21" fmla="*/ 389 h 841"/>
                <a:gd name="T22" fmla="*/ 609 w 644"/>
                <a:gd name="T23" fmla="*/ 389 h 841"/>
                <a:gd name="T24" fmla="*/ 609 w 644"/>
                <a:gd name="T25" fmla="*/ 321 h 841"/>
                <a:gd name="T26" fmla="*/ 644 w 644"/>
                <a:gd name="T27" fmla="*/ 321 h 841"/>
                <a:gd name="T28" fmla="*/ 644 w 644"/>
                <a:gd name="T29" fmla="*/ 389 h 841"/>
                <a:gd name="T30" fmla="*/ 644 w 644"/>
                <a:gd name="T31" fmla="*/ 630 h 841"/>
                <a:gd name="T32" fmla="*/ 644 w 644"/>
                <a:gd name="T33" fmla="*/ 638 h 841"/>
                <a:gd name="T34" fmla="*/ 611 w 644"/>
                <a:gd name="T35" fmla="*/ 638 h 841"/>
                <a:gd name="T36" fmla="*/ 611 w 644"/>
                <a:gd name="T37" fmla="*/ 841 h 841"/>
                <a:gd name="T38" fmla="*/ 501 w 644"/>
                <a:gd name="T39" fmla="*/ 841 h 841"/>
                <a:gd name="T40" fmla="*/ 501 w 644"/>
                <a:gd name="T41" fmla="*/ 839 h 841"/>
                <a:gd name="T42" fmla="*/ 395 w 644"/>
                <a:gd name="T43" fmla="*/ 839 h 841"/>
                <a:gd name="T44" fmla="*/ 395 w 644"/>
                <a:gd name="T45" fmla="*/ 831 h 841"/>
                <a:gd name="T46" fmla="*/ 188 w 644"/>
                <a:gd name="T47" fmla="*/ 831 h 841"/>
                <a:gd name="T48" fmla="*/ 188 w 644"/>
                <a:gd name="T49" fmla="*/ 834 h 841"/>
                <a:gd name="T50" fmla="*/ 0 w 644"/>
                <a:gd name="T51" fmla="*/ 834 h 841"/>
                <a:gd name="T52" fmla="*/ 0 w 644"/>
                <a:gd name="T53" fmla="*/ 138 h 841"/>
                <a:gd name="T54" fmla="*/ 47 w 644"/>
                <a:gd name="T55" fmla="*/ 68 h 841"/>
                <a:gd name="T56" fmla="*/ 94 w 644"/>
                <a:gd name="T57" fmla="*/ 0 h 841"/>
                <a:gd name="T58" fmla="*/ 141 w 644"/>
                <a:gd name="T59" fmla="*/ 68 h 841"/>
                <a:gd name="T60" fmla="*/ 188 w 644"/>
                <a:gd name="T61" fmla="*/ 138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4" h="841">
                  <a:moveTo>
                    <a:pt x="188" y="138"/>
                  </a:moveTo>
                  <a:lnTo>
                    <a:pt x="188" y="553"/>
                  </a:lnTo>
                  <a:lnTo>
                    <a:pt x="270" y="553"/>
                  </a:lnTo>
                  <a:lnTo>
                    <a:pt x="270" y="322"/>
                  </a:lnTo>
                  <a:lnTo>
                    <a:pt x="395" y="322"/>
                  </a:lnTo>
                  <a:lnTo>
                    <a:pt x="395" y="276"/>
                  </a:lnTo>
                  <a:lnTo>
                    <a:pt x="432" y="243"/>
                  </a:lnTo>
                  <a:lnTo>
                    <a:pt x="515" y="276"/>
                  </a:lnTo>
                  <a:lnTo>
                    <a:pt x="515" y="442"/>
                  </a:lnTo>
                  <a:lnTo>
                    <a:pt x="566" y="442"/>
                  </a:lnTo>
                  <a:lnTo>
                    <a:pt x="566" y="389"/>
                  </a:lnTo>
                  <a:lnTo>
                    <a:pt x="609" y="389"/>
                  </a:lnTo>
                  <a:lnTo>
                    <a:pt x="609" y="321"/>
                  </a:lnTo>
                  <a:lnTo>
                    <a:pt x="644" y="321"/>
                  </a:lnTo>
                  <a:lnTo>
                    <a:pt x="644" y="389"/>
                  </a:lnTo>
                  <a:lnTo>
                    <a:pt x="644" y="630"/>
                  </a:lnTo>
                  <a:lnTo>
                    <a:pt x="644" y="638"/>
                  </a:lnTo>
                  <a:lnTo>
                    <a:pt x="611" y="638"/>
                  </a:lnTo>
                  <a:lnTo>
                    <a:pt x="611" y="841"/>
                  </a:lnTo>
                  <a:lnTo>
                    <a:pt x="501" y="841"/>
                  </a:lnTo>
                  <a:lnTo>
                    <a:pt x="501" y="839"/>
                  </a:lnTo>
                  <a:lnTo>
                    <a:pt x="395" y="839"/>
                  </a:lnTo>
                  <a:lnTo>
                    <a:pt x="395" y="831"/>
                  </a:lnTo>
                  <a:lnTo>
                    <a:pt x="188" y="831"/>
                  </a:lnTo>
                  <a:lnTo>
                    <a:pt x="188" y="834"/>
                  </a:lnTo>
                  <a:lnTo>
                    <a:pt x="0" y="834"/>
                  </a:lnTo>
                  <a:lnTo>
                    <a:pt x="0" y="138"/>
                  </a:lnTo>
                  <a:lnTo>
                    <a:pt x="47" y="68"/>
                  </a:lnTo>
                  <a:lnTo>
                    <a:pt x="94" y="0"/>
                  </a:lnTo>
                  <a:lnTo>
                    <a:pt x="141" y="68"/>
                  </a:lnTo>
                  <a:lnTo>
                    <a:pt x="188" y="138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" name="íṣļídè"/>
            <p:cNvSpPr/>
            <p:nvPr/>
          </p:nvSpPr>
          <p:spPr bwMode="auto">
            <a:xfrm>
              <a:off x="7544908" y="5376065"/>
              <a:ext cx="747543" cy="1347519"/>
            </a:xfrm>
            <a:custGeom>
              <a:avLst/>
              <a:gdLst>
                <a:gd name="T0" fmla="*/ 126 w 385"/>
                <a:gd name="T1" fmla="*/ 365 h 694"/>
                <a:gd name="T2" fmla="*/ 229 w 385"/>
                <a:gd name="T3" fmla="*/ 365 h 694"/>
                <a:gd name="T4" fmla="*/ 229 w 385"/>
                <a:gd name="T5" fmla="*/ 262 h 694"/>
                <a:gd name="T6" fmla="*/ 235 w 385"/>
                <a:gd name="T7" fmla="*/ 262 h 694"/>
                <a:gd name="T8" fmla="*/ 235 w 385"/>
                <a:gd name="T9" fmla="*/ 187 h 694"/>
                <a:gd name="T10" fmla="*/ 280 w 385"/>
                <a:gd name="T11" fmla="*/ 187 h 694"/>
                <a:gd name="T12" fmla="*/ 280 w 385"/>
                <a:gd name="T13" fmla="*/ 138 h 694"/>
                <a:gd name="T14" fmla="*/ 284 w 385"/>
                <a:gd name="T15" fmla="*/ 138 h 694"/>
                <a:gd name="T16" fmla="*/ 284 w 385"/>
                <a:gd name="T17" fmla="*/ 0 h 694"/>
                <a:gd name="T18" fmla="*/ 296 w 385"/>
                <a:gd name="T19" fmla="*/ 0 h 694"/>
                <a:gd name="T20" fmla="*/ 296 w 385"/>
                <a:gd name="T21" fmla="*/ 138 h 694"/>
                <a:gd name="T22" fmla="*/ 327 w 385"/>
                <a:gd name="T23" fmla="*/ 138 h 694"/>
                <a:gd name="T24" fmla="*/ 327 w 385"/>
                <a:gd name="T25" fmla="*/ 262 h 694"/>
                <a:gd name="T26" fmla="*/ 366 w 385"/>
                <a:gd name="T27" fmla="*/ 262 h 694"/>
                <a:gd name="T28" fmla="*/ 366 w 385"/>
                <a:gd name="T29" fmla="*/ 376 h 694"/>
                <a:gd name="T30" fmla="*/ 385 w 385"/>
                <a:gd name="T31" fmla="*/ 376 h 694"/>
                <a:gd name="T32" fmla="*/ 385 w 385"/>
                <a:gd name="T33" fmla="*/ 663 h 694"/>
                <a:gd name="T34" fmla="*/ 366 w 385"/>
                <a:gd name="T35" fmla="*/ 663 h 694"/>
                <a:gd name="T36" fmla="*/ 366 w 385"/>
                <a:gd name="T37" fmla="*/ 694 h 694"/>
                <a:gd name="T38" fmla="*/ 229 w 385"/>
                <a:gd name="T39" fmla="*/ 694 h 694"/>
                <a:gd name="T40" fmla="*/ 229 w 385"/>
                <a:gd name="T41" fmla="*/ 689 h 694"/>
                <a:gd name="T42" fmla="*/ 126 w 385"/>
                <a:gd name="T43" fmla="*/ 689 h 694"/>
                <a:gd name="T44" fmla="*/ 126 w 385"/>
                <a:gd name="T45" fmla="*/ 683 h 694"/>
                <a:gd name="T46" fmla="*/ 0 w 385"/>
                <a:gd name="T47" fmla="*/ 683 h 694"/>
                <a:gd name="T48" fmla="*/ 0 w 385"/>
                <a:gd name="T49" fmla="*/ 445 h 694"/>
                <a:gd name="T50" fmla="*/ 126 w 385"/>
                <a:gd name="T51" fmla="*/ 445 h 694"/>
                <a:gd name="T52" fmla="*/ 126 w 385"/>
                <a:gd name="T53" fmla="*/ 3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" h="694">
                  <a:moveTo>
                    <a:pt x="126" y="365"/>
                  </a:moveTo>
                  <a:lnTo>
                    <a:pt x="229" y="365"/>
                  </a:lnTo>
                  <a:lnTo>
                    <a:pt x="229" y="262"/>
                  </a:lnTo>
                  <a:lnTo>
                    <a:pt x="235" y="262"/>
                  </a:lnTo>
                  <a:lnTo>
                    <a:pt x="235" y="187"/>
                  </a:lnTo>
                  <a:lnTo>
                    <a:pt x="280" y="187"/>
                  </a:lnTo>
                  <a:lnTo>
                    <a:pt x="280" y="138"/>
                  </a:lnTo>
                  <a:lnTo>
                    <a:pt x="284" y="138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296" y="138"/>
                  </a:lnTo>
                  <a:lnTo>
                    <a:pt x="327" y="138"/>
                  </a:lnTo>
                  <a:lnTo>
                    <a:pt x="327" y="262"/>
                  </a:lnTo>
                  <a:lnTo>
                    <a:pt x="366" y="262"/>
                  </a:lnTo>
                  <a:lnTo>
                    <a:pt x="366" y="376"/>
                  </a:lnTo>
                  <a:lnTo>
                    <a:pt x="385" y="376"/>
                  </a:lnTo>
                  <a:lnTo>
                    <a:pt x="385" y="663"/>
                  </a:lnTo>
                  <a:lnTo>
                    <a:pt x="366" y="663"/>
                  </a:lnTo>
                  <a:lnTo>
                    <a:pt x="366" y="694"/>
                  </a:lnTo>
                  <a:lnTo>
                    <a:pt x="229" y="694"/>
                  </a:lnTo>
                  <a:lnTo>
                    <a:pt x="229" y="689"/>
                  </a:lnTo>
                  <a:lnTo>
                    <a:pt x="126" y="689"/>
                  </a:lnTo>
                  <a:lnTo>
                    <a:pt x="126" y="683"/>
                  </a:lnTo>
                  <a:lnTo>
                    <a:pt x="0" y="683"/>
                  </a:lnTo>
                  <a:lnTo>
                    <a:pt x="0" y="445"/>
                  </a:lnTo>
                  <a:lnTo>
                    <a:pt x="126" y="445"/>
                  </a:lnTo>
                  <a:lnTo>
                    <a:pt x="126" y="365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" name="iSļíḓè"/>
            <p:cNvSpPr/>
            <p:nvPr/>
          </p:nvSpPr>
          <p:spPr bwMode="auto">
            <a:xfrm flipH="1">
              <a:off x="8192980" y="5571404"/>
              <a:ext cx="483476" cy="1166944"/>
            </a:xfrm>
            <a:custGeom>
              <a:avLst/>
              <a:gdLst>
                <a:gd name="T0" fmla="*/ 0 w 249"/>
                <a:gd name="T1" fmla="*/ 270 h 601"/>
                <a:gd name="T2" fmla="*/ 78 w 249"/>
                <a:gd name="T3" fmla="*/ 270 h 601"/>
                <a:gd name="T4" fmla="*/ 78 w 249"/>
                <a:gd name="T5" fmla="*/ 144 h 601"/>
                <a:gd name="T6" fmla="*/ 110 w 249"/>
                <a:gd name="T7" fmla="*/ 144 h 601"/>
                <a:gd name="T8" fmla="*/ 110 w 249"/>
                <a:gd name="T9" fmla="*/ 0 h 601"/>
                <a:gd name="T10" fmla="*/ 120 w 249"/>
                <a:gd name="T11" fmla="*/ 0 h 601"/>
                <a:gd name="T12" fmla="*/ 120 w 249"/>
                <a:gd name="T13" fmla="*/ 144 h 601"/>
                <a:gd name="T14" fmla="*/ 164 w 249"/>
                <a:gd name="T15" fmla="*/ 144 h 601"/>
                <a:gd name="T16" fmla="*/ 164 w 249"/>
                <a:gd name="T17" fmla="*/ 81 h 601"/>
                <a:gd name="T18" fmla="*/ 249 w 249"/>
                <a:gd name="T19" fmla="*/ 81 h 601"/>
                <a:gd name="T20" fmla="*/ 249 w 249"/>
                <a:gd name="T21" fmla="*/ 144 h 601"/>
                <a:gd name="T22" fmla="*/ 249 w 249"/>
                <a:gd name="T23" fmla="*/ 163 h 601"/>
                <a:gd name="T24" fmla="*/ 249 w 249"/>
                <a:gd name="T25" fmla="*/ 601 h 601"/>
                <a:gd name="T26" fmla="*/ 78 w 249"/>
                <a:gd name="T27" fmla="*/ 601 h 601"/>
                <a:gd name="T28" fmla="*/ 78 w 249"/>
                <a:gd name="T29" fmla="*/ 582 h 601"/>
                <a:gd name="T30" fmla="*/ 0 w 249"/>
                <a:gd name="T31" fmla="*/ 582 h 601"/>
                <a:gd name="T32" fmla="*/ 0 w 249"/>
                <a:gd name="T33" fmla="*/ 2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601">
                  <a:moveTo>
                    <a:pt x="0" y="270"/>
                  </a:moveTo>
                  <a:lnTo>
                    <a:pt x="78" y="270"/>
                  </a:lnTo>
                  <a:lnTo>
                    <a:pt x="78" y="144"/>
                  </a:lnTo>
                  <a:lnTo>
                    <a:pt x="110" y="144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20" y="144"/>
                  </a:lnTo>
                  <a:lnTo>
                    <a:pt x="164" y="144"/>
                  </a:lnTo>
                  <a:lnTo>
                    <a:pt x="164" y="81"/>
                  </a:lnTo>
                  <a:lnTo>
                    <a:pt x="249" y="81"/>
                  </a:lnTo>
                  <a:lnTo>
                    <a:pt x="249" y="144"/>
                  </a:lnTo>
                  <a:lnTo>
                    <a:pt x="249" y="163"/>
                  </a:lnTo>
                  <a:lnTo>
                    <a:pt x="249" y="601"/>
                  </a:lnTo>
                  <a:lnTo>
                    <a:pt x="78" y="601"/>
                  </a:lnTo>
                  <a:lnTo>
                    <a:pt x="78" y="582"/>
                  </a:lnTo>
                  <a:lnTo>
                    <a:pt x="0" y="582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" name="îsļîďé"/>
            <p:cNvSpPr/>
            <p:nvPr/>
          </p:nvSpPr>
          <p:spPr bwMode="auto">
            <a:xfrm>
              <a:off x="5664010" y="5963621"/>
              <a:ext cx="755310" cy="710651"/>
            </a:xfrm>
            <a:custGeom>
              <a:avLst/>
              <a:gdLst>
                <a:gd name="T0" fmla="*/ 8 w 389"/>
                <a:gd name="T1" fmla="*/ 123 h 366"/>
                <a:gd name="T2" fmla="*/ 212 w 389"/>
                <a:gd name="T3" fmla="*/ 165 h 366"/>
                <a:gd name="T4" fmla="*/ 307 w 389"/>
                <a:gd name="T5" fmla="*/ 204 h 366"/>
                <a:gd name="T6" fmla="*/ 379 w 389"/>
                <a:gd name="T7" fmla="*/ 338 h 366"/>
                <a:gd name="T8" fmla="*/ 389 w 389"/>
                <a:gd name="T9" fmla="*/ 366 h 366"/>
                <a:gd name="T10" fmla="*/ 0 w 389"/>
                <a:gd name="T11" fmla="*/ 338 h 366"/>
                <a:gd name="T12" fmla="*/ 8 w 389"/>
                <a:gd name="T13" fmla="*/ 338 h 366"/>
                <a:gd name="T14" fmla="*/ 308 w 389"/>
                <a:gd name="T15" fmla="*/ 235 h 366"/>
                <a:gd name="T16" fmla="*/ 359 w 389"/>
                <a:gd name="T17" fmla="*/ 223 h 366"/>
                <a:gd name="T18" fmla="*/ 308 w 389"/>
                <a:gd name="T19" fmla="*/ 223 h 366"/>
                <a:gd name="T20" fmla="*/ 40 w 389"/>
                <a:gd name="T21" fmla="*/ 236 h 366"/>
                <a:gd name="T22" fmla="*/ 102 w 389"/>
                <a:gd name="T23" fmla="*/ 224 h 366"/>
                <a:gd name="T24" fmla="*/ 40 w 389"/>
                <a:gd name="T25" fmla="*/ 224 h 366"/>
                <a:gd name="T26" fmla="*/ 40 w 389"/>
                <a:gd name="T27" fmla="*/ 211 h 366"/>
                <a:gd name="T28" fmla="*/ 102 w 389"/>
                <a:gd name="T29" fmla="*/ 200 h 366"/>
                <a:gd name="T30" fmla="*/ 40 w 389"/>
                <a:gd name="T31" fmla="*/ 200 h 366"/>
                <a:gd name="T32" fmla="*/ 40 w 389"/>
                <a:gd name="T33" fmla="*/ 188 h 366"/>
                <a:gd name="T34" fmla="*/ 102 w 389"/>
                <a:gd name="T35" fmla="*/ 176 h 366"/>
                <a:gd name="T36" fmla="*/ 40 w 389"/>
                <a:gd name="T37" fmla="*/ 176 h 366"/>
                <a:gd name="T38" fmla="*/ 40 w 389"/>
                <a:gd name="T39" fmla="*/ 163 h 366"/>
                <a:gd name="T40" fmla="*/ 102 w 389"/>
                <a:gd name="T41" fmla="*/ 152 h 366"/>
                <a:gd name="T42" fmla="*/ 40 w 389"/>
                <a:gd name="T43" fmla="*/ 152 h 366"/>
                <a:gd name="T44" fmla="*/ 212 w 389"/>
                <a:gd name="T45" fmla="*/ 267 h 366"/>
                <a:gd name="T46" fmla="*/ 275 w 389"/>
                <a:gd name="T47" fmla="*/ 256 h 366"/>
                <a:gd name="T48" fmla="*/ 212 w 389"/>
                <a:gd name="T49" fmla="*/ 256 h 366"/>
                <a:gd name="T50" fmla="*/ 212 w 389"/>
                <a:gd name="T51" fmla="*/ 243 h 366"/>
                <a:gd name="T52" fmla="*/ 275 w 389"/>
                <a:gd name="T53" fmla="*/ 232 h 366"/>
                <a:gd name="T54" fmla="*/ 212 w 389"/>
                <a:gd name="T55" fmla="*/ 232 h 366"/>
                <a:gd name="T56" fmla="*/ 212 w 389"/>
                <a:gd name="T57" fmla="*/ 219 h 366"/>
                <a:gd name="T58" fmla="*/ 275 w 389"/>
                <a:gd name="T59" fmla="*/ 208 h 366"/>
                <a:gd name="T60" fmla="*/ 212 w 389"/>
                <a:gd name="T61" fmla="*/ 208 h 366"/>
                <a:gd name="T62" fmla="*/ 212 w 389"/>
                <a:gd name="T63" fmla="*/ 195 h 366"/>
                <a:gd name="T64" fmla="*/ 275 w 389"/>
                <a:gd name="T65" fmla="*/ 184 h 366"/>
                <a:gd name="T66" fmla="*/ 212 w 389"/>
                <a:gd name="T67" fmla="*/ 184 h 366"/>
                <a:gd name="T68" fmla="*/ 308 w 389"/>
                <a:gd name="T69" fmla="*/ 307 h 366"/>
                <a:gd name="T70" fmla="*/ 359 w 389"/>
                <a:gd name="T71" fmla="*/ 296 h 366"/>
                <a:gd name="T72" fmla="*/ 308 w 389"/>
                <a:gd name="T73" fmla="*/ 296 h 366"/>
                <a:gd name="T74" fmla="*/ 308 w 389"/>
                <a:gd name="T75" fmla="*/ 283 h 366"/>
                <a:gd name="T76" fmla="*/ 359 w 389"/>
                <a:gd name="T77" fmla="*/ 271 h 366"/>
                <a:gd name="T78" fmla="*/ 308 w 389"/>
                <a:gd name="T79" fmla="*/ 271 h 366"/>
                <a:gd name="T80" fmla="*/ 308 w 389"/>
                <a:gd name="T81" fmla="*/ 259 h 366"/>
                <a:gd name="T82" fmla="*/ 359 w 389"/>
                <a:gd name="T83" fmla="*/ 248 h 366"/>
                <a:gd name="T84" fmla="*/ 308 w 389"/>
                <a:gd name="T85" fmla="*/ 248 h 366"/>
                <a:gd name="T86" fmla="*/ 361 w 389"/>
                <a:gd name="T87" fmla="*/ 84 h 366"/>
                <a:gd name="T88" fmla="*/ 317 w 389"/>
                <a:gd name="T89" fmla="*/ 195 h 366"/>
                <a:gd name="T90" fmla="*/ 369 w 389"/>
                <a:gd name="T91" fmla="*/ 195 h 366"/>
                <a:gd name="T92" fmla="*/ 280 w 389"/>
                <a:gd name="T93" fmla="*/ 43 h 366"/>
                <a:gd name="T94" fmla="*/ 222 w 389"/>
                <a:gd name="T95" fmla="*/ 154 h 366"/>
                <a:gd name="T96" fmla="*/ 290 w 389"/>
                <a:gd name="T97" fmla="*/ 154 h 366"/>
                <a:gd name="T98" fmla="*/ 37 w 389"/>
                <a:gd name="T99" fmla="*/ 110 h 366"/>
                <a:gd name="T100" fmla="*/ 108 w 389"/>
                <a:gd name="T10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" h="366">
                  <a:moveTo>
                    <a:pt x="8" y="338"/>
                  </a:moveTo>
                  <a:lnTo>
                    <a:pt x="8" y="123"/>
                  </a:lnTo>
                  <a:lnTo>
                    <a:pt x="212" y="123"/>
                  </a:lnTo>
                  <a:lnTo>
                    <a:pt x="212" y="165"/>
                  </a:lnTo>
                  <a:lnTo>
                    <a:pt x="307" y="165"/>
                  </a:lnTo>
                  <a:lnTo>
                    <a:pt x="307" y="204"/>
                  </a:lnTo>
                  <a:lnTo>
                    <a:pt x="379" y="204"/>
                  </a:lnTo>
                  <a:lnTo>
                    <a:pt x="379" y="338"/>
                  </a:lnTo>
                  <a:lnTo>
                    <a:pt x="389" y="338"/>
                  </a:lnTo>
                  <a:lnTo>
                    <a:pt x="389" y="366"/>
                  </a:lnTo>
                  <a:lnTo>
                    <a:pt x="0" y="36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38"/>
                  </a:lnTo>
                  <a:close/>
                  <a:moveTo>
                    <a:pt x="308" y="223"/>
                  </a:moveTo>
                  <a:lnTo>
                    <a:pt x="308" y="235"/>
                  </a:lnTo>
                  <a:lnTo>
                    <a:pt x="359" y="235"/>
                  </a:lnTo>
                  <a:lnTo>
                    <a:pt x="359" y="223"/>
                  </a:lnTo>
                  <a:lnTo>
                    <a:pt x="308" y="223"/>
                  </a:lnTo>
                  <a:lnTo>
                    <a:pt x="308" y="223"/>
                  </a:lnTo>
                  <a:close/>
                  <a:moveTo>
                    <a:pt x="40" y="224"/>
                  </a:moveTo>
                  <a:lnTo>
                    <a:pt x="40" y="236"/>
                  </a:lnTo>
                  <a:lnTo>
                    <a:pt x="102" y="236"/>
                  </a:lnTo>
                  <a:lnTo>
                    <a:pt x="102" y="224"/>
                  </a:lnTo>
                  <a:lnTo>
                    <a:pt x="40" y="224"/>
                  </a:lnTo>
                  <a:lnTo>
                    <a:pt x="40" y="224"/>
                  </a:lnTo>
                  <a:close/>
                  <a:moveTo>
                    <a:pt x="40" y="200"/>
                  </a:moveTo>
                  <a:lnTo>
                    <a:pt x="40" y="211"/>
                  </a:lnTo>
                  <a:lnTo>
                    <a:pt x="102" y="211"/>
                  </a:lnTo>
                  <a:lnTo>
                    <a:pt x="102" y="200"/>
                  </a:lnTo>
                  <a:lnTo>
                    <a:pt x="40" y="200"/>
                  </a:lnTo>
                  <a:lnTo>
                    <a:pt x="40" y="200"/>
                  </a:lnTo>
                  <a:close/>
                  <a:moveTo>
                    <a:pt x="40" y="176"/>
                  </a:moveTo>
                  <a:lnTo>
                    <a:pt x="40" y="188"/>
                  </a:lnTo>
                  <a:lnTo>
                    <a:pt x="102" y="188"/>
                  </a:lnTo>
                  <a:lnTo>
                    <a:pt x="102" y="176"/>
                  </a:lnTo>
                  <a:lnTo>
                    <a:pt x="40" y="176"/>
                  </a:lnTo>
                  <a:lnTo>
                    <a:pt x="40" y="176"/>
                  </a:lnTo>
                  <a:close/>
                  <a:moveTo>
                    <a:pt x="40" y="152"/>
                  </a:moveTo>
                  <a:lnTo>
                    <a:pt x="40" y="163"/>
                  </a:lnTo>
                  <a:lnTo>
                    <a:pt x="102" y="163"/>
                  </a:lnTo>
                  <a:lnTo>
                    <a:pt x="102" y="15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212" y="256"/>
                  </a:moveTo>
                  <a:lnTo>
                    <a:pt x="212" y="267"/>
                  </a:lnTo>
                  <a:lnTo>
                    <a:pt x="275" y="267"/>
                  </a:lnTo>
                  <a:lnTo>
                    <a:pt x="275" y="256"/>
                  </a:lnTo>
                  <a:lnTo>
                    <a:pt x="212" y="256"/>
                  </a:lnTo>
                  <a:lnTo>
                    <a:pt x="212" y="256"/>
                  </a:lnTo>
                  <a:close/>
                  <a:moveTo>
                    <a:pt x="212" y="232"/>
                  </a:moveTo>
                  <a:lnTo>
                    <a:pt x="212" y="243"/>
                  </a:lnTo>
                  <a:lnTo>
                    <a:pt x="275" y="243"/>
                  </a:lnTo>
                  <a:lnTo>
                    <a:pt x="275" y="232"/>
                  </a:lnTo>
                  <a:lnTo>
                    <a:pt x="212" y="232"/>
                  </a:lnTo>
                  <a:lnTo>
                    <a:pt x="212" y="232"/>
                  </a:lnTo>
                  <a:close/>
                  <a:moveTo>
                    <a:pt x="212" y="208"/>
                  </a:moveTo>
                  <a:lnTo>
                    <a:pt x="212" y="219"/>
                  </a:lnTo>
                  <a:lnTo>
                    <a:pt x="275" y="219"/>
                  </a:lnTo>
                  <a:lnTo>
                    <a:pt x="275" y="208"/>
                  </a:lnTo>
                  <a:lnTo>
                    <a:pt x="212" y="208"/>
                  </a:lnTo>
                  <a:lnTo>
                    <a:pt x="212" y="208"/>
                  </a:lnTo>
                  <a:close/>
                  <a:moveTo>
                    <a:pt x="212" y="184"/>
                  </a:moveTo>
                  <a:lnTo>
                    <a:pt x="212" y="195"/>
                  </a:lnTo>
                  <a:lnTo>
                    <a:pt x="275" y="195"/>
                  </a:lnTo>
                  <a:lnTo>
                    <a:pt x="275" y="184"/>
                  </a:lnTo>
                  <a:lnTo>
                    <a:pt x="212" y="184"/>
                  </a:lnTo>
                  <a:lnTo>
                    <a:pt x="212" y="184"/>
                  </a:lnTo>
                  <a:close/>
                  <a:moveTo>
                    <a:pt x="308" y="296"/>
                  </a:moveTo>
                  <a:lnTo>
                    <a:pt x="308" y="307"/>
                  </a:lnTo>
                  <a:lnTo>
                    <a:pt x="359" y="307"/>
                  </a:lnTo>
                  <a:lnTo>
                    <a:pt x="359" y="296"/>
                  </a:lnTo>
                  <a:lnTo>
                    <a:pt x="308" y="296"/>
                  </a:lnTo>
                  <a:lnTo>
                    <a:pt x="308" y="296"/>
                  </a:lnTo>
                  <a:close/>
                  <a:moveTo>
                    <a:pt x="308" y="271"/>
                  </a:moveTo>
                  <a:lnTo>
                    <a:pt x="308" y="283"/>
                  </a:lnTo>
                  <a:lnTo>
                    <a:pt x="359" y="283"/>
                  </a:lnTo>
                  <a:lnTo>
                    <a:pt x="359" y="271"/>
                  </a:lnTo>
                  <a:lnTo>
                    <a:pt x="308" y="271"/>
                  </a:lnTo>
                  <a:lnTo>
                    <a:pt x="308" y="271"/>
                  </a:lnTo>
                  <a:close/>
                  <a:moveTo>
                    <a:pt x="308" y="248"/>
                  </a:moveTo>
                  <a:lnTo>
                    <a:pt x="308" y="259"/>
                  </a:lnTo>
                  <a:lnTo>
                    <a:pt x="359" y="259"/>
                  </a:lnTo>
                  <a:lnTo>
                    <a:pt x="359" y="248"/>
                  </a:lnTo>
                  <a:lnTo>
                    <a:pt x="308" y="248"/>
                  </a:lnTo>
                  <a:lnTo>
                    <a:pt x="308" y="248"/>
                  </a:lnTo>
                  <a:close/>
                  <a:moveTo>
                    <a:pt x="369" y="195"/>
                  </a:moveTo>
                  <a:lnTo>
                    <a:pt x="361" y="84"/>
                  </a:lnTo>
                  <a:lnTo>
                    <a:pt x="326" y="84"/>
                  </a:lnTo>
                  <a:lnTo>
                    <a:pt x="317" y="195"/>
                  </a:lnTo>
                  <a:lnTo>
                    <a:pt x="369" y="195"/>
                  </a:lnTo>
                  <a:lnTo>
                    <a:pt x="369" y="195"/>
                  </a:lnTo>
                  <a:close/>
                  <a:moveTo>
                    <a:pt x="290" y="154"/>
                  </a:moveTo>
                  <a:lnTo>
                    <a:pt x="280" y="43"/>
                  </a:lnTo>
                  <a:lnTo>
                    <a:pt x="233" y="43"/>
                  </a:lnTo>
                  <a:lnTo>
                    <a:pt x="222" y="154"/>
                  </a:lnTo>
                  <a:lnTo>
                    <a:pt x="290" y="154"/>
                  </a:lnTo>
                  <a:lnTo>
                    <a:pt x="290" y="154"/>
                  </a:lnTo>
                  <a:close/>
                  <a:moveTo>
                    <a:pt x="120" y="110"/>
                  </a:moveTo>
                  <a:lnTo>
                    <a:pt x="37" y="11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20" y="11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" name="ïṧḻîḓè"/>
            <p:cNvSpPr/>
            <p:nvPr/>
          </p:nvSpPr>
          <p:spPr bwMode="auto">
            <a:xfrm>
              <a:off x="6800936" y="5388887"/>
              <a:ext cx="339793" cy="1287328"/>
            </a:xfrm>
            <a:custGeom>
              <a:avLst/>
              <a:gdLst>
                <a:gd name="T0" fmla="*/ 44 w 172"/>
                <a:gd name="T1" fmla="*/ 0 h 650"/>
                <a:gd name="T2" fmla="*/ 172 w 172"/>
                <a:gd name="T3" fmla="*/ 63 h 650"/>
                <a:gd name="T4" fmla="*/ 0 w 172"/>
                <a:gd name="T5" fmla="*/ 2 h 650"/>
                <a:gd name="T6" fmla="*/ 104 w 172"/>
                <a:gd name="T7" fmla="*/ 606 h 650"/>
                <a:gd name="T8" fmla="*/ 112 w 172"/>
                <a:gd name="T9" fmla="*/ 594 h 650"/>
                <a:gd name="T10" fmla="*/ 151 w 172"/>
                <a:gd name="T11" fmla="*/ 594 h 650"/>
                <a:gd name="T12" fmla="*/ 19 w 172"/>
                <a:gd name="T13" fmla="*/ 606 h 650"/>
                <a:gd name="T14" fmla="*/ 19 w 172"/>
                <a:gd name="T15" fmla="*/ 594 h 650"/>
                <a:gd name="T16" fmla="*/ 104 w 172"/>
                <a:gd name="T17" fmla="*/ 565 h 650"/>
                <a:gd name="T18" fmla="*/ 112 w 172"/>
                <a:gd name="T19" fmla="*/ 552 h 650"/>
                <a:gd name="T20" fmla="*/ 151 w 172"/>
                <a:gd name="T21" fmla="*/ 552 h 650"/>
                <a:gd name="T22" fmla="*/ 65 w 172"/>
                <a:gd name="T23" fmla="*/ 523 h 650"/>
                <a:gd name="T24" fmla="*/ 65 w 172"/>
                <a:gd name="T25" fmla="*/ 511 h 650"/>
                <a:gd name="T26" fmla="*/ 151 w 172"/>
                <a:gd name="T27" fmla="*/ 523 h 650"/>
                <a:gd name="T28" fmla="*/ 65 w 172"/>
                <a:gd name="T29" fmla="*/ 469 h 650"/>
                <a:gd name="T30" fmla="*/ 104 w 172"/>
                <a:gd name="T31" fmla="*/ 469 h 650"/>
                <a:gd name="T32" fmla="*/ 112 w 172"/>
                <a:gd name="T33" fmla="*/ 482 h 650"/>
                <a:gd name="T34" fmla="*/ 112 w 172"/>
                <a:gd name="T35" fmla="*/ 469 h 650"/>
                <a:gd name="T36" fmla="*/ 57 w 172"/>
                <a:gd name="T37" fmla="*/ 482 h 650"/>
                <a:gd name="T38" fmla="*/ 112 w 172"/>
                <a:gd name="T39" fmla="*/ 428 h 650"/>
                <a:gd name="T40" fmla="*/ 151 w 172"/>
                <a:gd name="T41" fmla="*/ 428 h 650"/>
                <a:gd name="T42" fmla="*/ 19 w 172"/>
                <a:gd name="T43" fmla="*/ 440 h 650"/>
                <a:gd name="T44" fmla="*/ 19 w 172"/>
                <a:gd name="T45" fmla="*/ 428 h 650"/>
                <a:gd name="T46" fmla="*/ 104 w 172"/>
                <a:gd name="T47" fmla="*/ 399 h 650"/>
                <a:gd name="T48" fmla="*/ 112 w 172"/>
                <a:gd name="T49" fmla="*/ 386 h 650"/>
                <a:gd name="T50" fmla="*/ 151 w 172"/>
                <a:gd name="T51" fmla="*/ 386 h 650"/>
                <a:gd name="T52" fmla="*/ 19 w 172"/>
                <a:gd name="T53" fmla="*/ 399 h 650"/>
                <a:gd name="T54" fmla="*/ 19 w 172"/>
                <a:gd name="T55" fmla="*/ 386 h 650"/>
                <a:gd name="T56" fmla="*/ 104 w 172"/>
                <a:gd name="T57" fmla="*/ 357 h 650"/>
                <a:gd name="T58" fmla="*/ 19 w 172"/>
                <a:gd name="T59" fmla="*/ 345 h 650"/>
                <a:gd name="T60" fmla="*/ 57 w 172"/>
                <a:gd name="T61" fmla="*/ 345 h 650"/>
                <a:gd name="T62" fmla="*/ 65 w 172"/>
                <a:gd name="T63" fmla="*/ 316 h 650"/>
                <a:gd name="T64" fmla="*/ 65 w 172"/>
                <a:gd name="T65" fmla="*/ 303 h 650"/>
                <a:gd name="T66" fmla="*/ 151 w 172"/>
                <a:gd name="T67" fmla="*/ 316 h 650"/>
                <a:gd name="T68" fmla="*/ 19 w 172"/>
                <a:gd name="T69" fmla="*/ 303 h 650"/>
                <a:gd name="T70" fmla="*/ 57 w 172"/>
                <a:gd name="T71" fmla="*/ 303 h 650"/>
                <a:gd name="T72" fmla="*/ 65 w 172"/>
                <a:gd name="T73" fmla="*/ 274 h 650"/>
                <a:gd name="T74" fmla="*/ 65 w 172"/>
                <a:gd name="T75" fmla="*/ 262 h 650"/>
                <a:gd name="T76" fmla="*/ 57 w 172"/>
                <a:gd name="T77" fmla="*/ 274 h 650"/>
                <a:gd name="T78" fmla="*/ 65 w 172"/>
                <a:gd name="T79" fmla="*/ 220 h 650"/>
                <a:gd name="T80" fmla="*/ 104 w 172"/>
                <a:gd name="T81" fmla="*/ 220 h 650"/>
                <a:gd name="T82" fmla="*/ 112 w 172"/>
                <a:gd name="T83" fmla="*/ 233 h 650"/>
                <a:gd name="T84" fmla="*/ 112 w 172"/>
                <a:gd name="T85" fmla="*/ 220 h 650"/>
                <a:gd name="T86" fmla="*/ 57 w 172"/>
                <a:gd name="T87" fmla="*/ 233 h 650"/>
                <a:gd name="T88" fmla="*/ 112 w 172"/>
                <a:gd name="T89" fmla="*/ 179 h 650"/>
                <a:gd name="T90" fmla="*/ 151 w 172"/>
                <a:gd name="T91" fmla="*/ 179 h 650"/>
                <a:gd name="T92" fmla="*/ 19 w 172"/>
                <a:gd name="T93" fmla="*/ 191 h 650"/>
                <a:gd name="T94" fmla="*/ 19 w 172"/>
                <a:gd name="T95" fmla="*/ 179 h 650"/>
                <a:gd name="T96" fmla="*/ 104 w 172"/>
                <a:gd name="T97" fmla="*/ 150 h 650"/>
                <a:gd name="T98" fmla="*/ 112 w 172"/>
                <a:gd name="T99" fmla="*/ 137 h 650"/>
                <a:gd name="T100" fmla="*/ 151 w 172"/>
                <a:gd name="T101" fmla="*/ 137 h 650"/>
                <a:gd name="T102" fmla="*/ 19 w 172"/>
                <a:gd name="T103" fmla="*/ 150 h 650"/>
                <a:gd name="T104" fmla="*/ 19 w 172"/>
                <a:gd name="T105" fmla="*/ 137 h 650"/>
                <a:gd name="T106" fmla="*/ 104 w 172"/>
                <a:gd name="T107" fmla="*/ 108 h 650"/>
                <a:gd name="T108" fmla="*/ 112 w 172"/>
                <a:gd name="T109" fmla="*/ 96 h 650"/>
                <a:gd name="T110" fmla="*/ 151 w 172"/>
                <a:gd name="T111" fmla="*/ 9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650">
                  <a:moveTo>
                    <a:pt x="0" y="2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50"/>
                    <a:pt x="172" y="650"/>
                    <a:pt x="172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65" y="594"/>
                  </a:moveTo>
                  <a:cubicBezTo>
                    <a:pt x="65" y="606"/>
                    <a:pt x="65" y="606"/>
                    <a:pt x="65" y="606"/>
                  </a:cubicBezTo>
                  <a:cubicBezTo>
                    <a:pt x="104" y="606"/>
                    <a:pt x="104" y="606"/>
                    <a:pt x="104" y="606"/>
                  </a:cubicBezTo>
                  <a:cubicBezTo>
                    <a:pt x="104" y="594"/>
                    <a:pt x="104" y="594"/>
                    <a:pt x="104" y="594"/>
                  </a:cubicBezTo>
                  <a:cubicBezTo>
                    <a:pt x="65" y="594"/>
                    <a:pt x="65" y="594"/>
                    <a:pt x="65" y="594"/>
                  </a:cubicBezTo>
                  <a:close/>
                  <a:moveTo>
                    <a:pt x="112" y="594"/>
                  </a:moveTo>
                  <a:cubicBezTo>
                    <a:pt x="112" y="606"/>
                    <a:pt x="112" y="606"/>
                    <a:pt x="112" y="606"/>
                  </a:cubicBezTo>
                  <a:cubicBezTo>
                    <a:pt x="151" y="606"/>
                    <a:pt x="151" y="606"/>
                    <a:pt x="151" y="606"/>
                  </a:cubicBezTo>
                  <a:cubicBezTo>
                    <a:pt x="151" y="594"/>
                    <a:pt x="151" y="594"/>
                    <a:pt x="151" y="594"/>
                  </a:cubicBezTo>
                  <a:cubicBezTo>
                    <a:pt x="112" y="594"/>
                    <a:pt x="112" y="594"/>
                    <a:pt x="112" y="594"/>
                  </a:cubicBezTo>
                  <a:close/>
                  <a:moveTo>
                    <a:pt x="19" y="594"/>
                  </a:moveTo>
                  <a:cubicBezTo>
                    <a:pt x="19" y="606"/>
                    <a:pt x="19" y="606"/>
                    <a:pt x="19" y="606"/>
                  </a:cubicBezTo>
                  <a:cubicBezTo>
                    <a:pt x="57" y="606"/>
                    <a:pt x="57" y="606"/>
                    <a:pt x="57" y="606"/>
                  </a:cubicBezTo>
                  <a:cubicBezTo>
                    <a:pt x="57" y="594"/>
                    <a:pt x="57" y="594"/>
                    <a:pt x="57" y="594"/>
                  </a:cubicBezTo>
                  <a:cubicBezTo>
                    <a:pt x="19" y="594"/>
                    <a:pt x="19" y="594"/>
                    <a:pt x="19" y="594"/>
                  </a:cubicBezTo>
                  <a:close/>
                  <a:moveTo>
                    <a:pt x="65" y="552"/>
                  </a:moveTo>
                  <a:cubicBezTo>
                    <a:pt x="65" y="556"/>
                    <a:pt x="65" y="560"/>
                    <a:pt x="65" y="565"/>
                  </a:cubicBezTo>
                  <a:cubicBezTo>
                    <a:pt x="78" y="565"/>
                    <a:pt x="91" y="565"/>
                    <a:pt x="104" y="565"/>
                  </a:cubicBezTo>
                  <a:cubicBezTo>
                    <a:pt x="104" y="560"/>
                    <a:pt x="104" y="556"/>
                    <a:pt x="104" y="552"/>
                  </a:cubicBezTo>
                  <a:cubicBezTo>
                    <a:pt x="91" y="552"/>
                    <a:pt x="78" y="552"/>
                    <a:pt x="65" y="552"/>
                  </a:cubicBezTo>
                  <a:close/>
                  <a:moveTo>
                    <a:pt x="112" y="552"/>
                  </a:moveTo>
                  <a:cubicBezTo>
                    <a:pt x="112" y="556"/>
                    <a:pt x="112" y="560"/>
                    <a:pt x="112" y="565"/>
                  </a:cubicBezTo>
                  <a:cubicBezTo>
                    <a:pt x="125" y="565"/>
                    <a:pt x="138" y="565"/>
                    <a:pt x="151" y="565"/>
                  </a:cubicBezTo>
                  <a:cubicBezTo>
                    <a:pt x="151" y="560"/>
                    <a:pt x="151" y="556"/>
                    <a:pt x="151" y="552"/>
                  </a:cubicBezTo>
                  <a:cubicBezTo>
                    <a:pt x="138" y="552"/>
                    <a:pt x="125" y="552"/>
                    <a:pt x="112" y="552"/>
                  </a:cubicBezTo>
                  <a:close/>
                  <a:moveTo>
                    <a:pt x="65" y="511"/>
                  </a:moveTo>
                  <a:cubicBezTo>
                    <a:pt x="65" y="515"/>
                    <a:pt x="65" y="519"/>
                    <a:pt x="65" y="523"/>
                  </a:cubicBezTo>
                  <a:cubicBezTo>
                    <a:pt x="78" y="523"/>
                    <a:pt x="91" y="523"/>
                    <a:pt x="104" y="523"/>
                  </a:cubicBezTo>
                  <a:cubicBezTo>
                    <a:pt x="104" y="519"/>
                    <a:pt x="104" y="515"/>
                    <a:pt x="104" y="511"/>
                  </a:cubicBezTo>
                  <a:cubicBezTo>
                    <a:pt x="91" y="511"/>
                    <a:pt x="78" y="511"/>
                    <a:pt x="65" y="511"/>
                  </a:cubicBezTo>
                  <a:close/>
                  <a:moveTo>
                    <a:pt x="112" y="511"/>
                  </a:moveTo>
                  <a:cubicBezTo>
                    <a:pt x="112" y="515"/>
                    <a:pt x="112" y="519"/>
                    <a:pt x="112" y="523"/>
                  </a:cubicBezTo>
                  <a:cubicBezTo>
                    <a:pt x="125" y="523"/>
                    <a:pt x="138" y="523"/>
                    <a:pt x="151" y="523"/>
                  </a:cubicBezTo>
                  <a:cubicBezTo>
                    <a:pt x="151" y="519"/>
                    <a:pt x="151" y="515"/>
                    <a:pt x="151" y="511"/>
                  </a:cubicBezTo>
                  <a:cubicBezTo>
                    <a:pt x="138" y="511"/>
                    <a:pt x="125" y="511"/>
                    <a:pt x="112" y="511"/>
                  </a:cubicBezTo>
                  <a:close/>
                  <a:moveTo>
                    <a:pt x="65" y="469"/>
                  </a:moveTo>
                  <a:cubicBezTo>
                    <a:pt x="65" y="473"/>
                    <a:pt x="65" y="478"/>
                    <a:pt x="65" y="482"/>
                  </a:cubicBezTo>
                  <a:cubicBezTo>
                    <a:pt x="78" y="482"/>
                    <a:pt x="91" y="482"/>
                    <a:pt x="104" y="482"/>
                  </a:cubicBezTo>
                  <a:cubicBezTo>
                    <a:pt x="104" y="478"/>
                    <a:pt x="104" y="473"/>
                    <a:pt x="104" y="469"/>
                  </a:cubicBezTo>
                  <a:cubicBezTo>
                    <a:pt x="91" y="469"/>
                    <a:pt x="78" y="469"/>
                    <a:pt x="65" y="469"/>
                  </a:cubicBezTo>
                  <a:close/>
                  <a:moveTo>
                    <a:pt x="112" y="469"/>
                  </a:moveTo>
                  <a:cubicBezTo>
                    <a:pt x="112" y="473"/>
                    <a:pt x="112" y="478"/>
                    <a:pt x="112" y="482"/>
                  </a:cubicBezTo>
                  <a:cubicBezTo>
                    <a:pt x="125" y="482"/>
                    <a:pt x="138" y="482"/>
                    <a:pt x="151" y="482"/>
                  </a:cubicBezTo>
                  <a:cubicBezTo>
                    <a:pt x="151" y="478"/>
                    <a:pt x="151" y="473"/>
                    <a:pt x="151" y="469"/>
                  </a:cubicBezTo>
                  <a:cubicBezTo>
                    <a:pt x="138" y="469"/>
                    <a:pt x="125" y="469"/>
                    <a:pt x="112" y="469"/>
                  </a:cubicBezTo>
                  <a:close/>
                  <a:moveTo>
                    <a:pt x="19" y="469"/>
                  </a:moveTo>
                  <a:cubicBezTo>
                    <a:pt x="19" y="473"/>
                    <a:pt x="19" y="478"/>
                    <a:pt x="19" y="482"/>
                  </a:cubicBezTo>
                  <a:cubicBezTo>
                    <a:pt x="31" y="482"/>
                    <a:pt x="44" y="482"/>
                    <a:pt x="57" y="482"/>
                  </a:cubicBezTo>
                  <a:cubicBezTo>
                    <a:pt x="57" y="478"/>
                    <a:pt x="57" y="473"/>
                    <a:pt x="57" y="469"/>
                  </a:cubicBezTo>
                  <a:cubicBezTo>
                    <a:pt x="44" y="469"/>
                    <a:pt x="31" y="469"/>
                    <a:pt x="19" y="469"/>
                  </a:cubicBezTo>
                  <a:close/>
                  <a:moveTo>
                    <a:pt x="112" y="428"/>
                  </a:moveTo>
                  <a:cubicBezTo>
                    <a:pt x="112" y="432"/>
                    <a:pt x="112" y="436"/>
                    <a:pt x="112" y="440"/>
                  </a:cubicBezTo>
                  <a:cubicBezTo>
                    <a:pt x="125" y="440"/>
                    <a:pt x="138" y="440"/>
                    <a:pt x="151" y="440"/>
                  </a:cubicBezTo>
                  <a:cubicBezTo>
                    <a:pt x="151" y="436"/>
                    <a:pt x="151" y="432"/>
                    <a:pt x="151" y="428"/>
                  </a:cubicBezTo>
                  <a:cubicBezTo>
                    <a:pt x="138" y="428"/>
                    <a:pt x="125" y="428"/>
                    <a:pt x="112" y="428"/>
                  </a:cubicBezTo>
                  <a:close/>
                  <a:moveTo>
                    <a:pt x="19" y="428"/>
                  </a:moveTo>
                  <a:cubicBezTo>
                    <a:pt x="19" y="432"/>
                    <a:pt x="19" y="436"/>
                    <a:pt x="19" y="440"/>
                  </a:cubicBezTo>
                  <a:cubicBezTo>
                    <a:pt x="31" y="440"/>
                    <a:pt x="44" y="440"/>
                    <a:pt x="57" y="440"/>
                  </a:cubicBezTo>
                  <a:cubicBezTo>
                    <a:pt x="57" y="436"/>
                    <a:pt x="57" y="432"/>
                    <a:pt x="57" y="428"/>
                  </a:cubicBezTo>
                  <a:cubicBezTo>
                    <a:pt x="44" y="428"/>
                    <a:pt x="31" y="428"/>
                    <a:pt x="19" y="428"/>
                  </a:cubicBezTo>
                  <a:close/>
                  <a:moveTo>
                    <a:pt x="65" y="386"/>
                  </a:moveTo>
                  <a:cubicBezTo>
                    <a:pt x="65" y="390"/>
                    <a:pt x="65" y="395"/>
                    <a:pt x="65" y="399"/>
                  </a:cubicBezTo>
                  <a:cubicBezTo>
                    <a:pt x="78" y="399"/>
                    <a:pt x="91" y="399"/>
                    <a:pt x="104" y="399"/>
                  </a:cubicBezTo>
                  <a:cubicBezTo>
                    <a:pt x="104" y="395"/>
                    <a:pt x="104" y="390"/>
                    <a:pt x="104" y="386"/>
                  </a:cubicBezTo>
                  <a:cubicBezTo>
                    <a:pt x="91" y="386"/>
                    <a:pt x="78" y="386"/>
                    <a:pt x="65" y="386"/>
                  </a:cubicBezTo>
                  <a:close/>
                  <a:moveTo>
                    <a:pt x="112" y="386"/>
                  </a:moveTo>
                  <a:cubicBezTo>
                    <a:pt x="112" y="390"/>
                    <a:pt x="112" y="395"/>
                    <a:pt x="112" y="399"/>
                  </a:cubicBezTo>
                  <a:cubicBezTo>
                    <a:pt x="125" y="399"/>
                    <a:pt x="138" y="399"/>
                    <a:pt x="151" y="399"/>
                  </a:cubicBezTo>
                  <a:cubicBezTo>
                    <a:pt x="151" y="395"/>
                    <a:pt x="151" y="390"/>
                    <a:pt x="151" y="386"/>
                  </a:cubicBezTo>
                  <a:cubicBezTo>
                    <a:pt x="138" y="386"/>
                    <a:pt x="125" y="386"/>
                    <a:pt x="112" y="386"/>
                  </a:cubicBezTo>
                  <a:close/>
                  <a:moveTo>
                    <a:pt x="19" y="386"/>
                  </a:moveTo>
                  <a:cubicBezTo>
                    <a:pt x="19" y="390"/>
                    <a:pt x="19" y="395"/>
                    <a:pt x="19" y="399"/>
                  </a:cubicBezTo>
                  <a:cubicBezTo>
                    <a:pt x="31" y="399"/>
                    <a:pt x="44" y="399"/>
                    <a:pt x="57" y="399"/>
                  </a:cubicBezTo>
                  <a:cubicBezTo>
                    <a:pt x="57" y="395"/>
                    <a:pt x="57" y="390"/>
                    <a:pt x="57" y="386"/>
                  </a:cubicBezTo>
                  <a:cubicBezTo>
                    <a:pt x="44" y="386"/>
                    <a:pt x="31" y="386"/>
                    <a:pt x="19" y="386"/>
                  </a:cubicBezTo>
                  <a:close/>
                  <a:moveTo>
                    <a:pt x="65" y="345"/>
                  </a:moveTo>
                  <a:cubicBezTo>
                    <a:pt x="65" y="349"/>
                    <a:pt x="65" y="353"/>
                    <a:pt x="65" y="357"/>
                  </a:cubicBezTo>
                  <a:cubicBezTo>
                    <a:pt x="78" y="357"/>
                    <a:pt x="91" y="357"/>
                    <a:pt x="104" y="357"/>
                  </a:cubicBezTo>
                  <a:cubicBezTo>
                    <a:pt x="104" y="353"/>
                    <a:pt x="104" y="349"/>
                    <a:pt x="104" y="345"/>
                  </a:cubicBezTo>
                  <a:cubicBezTo>
                    <a:pt x="91" y="345"/>
                    <a:pt x="78" y="345"/>
                    <a:pt x="65" y="345"/>
                  </a:cubicBezTo>
                  <a:close/>
                  <a:moveTo>
                    <a:pt x="19" y="345"/>
                  </a:moveTo>
                  <a:cubicBezTo>
                    <a:pt x="19" y="349"/>
                    <a:pt x="19" y="353"/>
                    <a:pt x="19" y="357"/>
                  </a:cubicBezTo>
                  <a:cubicBezTo>
                    <a:pt x="31" y="357"/>
                    <a:pt x="44" y="357"/>
                    <a:pt x="57" y="357"/>
                  </a:cubicBezTo>
                  <a:cubicBezTo>
                    <a:pt x="57" y="353"/>
                    <a:pt x="57" y="349"/>
                    <a:pt x="57" y="345"/>
                  </a:cubicBezTo>
                  <a:cubicBezTo>
                    <a:pt x="44" y="345"/>
                    <a:pt x="31" y="345"/>
                    <a:pt x="19" y="345"/>
                  </a:cubicBezTo>
                  <a:close/>
                  <a:moveTo>
                    <a:pt x="65" y="303"/>
                  </a:moveTo>
                  <a:cubicBezTo>
                    <a:pt x="65" y="308"/>
                    <a:pt x="65" y="312"/>
                    <a:pt x="65" y="316"/>
                  </a:cubicBezTo>
                  <a:cubicBezTo>
                    <a:pt x="78" y="316"/>
                    <a:pt x="91" y="316"/>
                    <a:pt x="104" y="316"/>
                  </a:cubicBezTo>
                  <a:cubicBezTo>
                    <a:pt x="104" y="312"/>
                    <a:pt x="104" y="308"/>
                    <a:pt x="104" y="303"/>
                  </a:cubicBezTo>
                  <a:cubicBezTo>
                    <a:pt x="91" y="303"/>
                    <a:pt x="78" y="303"/>
                    <a:pt x="65" y="303"/>
                  </a:cubicBezTo>
                  <a:close/>
                  <a:moveTo>
                    <a:pt x="112" y="303"/>
                  </a:moveTo>
                  <a:cubicBezTo>
                    <a:pt x="112" y="308"/>
                    <a:pt x="112" y="312"/>
                    <a:pt x="112" y="316"/>
                  </a:cubicBezTo>
                  <a:cubicBezTo>
                    <a:pt x="125" y="316"/>
                    <a:pt x="138" y="316"/>
                    <a:pt x="151" y="316"/>
                  </a:cubicBezTo>
                  <a:cubicBezTo>
                    <a:pt x="151" y="312"/>
                    <a:pt x="151" y="308"/>
                    <a:pt x="151" y="303"/>
                  </a:cubicBezTo>
                  <a:cubicBezTo>
                    <a:pt x="138" y="303"/>
                    <a:pt x="125" y="303"/>
                    <a:pt x="112" y="303"/>
                  </a:cubicBezTo>
                  <a:close/>
                  <a:moveTo>
                    <a:pt x="19" y="303"/>
                  </a:moveTo>
                  <a:cubicBezTo>
                    <a:pt x="19" y="308"/>
                    <a:pt x="19" y="312"/>
                    <a:pt x="19" y="316"/>
                  </a:cubicBezTo>
                  <a:cubicBezTo>
                    <a:pt x="31" y="316"/>
                    <a:pt x="44" y="316"/>
                    <a:pt x="57" y="316"/>
                  </a:cubicBezTo>
                  <a:cubicBezTo>
                    <a:pt x="57" y="312"/>
                    <a:pt x="57" y="308"/>
                    <a:pt x="57" y="303"/>
                  </a:cubicBezTo>
                  <a:cubicBezTo>
                    <a:pt x="44" y="303"/>
                    <a:pt x="31" y="303"/>
                    <a:pt x="19" y="303"/>
                  </a:cubicBezTo>
                  <a:close/>
                  <a:moveTo>
                    <a:pt x="65" y="262"/>
                  </a:moveTo>
                  <a:cubicBezTo>
                    <a:pt x="65" y="266"/>
                    <a:pt x="65" y="270"/>
                    <a:pt x="65" y="274"/>
                  </a:cubicBezTo>
                  <a:cubicBezTo>
                    <a:pt x="78" y="274"/>
                    <a:pt x="91" y="274"/>
                    <a:pt x="104" y="274"/>
                  </a:cubicBezTo>
                  <a:cubicBezTo>
                    <a:pt x="104" y="270"/>
                    <a:pt x="104" y="266"/>
                    <a:pt x="104" y="262"/>
                  </a:cubicBezTo>
                  <a:cubicBezTo>
                    <a:pt x="91" y="262"/>
                    <a:pt x="78" y="262"/>
                    <a:pt x="65" y="262"/>
                  </a:cubicBezTo>
                  <a:close/>
                  <a:moveTo>
                    <a:pt x="19" y="262"/>
                  </a:moveTo>
                  <a:cubicBezTo>
                    <a:pt x="19" y="266"/>
                    <a:pt x="19" y="270"/>
                    <a:pt x="19" y="274"/>
                  </a:cubicBezTo>
                  <a:cubicBezTo>
                    <a:pt x="31" y="274"/>
                    <a:pt x="44" y="274"/>
                    <a:pt x="57" y="274"/>
                  </a:cubicBezTo>
                  <a:cubicBezTo>
                    <a:pt x="57" y="270"/>
                    <a:pt x="57" y="266"/>
                    <a:pt x="57" y="262"/>
                  </a:cubicBezTo>
                  <a:cubicBezTo>
                    <a:pt x="44" y="262"/>
                    <a:pt x="31" y="262"/>
                    <a:pt x="19" y="262"/>
                  </a:cubicBezTo>
                  <a:close/>
                  <a:moveTo>
                    <a:pt x="65" y="220"/>
                  </a:moveTo>
                  <a:cubicBezTo>
                    <a:pt x="65" y="225"/>
                    <a:pt x="65" y="229"/>
                    <a:pt x="65" y="233"/>
                  </a:cubicBezTo>
                  <a:cubicBezTo>
                    <a:pt x="78" y="233"/>
                    <a:pt x="91" y="233"/>
                    <a:pt x="104" y="233"/>
                  </a:cubicBezTo>
                  <a:cubicBezTo>
                    <a:pt x="104" y="229"/>
                    <a:pt x="104" y="225"/>
                    <a:pt x="104" y="220"/>
                  </a:cubicBezTo>
                  <a:cubicBezTo>
                    <a:pt x="91" y="220"/>
                    <a:pt x="78" y="220"/>
                    <a:pt x="65" y="220"/>
                  </a:cubicBezTo>
                  <a:close/>
                  <a:moveTo>
                    <a:pt x="112" y="220"/>
                  </a:moveTo>
                  <a:cubicBezTo>
                    <a:pt x="112" y="225"/>
                    <a:pt x="112" y="229"/>
                    <a:pt x="112" y="233"/>
                  </a:cubicBezTo>
                  <a:cubicBezTo>
                    <a:pt x="125" y="233"/>
                    <a:pt x="138" y="233"/>
                    <a:pt x="151" y="233"/>
                  </a:cubicBezTo>
                  <a:cubicBezTo>
                    <a:pt x="151" y="229"/>
                    <a:pt x="151" y="225"/>
                    <a:pt x="151" y="220"/>
                  </a:cubicBezTo>
                  <a:cubicBezTo>
                    <a:pt x="138" y="220"/>
                    <a:pt x="125" y="220"/>
                    <a:pt x="112" y="220"/>
                  </a:cubicBezTo>
                  <a:close/>
                  <a:moveTo>
                    <a:pt x="19" y="220"/>
                  </a:moveTo>
                  <a:cubicBezTo>
                    <a:pt x="19" y="225"/>
                    <a:pt x="19" y="229"/>
                    <a:pt x="19" y="233"/>
                  </a:cubicBezTo>
                  <a:cubicBezTo>
                    <a:pt x="31" y="233"/>
                    <a:pt x="44" y="233"/>
                    <a:pt x="57" y="233"/>
                  </a:cubicBezTo>
                  <a:cubicBezTo>
                    <a:pt x="57" y="229"/>
                    <a:pt x="57" y="225"/>
                    <a:pt x="57" y="220"/>
                  </a:cubicBezTo>
                  <a:cubicBezTo>
                    <a:pt x="44" y="220"/>
                    <a:pt x="31" y="220"/>
                    <a:pt x="19" y="220"/>
                  </a:cubicBezTo>
                  <a:close/>
                  <a:moveTo>
                    <a:pt x="112" y="179"/>
                  </a:moveTo>
                  <a:cubicBezTo>
                    <a:pt x="112" y="183"/>
                    <a:pt x="112" y="187"/>
                    <a:pt x="112" y="191"/>
                  </a:cubicBezTo>
                  <a:cubicBezTo>
                    <a:pt x="125" y="191"/>
                    <a:pt x="138" y="191"/>
                    <a:pt x="151" y="191"/>
                  </a:cubicBezTo>
                  <a:cubicBezTo>
                    <a:pt x="151" y="187"/>
                    <a:pt x="151" y="183"/>
                    <a:pt x="151" y="179"/>
                  </a:cubicBezTo>
                  <a:cubicBezTo>
                    <a:pt x="138" y="179"/>
                    <a:pt x="125" y="179"/>
                    <a:pt x="112" y="179"/>
                  </a:cubicBezTo>
                  <a:close/>
                  <a:moveTo>
                    <a:pt x="19" y="179"/>
                  </a:moveTo>
                  <a:cubicBezTo>
                    <a:pt x="19" y="183"/>
                    <a:pt x="19" y="187"/>
                    <a:pt x="19" y="191"/>
                  </a:cubicBezTo>
                  <a:cubicBezTo>
                    <a:pt x="31" y="191"/>
                    <a:pt x="44" y="191"/>
                    <a:pt x="57" y="191"/>
                  </a:cubicBezTo>
                  <a:cubicBezTo>
                    <a:pt x="57" y="187"/>
                    <a:pt x="57" y="183"/>
                    <a:pt x="57" y="179"/>
                  </a:cubicBezTo>
                  <a:cubicBezTo>
                    <a:pt x="44" y="179"/>
                    <a:pt x="31" y="179"/>
                    <a:pt x="19" y="179"/>
                  </a:cubicBezTo>
                  <a:close/>
                  <a:moveTo>
                    <a:pt x="65" y="137"/>
                  </a:moveTo>
                  <a:cubicBezTo>
                    <a:pt x="65" y="142"/>
                    <a:pt x="65" y="146"/>
                    <a:pt x="65" y="150"/>
                  </a:cubicBezTo>
                  <a:cubicBezTo>
                    <a:pt x="78" y="150"/>
                    <a:pt x="91" y="150"/>
                    <a:pt x="104" y="150"/>
                  </a:cubicBezTo>
                  <a:cubicBezTo>
                    <a:pt x="104" y="146"/>
                    <a:pt x="104" y="142"/>
                    <a:pt x="104" y="137"/>
                  </a:cubicBezTo>
                  <a:cubicBezTo>
                    <a:pt x="91" y="137"/>
                    <a:pt x="78" y="137"/>
                    <a:pt x="65" y="137"/>
                  </a:cubicBezTo>
                  <a:close/>
                  <a:moveTo>
                    <a:pt x="112" y="137"/>
                  </a:moveTo>
                  <a:cubicBezTo>
                    <a:pt x="112" y="142"/>
                    <a:pt x="112" y="146"/>
                    <a:pt x="112" y="150"/>
                  </a:cubicBezTo>
                  <a:cubicBezTo>
                    <a:pt x="125" y="150"/>
                    <a:pt x="138" y="150"/>
                    <a:pt x="151" y="150"/>
                  </a:cubicBezTo>
                  <a:cubicBezTo>
                    <a:pt x="151" y="146"/>
                    <a:pt x="151" y="142"/>
                    <a:pt x="151" y="137"/>
                  </a:cubicBezTo>
                  <a:cubicBezTo>
                    <a:pt x="138" y="137"/>
                    <a:pt x="125" y="137"/>
                    <a:pt x="112" y="137"/>
                  </a:cubicBezTo>
                  <a:close/>
                  <a:moveTo>
                    <a:pt x="19" y="137"/>
                  </a:moveTo>
                  <a:cubicBezTo>
                    <a:pt x="19" y="142"/>
                    <a:pt x="19" y="146"/>
                    <a:pt x="19" y="150"/>
                  </a:cubicBezTo>
                  <a:cubicBezTo>
                    <a:pt x="31" y="150"/>
                    <a:pt x="44" y="150"/>
                    <a:pt x="57" y="150"/>
                  </a:cubicBezTo>
                  <a:cubicBezTo>
                    <a:pt x="57" y="146"/>
                    <a:pt x="57" y="142"/>
                    <a:pt x="57" y="137"/>
                  </a:cubicBezTo>
                  <a:cubicBezTo>
                    <a:pt x="44" y="137"/>
                    <a:pt x="31" y="137"/>
                    <a:pt x="19" y="137"/>
                  </a:cubicBezTo>
                  <a:close/>
                  <a:moveTo>
                    <a:pt x="65" y="96"/>
                  </a:moveTo>
                  <a:cubicBezTo>
                    <a:pt x="65" y="108"/>
                    <a:pt x="65" y="108"/>
                    <a:pt x="65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65" y="96"/>
                    <a:pt x="65" y="96"/>
                    <a:pt x="65" y="96"/>
                  </a:cubicBezTo>
                  <a:close/>
                  <a:moveTo>
                    <a:pt x="112" y="96"/>
                  </a:moveTo>
                  <a:cubicBezTo>
                    <a:pt x="112" y="108"/>
                    <a:pt x="112" y="108"/>
                    <a:pt x="112" y="108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51" y="96"/>
                    <a:pt x="151" y="96"/>
                    <a:pt x="151" y="96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" name="î$ḻîḑê"/>
            <p:cNvSpPr/>
            <p:nvPr/>
          </p:nvSpPr>
          <p:spPr bwMode="auto">
            <a:xfrm>
              <a:off x="4438816" y="5608295"/>
              <a:ext cx="533960" cy="1081511"/>
            </a:xfrm>
            <a:custGeom>
              <a:avLst/>
              <a:gdLst>
                <a:gd name="T0" fmla="*/ 0 w 270"/>
                <a:gd name="T1" fmla="*/ 79 h 546"/>
                <a:gd name="T2" fmla="*/ 156 w 270"/>
                <a:gd name="T3" fmla="*/ 24 h 546"/>
                <a:gd name="T4" fmla="*/ 270 w 270"/>
                <a:gd name="T5" fmla="*/ 95 h 546"/>
                <a:gd name="T6" fmla="*/ 93 w 270"/>
                <a:gd name="T7" fmla="*/ 474 h 546"/>
                <a:gd name="T8" fmla="*/ 93 w 270"/>
                <a:gd name="T9" fmla="*/ 145 h 546"/>
                <a:gd name="T10" fmla="*/ 56 w 270"/>
                <a:gd name="T11" fmla="*/ 145 h 546"/>
                <a:gd name="T12" fmla="*/ 129 w 270"/>
                <a:gd name="T13" fmla="*/ 145 h 546"/>
                <a:gd name="T14" fmla="*/ 165 w 270"/>
                <a:gd name="T15" fmla="*/ 145 h 546"/>
                <a:gd name="T16" fmla="*/ 202 w 270"/>
                <a:gd name="T17" fmla="*/ 145 h 546"/>
                <a:gd name="T18" fmla="*/ 238 w 270"/>
                <a:gd name="T19" fmla="*/ 145 h 546"/>
                <a:gd name="T20" fmla="*/ 93 w 270"/>
                <a:gd name="T21" fmla="*/ 181 h 546"/>
                <a:gd name="T22" fmla="*/ 56 w 270"/>
                <a:gd name="T23" fmla="*/ 181 h 546"/>
                <a:gd name="T24" fmla="*/ 129 w 270"/>
                <a:gd name="T25" fmla="*/ 181 h 546"/>
                <a:gd name="T26" fmla="*/ 165 w 270"/>
                <a:gd name="T27" fmla="*/ 181 h 546"/>
                <a:gd name="T28" fmla="*/ 202 w 270"/>
                <a:gd name="T29" fmla="*/ 181 h 546"/>
                <a:gd name="T30" fmla="*/ 238 w 270"/>
                <a:gd name="T31" fmla="*/ 181 h 546"/>
                <a:gd name="T32" fmla="*/ 93 w 270"/>
                <a:gd name="T33" fmla="*/ 218 h 546"/>
                <a:gd name="T34" fmla="*/ 56 w 270"/>
                <a:gd name="T35" fmla="*/ 218 h 546"/>
                <a:gd name="T36" fmla="*/ 129 w 270"/>
                <a:gd name="T37" fmla="*/ 218 h 546"/>
                <a:gd name="T38" fmla="*/ 165 w 270"/>
                <a:gd name="T39" fmla="*/ 218 h 546"/>
                <a:gd name="T40" fmla="*/ 202 w 270"/>
                <a:gd name="T41" fmla="*/ 218 h 546"/>
                <a:gd name="T42" fmla="*/ 238 w 270"/>
                <a:gd name="T43" fmla="*/ 218 h 546"/>
                <a:gd name="T44" fmla="*/ 93 w 270"/>
                <a:gd name="T45" fmla="*/ 255 h 546"/>
                <a:gd name="T46" fmla="*/ 56 w 270"/>
                <a:gd name="T47" fmla="*/ 255 h 546"/>
                <a:gd name="T48" fmla="*/ 129 w 270"/>
                <a:gd name="T49" fmla="*/ 255 h 546"/>
                <a:gd name="T50" fmla="*/ 165 w 270"/>
                <a:gd name="T51" fmla="*/ 255 h 546"/>
                <a:gd name="T52" fmla="*/ 202 w 270"/>
                <a:gd name="T53" fmla="*/ 255 h 546"/>
                <a:gd name="T54" fmla="*/ 238 w 270"/>
                <a:gd name="T55" fmla="*/ 255 h 546"/>
                <a:gd name="T56" fmla="*/ 93 w 270"/>
                <a:gd name="T57" fmla="*/ 291 h 546"/>
                <a:gd name="T58" fmla="*/ 56 w 270"/>
                <a:gd name="T59" fmla="*/ 291 h 546"/>
                <a:gd name="T60" fmla="*/ 129 w 270"/>
                <a:gd name="T61" fmla="*/ 291 h 546"/>
                <a:gd name="T62" fmla="*/ 165 w 270"/>
                <a:gd name="T63" fmla="*/ 291 h 546"/>
                <a:gd name="T64" fmla="*/ 202 w 270"/>
                <a:gd name="T65" fmla="*/ 291 h 546"/>
                <a:gd name="T66" fmla="*/ 238 w 270"/>
                <a:gd name="T67" fmla="*/ 291 h 546"/>
                <a:gd name="T68" fmla="*/ 93 w 270"/>
                <a:gd name="T69" fmla="*/ 328 h 546"/>
                <a:gd name="T70" fmla="*/ 56 w 270"/>
                <a:gd name="T71" fmla="*/ 328 h 546"/>
                <a:gd name="T72" fmla="*/ 129 w 270"/>
                <a:gd name="T73" fmla="*/ 328 h 546"/>
                <a:gd name="T74" fmla="*/ 165 w 270"/>
                <a:gd name="T75" fmla="*/ 328 h 546"/>
                <a:gd name="T76" fmla="*/ 202 w 270"/>
                <a:gd name="T77" fmla="*/ 328 h 546"/>
                <a:gd name="T78" fmla="*/ 238 w 270"/>
                <a:gd name="T79" fmla="*/ 328 h 546"/>
                <a:gd name="T80" fmla="*/ 93 w 270"/>
                <a:gd name="T81" fmla="*/ 364 h 546"/>
                <a:gd name="T82" fmla="*/ 56 w 270"/>
                <a:gd name="T83" fmla="*/ 364 h 546"/>
                <a:gd name="T84" fmla="*/ 129 w 270"/>
                <a:gd name="T85" fmla="*/ 364 h 546"/>
                <a:gd name="T86" fmla="*/ 165 w 270"/>
                <a:gd name="T87" fmla="*/ 364 h 546"/>
                <a:gd name="T88" fmla="*/ 202 w 270"/>
                <a:gd name="T89" fmla="*/ 364 h 546"/>
                <a:gd name="T90" fmla="*/ 238 w 270"/>
                <a:gd name="T91" fmla="*/ 364 h 546"/>
                <a:gd name="T92" fmla="*/ 93 w 270"/>
                <a:gd name="T93" fmla="*/ 401 h 546"/>
                <a:gd name="T94" fmla="*/ 56 w 270"/>
                <a:gd name="T95" fmla="*/ 401 h 546"/>
                <a:gd name="T96" fmla="*/ 129 w 270"/>
                <a:gd name="T97" fmla="*/ 401 h 546"/>
                <a:gd name="T98" fmla="*/ 165 w 270"/>
                <a:gd name="T99" fmla="*/ 401 h 546"/>
                <a:gd name="T100" fmla="*/ 202 w 270"/>
                <a:gd name="T101" fmla="*/ 401 h 546"/>
                <a:gd name="T102" fmla="*/ 238 w 270"/>
                <a:gd name="T103" fmla="*/ 401 h 546"/>
                <a:gd name="T104" fmla="*/ 93 w 270"/>
                <a:gd name="T105" fmla="*/ 438 h 546"/>
                <a:gd name="T106" fmla="*/ 56 w 270"/>
                <a:gd name="T107" fmla="*/ 438 h 546"/>
                <a:gd name="T108" fmla="*/ 129 w 270"/>
                <a:gd name="T109" fmla="*/ 438 h 546"/>
                <a:gd name="T110" fmla="*/ 165 w 270"/>
                <a:gd name="T111" fmla="*/ 438 h 546"/>
                <a:gd name="T112" fmla="*/ 202 w 270"/>
                <a:gd name="T113" fmla="*/ 438 h 546"/>
                <a:gd name="T114" fmla="*/ 238 w 270"/>
                <a:gd name="T115" fmla="*/ 438 h 546"/>
                <a:gd name="T116" fmla="*/ 56 w 270"/>
                <a:gd name="T117" fmla="*/ 474 h 546"/>
                <a:gd name="T118" fmla="*/ 129 w 270"/>
                <a:gd name="T119" fmla="*/ 474 h 546"/>
                <a:gd name="T120" fmla="*/ 165 w 270"/>
                <a:gd name="T121" fmla="*/ 474 h 546"/>
                <a:gd name="T122" fmla="*/ 202 w 270"/>
                <a:gd name="T123" fmla="*/ 474 h 546"/>
                <a:gd name="T124" fmla="*/ 238 w 270"/>
                <a:gd name="T125" fmla="*/ 47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546">
                  <a:moveTo>
                    <a:pt x="266" y="546"/>
                  </a:moveTo>
                  <a:cubicBezTo>
                    <a:pt x="4" y="546"/>
                    <a:pt x="4" y="546"/>
                    <a:pt x="4" y="546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546"/>
                    <a:pt x="266" y="546"/>
                    <a:pt x="266" y="546"/>
                  </a:cubicBezTo>
                  <a:close/>
                  <a:moveTo>
                    <a:pt x="67" y="453"/>
                  </a:moveTo>
                  <a:cubicBezTo>
                    <a:pt x="67" y="460"/>
                    <a:pt x="67" y="467"/>
                    <a:pt x="67" y="474"/>
                  </a:cubicBezTo>
                  <a:cubicBezTo>
                    <a:pt x="75" y="474"/>
                    <a:pt x="84" y="474"/>
                    <a:pt x="93" y="474"/>
                  </a:cubicBezTo>
                  <a:cubicBezTo>
                    <a:pt x="93" y="467"/>
                    <a:pt x="93" y="460"/>
                    <a:pt x="93" y="453"/>
                  </a:cubicBezTo>
                  <a:cubicBezTo>
                    <a:pt x="84" y="453"/>
                    <a:pt x="75" y="453"/>
                    <a:pt x="67" y="453"/>
                  </a:cubicBezTo>
                  <a:close/>
                  <a:moveTo>
                    <a:pt x="67" y="124"/>
                  </a:moveTo>
                  <a:cubicBezTo>
                    <a:pt x="67" y="131"/>
                    <a:pt x="67" y="138"/>
                    <a:pt x="67" y="145"/>
                  </a:cubicBezTo>
                  <a:cubicBezTo>
                    <a:pt x="75" y="145"/>
                    <a:pt x="84" y="145"/>
                    <a:pt x="93" y="145"/>
                  </a:cubicBezTo>
                  <a:cubicBezTo>
                    <a:pt x="93" y="138"/>
                    <a:pt x="93" y="131"/>
                    <a:pt x="93" y="124"/>
                  </a:cubicBezTo>
                  <a:cubicBezTo>
                    <a:pt x="84" y="124"/>
                    <a:pt x="75" y="124"/>
                    <a:pt x="67" y="124"/>
                  </a:cubicBezTo>
                  <a:close/>
                  <a:moveTo>
                    <a:pt x="31" y="124"/>
                  </a:moveTo>
                  <a:cubicBezTo>
                    <a:pt x="31" y="145"/>
                    <a:pt x="31" y="145"/>
                    <a:pt x="31" y="145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31" y="124"/>
                    <a:pt x="31" y="124"/>
                    <a:pt x="31" y="124"/>
                  </a:cubicBezTo>
                  <a:close/>
                  <a:moveTo>
                    <a:pt x="103" y="124"/>
                  </a:moveTo>
                  <a:cubicBezTo>
                    <a:pt x="103" y="131"/>
                    <a:pt x="103" y="138"/>
                    <a:pt x="103" y="145"/>
                  </a:cubicBezTo>
                  <a:cubicBezTo>
                    <a:pt x="112" y="145"/>
                    <a:pt x="120" y="145"/>
                    <a:pt x="129" y="145"/>
                  </a:cubicBezTo>
                  <a:cubicBezTo>
                    <a:pt x="129" y="138"/>
                    <a:pt x="129" y="131"/>
                    <a:pt x="129" y="124"/>
                  </a:cubicBezTo>
                  <a:cubicBezTo>
                    <a:pt x="120" y="124"/>
                    <a:pt x="112" y="124"/>
                    <a:pt x="103" y="124"/>
                  </a:cubicBezTo>
                  <a:close/>
                  <a:moveTo>
                    <a:pt x="140" y="124"/>
                  </a:moveTo>
                  <a:cubicBezTo>
                    <a:pt x="140" y="131"/>
                    <a:pt x="140" y="138"/>
                    <a:pt x="140" y="145"/>
                  </a:cubicBezTo>
                  <a:cubicBezTo>
                    <a:pt x="148" y="145"/>
                    <a:pt x="157" y="145"/>
                    <a:pt x="165" y="145"/>
                  </a:cubicBezTo>
                  <a:cubicBezTo>
                    <a:pt x="165" y="138"/>
                    <a:pt x="165" y="131"/>
                    <a:pt x="165" y="124"/>
                  </a:cubicBezTo>
                  <a:cubicBezTo>
                    <a:pt x="157" y="124"/>
                    <a:pt x="148" y="124"/>
                    <a:pt x="140" y="124"/>
                  </a:cubicBezTo>
                  <a:close/>
                  <a:moveTo>
                    <a:pt x="176" y="124"/>
                  </a:moveTo>
                  <a:cubicBezTo>
                    <a:pt x="176" y="131"/>
                    <a:pt x="176" y="138"/>
                    <a:pt x="176" y="145"/>
                  </a:cubicBezTo>
                  <a:cubicBezTo>
                    <a:pt x="184" y="145"/>
                    <a:pt x="193" y="145"/>
                    <a:pt x="202" y="145"/>
                  </a:cubicBezTo>
                  <a:cubicBezTo>
                    <a:pt x="202" y="138"/>
                    <a:pt x="202" y="131"/>
                    <a:pt x="202" y="124"/>
                  </a:cubicBezTo>
                  <a:cubicBezTo>
                    <a:pt x="193" y="124"/>
                    <a:pt x="184" y="124"/>
                    <a:pt x="176" y="124"/>
                  </a:cubicBezTo>
                  <a:close/>
                  <a:moveTo>
                    <a:pt x="212" y="124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38" y="145"/>
                    <a:pt x="238" y="145"/>
                    <a:pt x="238" y="145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12" y="124"/>
                    <a:pt x="212" y="124"/>
                    <a:pt x="212" y="124"/>
                  </a:cubicBezTo>
                  <a:close/>
                  <a:moveTo>
                    <a:pt x="67" y="160"/>
                  </a:moveTo>
                  <a:cubicBezTo>
                    <a:pt x="67" y="167"/>
                    <a:pt x="67" y="174"/>
                    <a:pt x="67" y="181"/>
                  </a:cubicBezTo>
                  <a:cubicBezTo>
                    <a:pt x="75" y="181"/>
                    <a:pt x="84" y="181"/>
                    <a:pt x="93" y="181"/>
                  </a:cubicBezTo>
                  <a:cubicBezTo>
                    <a:pt x="93" y="174"/>
                    <a:pt x="93" y="167"/>
                    <a:pt x="93" y="160"/>
                  </a:cubicBezTo>
                  <a:cubicBezTo>
                    <a:pt x="84" y="160"/>
                    <a:pt x="75" y="160"/>
                    <a:pt x="67" y="160"/>
                  </a:cubicBezTo>
                  <a:close/>
                  <a:moveTo>
                    <a:pt x="31" y="160"/>
                  </a:moveTo>
                  <a:cubicBezTo>
                    <a:pt x="31" y="167"/>
                    <a:pt x="31" y="174"/>
                    <a:pt x="31" y="181"/>
                  </a:cubicBezTo>
                  <a:cubicBezTo>
                    <a:pt x="39" y="181"/>
                    <a:pt x="48" y="181"/>
                    <a:pt x="56" y="181"/>
                  </a:cubicBezTo>
                  <a:cubicBezTo>
                    <a:pt x="56" y="174"/>
                    <a:pt x="56" y="167"/>
                    <a:pt x="56" y="160"/>
                  </a:cubicBezTo>
                  <a:cubicBezTo>
                    <a:pt x="48" y="160"/>
                    <a:pt x="39" y="160"/>
                    <a:pt x="31" y="160"/>
                  </a:cubicBezTo>
                  <a:close/>
                  <a:moveTo>
                    <a:pt x="103" y="160"/>
                  </a:moveTo>
                  <a:cubicBezTo>
                    <a:pt x="103" y="167"/>
                    <a:pt x="103" y="174"/>
                    <a:pt x="103" y="181"/>
                  </a:cubicBezTo>
                  <a:cubicBezTo>
                    <a:pt x="112" y="181"/>
                    <a:pt x="120" y="181"/>
                    <a:pt x="129" y="181"/>
                  </a:cubicBezTo>
                  <a:cubicBezTo>
                    <a:pt x="129" y="174"/>
                    <a:pt x="129" y="167"/>
                    <a:pt x="129" y="160"/>
                  </a:cubicBezTo>
                  <a:cubicBezTo>
                    <a:pt x="120" y="160"/>
                    <a:pt x="112" y="160"/>
                    <a:pt x="103" y="160"/>
                  </a:cubicBezTo>
                  <a:close/>
                  <a:moveTo>
                    <a:pt x="140" y="160"/>
                  </a:moveTo>
                  <a:cubicBezTo>
                    <a:pt x="140" y="167"/>
                    <a:pt x="140" y="174"/>
                    <a:pt x="140" y="181"/>
                  </a:cubicBezTo>
                  <a:cubicBezTo>
                    <a:pt x="148" y="181"/>
                    <a:pt x="157" y="181"/>
                    <a:pt x="165" y="181"/>
                  </a:cubicBezTo>
                  <a:cubicBezTo>
                    <a:pt x="165" y="174"/>
                    <a:pt x="165" y="167"/>
                    <a:pt x="165" y="160"/>
                  </a:cubicBezTo>
                  <a:cubicBezTo>
                    <a:pt x="157" y="160"/>
                    <a:pt x="148" y="160"/>
                    <a:pt x="140" y="160"/>
                  </a:cubicBezTo>
                  <a:close/>
                  <a:moveTo>
                    <a:pt x="176" y="160"/>
                  </a:moveTo>
                  <a:cubicBezTo>
                    <a:pt x="176" y="167"/>
                    <a:pt x="176" y="174"/>
                    <a:pt x="176" y="181"/>
                  </a:cubicBezTo>
                  <a:cubicBezTo>
                    <a:pt x="184" y="181"/>
                    <a:pt x="193" y="181"/>
                    <a:pt x="202" y="181"/>
                  </a:cubicBezTo>
                  <a:cubicBezTo>
                    <a:pt x="202" y="174"/>
                    <a:pt x="202" y="167"/>
                    <a:pt x="202" y="160"/>
                  </a:cubicBezTo>
                  <a:cubicBezTo>
                    <a:pt x="193" y="160"/>
                    <a:pt x="184" y="160"/>
                    <a:pt x="176" y="160"/>
                  </a:cubicBezTo>
                  <a:close/>
                  <a:moveTo>
                    <a:pt x="212" y="160"/>
                  </a:moveTo>
                  <a:cubicBezTo>
                    <a:pt x="212" y="167"/>
                    <a:pt x="212" y="174"/>
                    <a:pt x="212" y="181"/>
                  </a:cubicBezTo>
                  <a:cubicBezTo>
                    <a:pt x="221" y="181"/>
                    <a:pt x="229" y="181"/>
                    <a:pt x="238" y="181"/>
                  </a:cubicBezTo>
                  <a:cubicBezTo>
                    <a:pt x="238" y="174"/>
                    <a:pt x="238" y="167"/>
                    <a:pt x="238" y="160"/>
                  </a:cubicBezTo>
                  <a:cubicBezTo>
                    <a:pt x="229" y="160"/>
                    <a:pt x="221" y="160"/>
                    <a:pt x="212" y="160"/>
                  </a:cubicBezTo>
                  <a:close/>
                  <a:moveTo>
                    <a:pt x="67" y="197"/>
                  </a:moveTo>
                  <a:cubicBezTo>
                    <a:pt x="67" y="204"/>
                    <a:pt x="67" y="211"/>
                    <a:pt x="67" y="218"/>
                  </a:cubicBezTo>
                  <a:cubicBezTo>
                    <a:pt x="75" y="218"/>
                    <a:pt x="84" y="218"/>
                    <a:pt x="93" y="218"/>
                  </a:cubicBezTo>
                  <a:cubicBezTo>
                    <a:pt x="93" y="211"/>
                    <a:pt x="93" y="204"/>
                    <a:pt x="93" y="197"/>
                  </a:cubicBezTo>
                  <a:cubicBezTo>
                    <a:pt x="84" y="197"/>
                    <a:pt x="75" y="197"/>
                    <a:pt x="67" y="197"/>
                  </a:cubicBezTo>
                  <a:close/>
                  <a:moveTo>
                    <a:pt x="31" y="197"/>
                  </a:moveTo>
                  <a:cubicBezTo>
                    <a:pt x="31" y="204"/>
                    <a:pt x="31" y="211"/>
                    <a:pt x="31" y="218"/>
                  </a:cubicBezTo>
                  <a:cubicBezTo>
                    <a:pt x="39" y="218"/>
                    <a:pt x="48" y="218"/>
                    <a:pt x="56" y="218"/>
                  </a:cubicBezTo>
                  <a:cubicBezTo>
                    <a:pt x="56" y="211"/>
                    <a:pt x="56" y="204"/>
                    <a:pt x="56" y="197"/>
                  </a:cubicBezTo>
                  <a:cubicBezTo>
                    <a:pt x="48" y="197"/>
                    <a:pt x="39" y="197"/>
                    <a:pt x="31" y="197"/>
                  </a:cubicBezTo>
                  <a:close/>
                  <a:moveTo>
                    <a:pt x="103" y="197"/>
                  </a:moveTo>
                  <a:cubicBezTo>
                    <a:pt x="103" y="204"/>
                    <a:pt x="103" y="211"/>
                    <a:pt x="103" y="218"/>
                  </a:cubicBezTo>
                  <a:cubicBezTo>
                    <a:pt x="112" y="218"/>
                    <a:pt x="120" y="218"/>
                    <a:pt x="129" y="218"/>
                  </a:cubicBezTo>
                  <a:cubicBezTo>
                    <a:pt x="129" y="211"/>
                    <a:pt x="129" y="204"/>
                    <a:pt x="129" y="197"/>
                  </a:cubicBezTo>
                  <a:cubicBezTo>
                    <a:pt x="120" y="197"/>
                    <a:pt x="112" y="197"/>
                    <a:pt x="103" y="197"/>
                  </a:cubicBezTo>
                  <a:close/>
                  <a:moveTo>
                    <a:pt x="140" y="197"/>
                  </a:moveTo>
                  <a:cubicBezTo>
                    <a:pt x="140" y="204"/>
                    <a:pt x="140" y="211"/>
                    <a:pt x="140" y="218"/>
                  </a:cubicBezTo>
                  <a:cubicBezTo>
                    <a:pt x="148" y="218"/>
                    <a:pt x="157" y="218"/>
                    <a:pt x="165" y="218"/>
                  </a:cubicBezTo>
                  <a:cubicBezTo>
                    <a:pt x="165" y="211"/>
                    <a:pt x="165" y="204"/>
                    <a:pt x="165" y="197"/>
                  </a:cubicBezTo>
                  <a:cubicBezTo>
                    <a:pt x="157" y="197"/>
                    <a:pt x="148" y="197"/>
                    <a:pt x="140" y="197"/>
                  </a:cubicBezTo>
                  <a:close/>
                  <a:moveTo>
                    <a:pt x="176" y="197"/>
                  </a:moveTo>
                  <a:cubicBezTo>
                    <a:pt x="176" y="204"/>
                    <a:pt x="176" y="211"/>
                    <a:pt x="176" y="218"/>
                  </a:cubicBezTo>
                  <a:cubicBezTo>
                    <a:pt x="184" y="218"/>
                    <a:pt x="193" y="218"/>
                    <a:pt x="202" y="218"/>
                  </a:cubicBezTo>
                  <a:cubicBezTo>
                    <a:pt x="202" y="211"/>
                    <a:pt x="202" y="204"/>
                    <a:pt x="202" y="197"/>
                  </a:cubicBezTo>
                  <a:cubicBezTo>
                    <a:pt x="193" y="197"/>
                    <a:pt x="184" y="197"/>
                    <a:pt x="176" y="197"/>
                  </a:cubicBezTo>
                  <a:close/>
                  <a:moveTo>
                    <a:pt x="212" y="197"/>
                  </a:moveTo>
                  <a:cubicBezTo>
                    <a:pt x="212" y="204"/>
                    <a:pt x="212" y="211"/>
                    <a:pt x="212" y="218"/>
                  </a:cubicBezTo>
                  <a:cubicBezTo>
                    <a:pt x="221" y="218"/>
                    <a:pt x="229" y="218"/>
                    <a:pt x="238" y="218"/>
                  </a:cubicBezTo>
                  <a:cubicBezTo>
                    <a:pt x="238" y="211"/>
                    <a:pt x="238" y="204"/>
                    <a:pt x="238" y="197"/>
                  </a:cubicBezTo>
                  <a:cubicBezTo>
                    <a:pt x="229" y="197"/>
                    <a:pt x="221" y="197"/>
                    <a:pt x="212" y="197"/>
                  </a:cubicBezTo>
                  <a:close/>
                  <a:moveTo>
                    <a:pt x="67" y="233"/>
                  </a:moveTo>
                  <a:cubicBezTo>
                    <a:pt x="67" y="240"/>
                    <a:pt x="67" y="247"/>
                    <a:pt x="67" y="255"/>
                  </a:cubicBezTo>
                  <a:cubicBezTo>
                    <a:pt x="75" y="255"/>
                    <a:pt x="84" y="255"/>
                    <a:pt x="93" y="255"/>
                  </a:cubicBezTo>
                  <a:cubicBezTo>
                    <a:pt x="93" y="247"/>
                    <a:pt x="93" y="240"/>
                    <a:pt x="93" y="233"/>
                  </a:cubicBezTo>
                  <a:cubicBezTo>
                    <a:pt x="84" y="233"/>
                    <a:pt x="75" y="233"/>
                    <a:pt x="67" y="233"/>
                  </a:cubicBezTo>
                  <a:close/>
                  <a:moveTo>
                    <a:pt x="31" y="233"/>
                  </a:moveTo>
                  <a:cubicBezTo>
                    <a:pt x="31" y="240"/>
                    <a:pt x="31" y="247"/>
                    <a:pt x="31" y="255"/>
                  </a:cubicBezTo>
                  <a:cubicBezTo>
                    <a:pt x="39" y="255"/>
                    <a:pt x="48" y="255"/>
                    <a:pt x="56" y="255"/>
                  </a:cubicBezTo>
                  <a:cubicBezTo>
                    <a:pt x="56" y="247"/>
                    <a:pt x="56" y="240"/>
                    <a:pt x="56" y="233"/>
                  </a:cubicBezTo>
                  <a:cubicBezTo>
                    <a:pt x="48" y="233"/>
                    <a:pt x="39" y="233"/>
                    <a:pt x="31" y="233"/>
                  </a:cubicBezTo>
                  <a:close/>
                  <a:moveTo>
                    <a:pt x="103" y="233"/>
                  </a:moveTo>
                  <a:cubicBezTo>
                    <a:pt x="103" y="240"/>
                    <a:pt x="103" y="247"/>
                    <a:pt x="103" y="255"/>
                  </a:cubicBezTo>
                  <a:cubicBezTo>
                    <a:pt x="112" y="255"/>
                    <a:pt x="120" y="255"/>
                    <a:pt x="129" y="255"/>
                  </a:cubicBezTo>
                  <a:cubicBezTo>
                    <a:pt x="129" y="247"/>
                    <a:pt x="129" y="240"/>
                    <a:pt x="129" y="233"/>
                  </a:cubicBezTo>
                  <a:cubicBezTo>
                    <a:pt x="120" y="233"/>
                    <a:pt x="112" y="233"/>
                    <a:pt x="103" y="233"/>
                  </a:cubicBezTo>
                  <a:close/>
                  <a:moveTo>
                    <a:pt x="140" y="233"/>
                  </a:moveTo>
                  <a:cubicBezTo>
                    <a:pt x="140" y="240"/>
                    <a:pt x="140" y="247"/>
                    <a:pt x="140" y="255"/>
                  </a:cubicBezTo>
                  <a:cubicBezTo>
                    <a:pt x="148" y="255"/>
                    <a:pt x="157" y="255"/>
                    <a:pt x="165" y="255"/>
                  </a:cubicBezTo>
                  <a:cubicBezTo>
                    <a:pt x="165" y="247"/>
                    <a:pt x="165" y="240"/>
                    <a:pt x="165" y="233"/>
                  </a:cubicBezTo>
                  <a:cubicBezTo>
                    <a:pt x="157" y="233"/>
                    <a:pt x="148" y="233"/>
                    <a:pt x="140" y="233"/>
                  </a:cubicBezTo>
                  <a:close/>
                  <a:moveTo>
                    <a:pt x="176" y="233"/>
                  </a:moveTo>
                  <a:cubicBezTo>
                    <a:pt x="176" y="240"/>
                    <a:pt x="176" y="247"/>
                    <a:pt x="176" y="255"/>
                  </a:cubicBezTo>
                  <a:cubicBezTo>
                    <a:pt x="184" y="255"/>
                    <a:pt x="193" y="255"/>
                    <a:pt x="202" y="255"/>
                  </a:cubicBezTo>
                  <a:cubicBezTo>
                    <a:pt x="202" y="247"/>
                    <a:pt x="202" y="240"/>
                    <a:pt x="202" y="233"/>
                  </a:cubicBezTo>
                  <a:cubicBezTo>
                    <a:pt x="193" y="233"/>
                    <a:pt x="184" y="233"/>
                    <a:pt x="176" y="233"/>
                  </a:cubicBezTo>
                  <a:close/>
                  <a:moveTo>
                    <a:pt x="212" y="233"/>
                  </a:moveTo>
                  <a:cubicBezTo>
                    <a:pt x="212" y="240"/>
                    <a:pt x="212" y="247"/>
                    <a:pt x="212" y="255"/>
                  </a:cubicBezTo>
                  <a:cubicBezTo>
                    <a:pt x="221" y="255"/>
                    <a:pt x="229" y="255"/>
                    <a:pt x="238" y="255"/>
                  </a:cubicBezTo>
                  <a:cubicBezTo>
                    <a:pt x="238" y="247"/>
                    <a:pt x="238" y="240"/>
                    <a:pt x="238" y="233"/>
                  </a:cubicBezTo>
                  <a:cubicBezTo>
                    <a:pt x="229" y="233"/>
                    <a:pt x="221" y="233"/>
                    <a:pt x="212" y="233"/>
                  </a:cubicBezTo>
                  <a:close/>
                  <a:moveTo>
                    <a:pt x="67" y="270"/>
                  </a:moveTo>
                  <a:cubicBezTo>
                    <a:pt x="67" y="277"/>
                    <a:pt x="67" y="284"/>
                    <a:pt x="67" y="291"/>
                  </a:cubicBezTo>
                  <a:cubicBezTo>
                    <a:pt x="75" y="291"/>
                    <a:pt x="84" y="291"/>
                    <a:pt x="93" y="291"/>
                  </a:cubicBezTo>
                  <a:cubicBezTo>
                    <a:pt x="93" y="284"/>
                    <a:pt x="93" y="277"/>
                    <a:pt x="93" y="270"/>
                  </a:cubicBezTo>
                  <a:cubicBezTo>
                    <a:pt x="84" y="270"/>
                    <a:pt x="75" y="270"/>
                    <a:pt x="67" y="270"/>
                  </a:cubicBezTo>
                  <a:close/>
                  <a:moveTo>
                    <a:pt x="31" y="270"/>
                  </a:moveTo>
                  <a:cubicBezTo>
                    <a:pt x="31" y="277"/>
                    <a:pt x="31" y="284"/>
                    <a:pt x="31" y="291"/>
                  </a:cubicBezTo>
                  <a:cubicBezTo>
                    <a:pt x="39" y="291"/>
                    <a:pt x="48" y="291"/>
                    <a:pt x="56" y="291"/>
                  </a:cubicBezTo>
                  <a:cubicBezTo>
                    <a:pt x="56" y="284"/>
                    <a:pt x="56" y="277"/>
                    <a:pt x="56" y="270"/>
                  </a:cubicBezTo>
                  <a:cubicBezTo>
                    <a:pt x="48" y="270"/>
                    <a:pt x="39" y="270"/>
                    <a:pt x="31" y="270"/>
                  </a:cubicBezTo>
                  <a:close/>
                  <a:moveTo>
                    <a:pt x="103" y="270"/>
                  </a:moveTo>
                  <a:cubicBezTo>
                    <a:pt x="103" y="277"/>
                    <a:pt x="103" y="284"/>
                    <a:pt x="103" y="291"/>
                  </a:cubicBezTo>
                  <a:cubicBezTo>
                    <a:pt x="112" y="291"/>
                    <a:pt x="120" y="291"/>
                    <a:pt x="129" y="291"/>
                  </a:cubicBezTo>
                  <a:cubicBezTo>
                    <a:pt x="129" y="284"/>
                    <a:pt x="129" y="277"/>
                    <a:pt x="129" y="270"/>
                  </a:cubicBezTo>
                  <a:cubicBezTo>
                    <a:pt x="120" y="270"/>
                    <a:pt x="112" y="270"/>
                    <a:pt x="103" y="270"/>
                  </a:cubicBezTo>
                  <a:close/>
                  <a:moveTo>
                    <a:pt x="140" y="270"/>
                  </a:moveTo>
                  <a:cubicBezTo>
                    <a:pt x="140" y="277"/>
                    <a:pt x="140" y="284"/>
                    <a:pt x="140" y="291"/>
                  </a:cubicBezTo>
                  <a:cubicBezTo>
                    <a:pt x="148" y="291"/>
                    <a:pt x="157" y="291"/>
                    <a:pt x="165" y="291"/>
                  </a:cubicBezTo>
                  <a:cubicBezTo>
                    <a:pt x="165" y="284"/>
                    <a:pt x="165" y="277"/>
                    <a:pt x="165" y="270"/>
                  </a:cubicBezTo>
                  <a:cubicBezTo>
                    <a:pt x="157" y="270"/>
                    <a:pt x="148" y="270"/>
                    <a:pt x="140" y="270"/>
                  </a:cubicBezTo>
                  <a:close/>
                  <a:moveTo>
                    <a:pt x="176" y="270"/>
                  </a:moveTo>
                  <a:cubicBezTo>
                    <a:pt x="176" y="277"/>
                    <a:pt x="176" y="284"/>
                    <a:pt x="176" y="291"/>
                  </a:cubicBezTo>
                  <a:cubicBezTo>
                    <a:pt x="184" y="291"/>
                    <a:pt x="193" y="291"/>
                    <a:pt x="202" y="291"/>
                  </a:cubicBezTo>
                  <a:cubicBezTo>
                    <a:pt x="202" y="284"/>
                    <a:pt x="202" y="277"/>
                    <a:pt x="202" y="270"/>
                  </a:cubicBezTo>
                  <a:cubicBezTo>
                    <a:pt x="193" y="270"/>
                    <a:pt x="184" y="270"/>
                    <a:pt x="176" y="270"/>
                  </a:cubicBezTo>
                  <a:close/>
                  <a:moveTo>
                    <a:pt x="212" y="270"/>
                  </a:moveTo>
                  <a:cubicBezTo>
                    <a:pt x="212" y="277"/>
                    <a:pt x="212" y="284"/>
                    <a:pt x="212" y="291"/>
                  </a:cubicBezTo>
                  <a:cubicBezTo>
                    <a:pt x="221" y="291"/>
                    <a:pt x="229" y="291"/>
                    <a:pt x="238" y="291"/>
                  </a:cubicBezTo>
                  <a:cubicBezTo>
                    <a:pt x="238" y="284"/>
                    <a:pt x="238" y="277"/>
                    <a:pt x="238" y="270"/>
                  </a:cubicBezTo>
                  <a:cubicBezTo>
                    <a:pt x="229" y="270"/>
                    <a:pt x="221" y="270"/>
                    <a:pt x="212" y="270"/>
                  </a:cubicBezTo>
                  <a:close/>
                  <a:moveTo>
                    <a:pt x="67" y="307"/>
                  </a:moveTo>
                  <a:cubicBezTo>
                    <a:pt x="67" y="314"/>
                    <a:pt x="67" y="321"/>
                    <a:pt x="67" y="328"/>
                  </a:cubicBezTo>
                  <a:cubicBezTo>
                    <a:pt x="75" y="328"/>
                    <a:pt x="84" y="328"/>
                    <a:pt x="93" y="328"/>
                  </a:cubicBezTo>
                  <a:cubicBezTo>
                    <a:pt x="93" y="321"/>
                    <a:pt x="93" y="314"/>
                    <a:pt x="93" y="307"/>
                  </a:cubicBezTo>
                  <a:cubicBezTo>
                    <a:pt x="84" y="307"/>
                    <a:pt x="75" y="307"/>
                    <a:pt x="67" y="307"/>
                  </a:cubicBezTo>
                  <a:close/>
                  <a:moveTo>
                    <a:pt x="31" y="307"/>
                  </a:moveTo>
                  <a:cubicBezTo>
                    <a:pt x="31" y="314"/>
                    <a:pt x="31" y="321"/>
                    <a:pt x="31" y="328"/>
                  </a:cubicBezTo>
                  <a:cubicBezTo>
                    <a:pt x="39" y="328"/>
                    <a:pt x="48" y="328"/>
                    <a:pt x="56" y="328"/>
                  </a:cubicBezTo>
                  <a:cubicBezTo>
                    <a:pt x="56" y="321"/>
                    <a:pt x="56" y="314"/>
                    <a:pt x="56" y="307"/>
                  </a:cubicBezTo>
                  <a:cubicBezTo>
                    <a:pt x="48" y="307"/>
                    <a:pt x="39" y="307"/>
                    <a:pt x="31" y="307"/>
                  </a:cubicBezTo>
                  <a:close/>
                  <a:moveTo>
                    <a:pt x="103" y="307"/>
                  </a:moveTo>
                  <a:cubicBezTo>
                    <a:pt x="103" y="314"/>
                    <a:pt x="103" y="321"/>
                    <a:pt x="103" y="328"/>
                  </a:cubicBezTo>
                  <a:cubicBezTo>
                    <a:pt x="112" y="328"/>
                    <a:pt x="120" y="328"/>
                    <a:pt x="129" y="328"/>
                  </a:cubicBezTo>
                  <a:cubicBezTo>
                    <a:pt x="129" y="321"/>
                    <a:pt x="129" y="314"/>
                    <a:pt x="129" y="307"/>
                  </a:cubicBezTo>
                  <a:cubicBezTo>
                    <a:pt x="120" y="307"/>
                    <a:pt x="112" y="307"/>
                    <a:pt x="103" y="307"/>
                  </a:cubicBezTo>
                  <a:close/>
                  <a:moveTo>
                    <a:pt x="140" y="307"/>
                  </a:moveTo>
                  <a:cubicBezTo>
                    <a:pt x="140" y="314"/>
                    <a:pt x="140" y="321"/>
                    <a:pt x="140" y="328"/>
                  </a:cubicBezTo>
                  <a:cubicBezTo>
                    <a:pt x="148" y="328"/>
                    <a:pt x="157" y="328"/>
                    <a:pt x="165" y="328"/>
                  </a:cubicBezTo>
                  <a:cubicBezTo>
                    <a:pt x="165" y="321"/>
                    <a:pt x="165" y="314"/>
                    <a:pt x="165" y="307"/>
                  </a:cubicBezTo>
                  <a:cubicBezTo>
                    <a:pt x="157" y="307"/>
                    <a:pt x="148" y="307"/>
                    <a:pt x="140" y="307"/>
                  </a:cubicBezTo>
                  <a:close/>
                  <a:moveTo>
                    <a:pt x="176" y="307"/>
                  </a:moveTo>
                  <a:cubicBezTo>
                    <a:pt x="176" y="314"/>
                    <a:pt x="176" y="321"/>
                    <a:pt x="176" y="328"/>
                  </a:cubicBezTo>
                  <a:cubicBezTo>
                    <a:pt x="184" y="328"/>
                    <a:pt x="193" y="328"/>
                    <a:pt x="202" y="328"/>
                  </a:cubicBezTo>
                  <a:cubicBezTo>
                    <a:pt x="202" y="321"/>
                    <a:pt x="202" y="314"/>
                    <a:pt x="202" y="307"/>
                  </a:cubicBezTo>
                  <a:cubicBezTo>
                    <a:pt x="193" y="307"/>
                    <a:pt x="184" y="307"/>
                    <a:pt x="176" y="307"/>
                  </a:cubicBezTo>
                  <a:close/>
                  <a:moveTo>
                    <a:pt x="212" y="307"/>
                  </a:moveTo>
                  <a:cubicBezTo>
                    <a:pt x="212" y="314"/>
                    <a:pt x="212" y="321"/>
                    <a:pt x="212" y="328"/>
                  </a:cubicBezTo>
                  <a:cubicBezTo>
                    <a:pt x="221" y="328"/>
                    <a:pt x="229" y="328"/>
                    <a:pt x="238" y="328"/>
                  </a:cubicBezTo>
                  <a:cubicBezTo>
                    <a:pt x="238" y="321"/>
                    <a:pt x="238" y="314"/>
                    <a:pt x="238" y="307"/>
                  </a:cubicBezTo>
                  <a:cubicBezTo>
                    <a:pt x="229" y="307"/>
                    <a:pt x="221" y="307"/>
                    <a:pt x="212" y="307"/>
                  </a:cubicBezTo>
                  <a:close/>
                  <a:moveTo>
                    <a:pt x="67" y="343"/>
                  </a:moveTo>
                  <a:cubicBezTo>
                    <a:pt x="67" y="350"/>
                    <a:pt x="67" y="357"/>
                    <a:pt x="67" y="364"/>
                  </a:cubicBezTo>
                  <a:cubicBezTo>
                    <a:pt x="75" y="364"/>
                    <a:pt x="84" y="364"/>
                    <a:pt x="93" y="364"/>
                  </a:cubicBezTo>
                  <a:cubicBezTo>
                    <a:pt x="93" y="357"/>
                    <a:pt x="93" y="350"/>
                    <a:pt x="93" y="343"/>
                  </a:cubicBezTo>
                  <a:cubicBezTo>
                    <a:pt x="84" y="343"/>
                    <a:pt x="75" y="343"/>
                    <a:pt x="67" y="343"/>
                  </a:cubicBezTo>
                  <a:close/>
                  <a:moveTo>
                    <a:pt x="31" y="343"/>
                  </a:moveTo>
                  <a:cubicBezTo>
                    <a:pt x="31" y="350"/>
                    <a:pt x="31" y="357"/>
                    <a:pt x="31" y="364"/>
                  </a:cubicBezTo>
                  <a:cubicBezTo>
                    <a:pt x="39" y="364"/>
                    <a:pt x="48" y="364"/>
                    <a:pt x="56" y="364"/>
                  </a:cubicBezTo>
                  <a:cubicBezTo>
                    <a:pt x="56" y="357"/>
                    <a:pt x="56" y="350"/>
                    <a:pt x="56" y="343"/>
                  </a:cubicBezTo>
                  <a:cubicBezTo>
                    <a:pt x="48" y="343"/>
                    <a:pt x="39" y="343"/>
                    <a:pt x="31" y="343"/>
                  </a:cubicBezTo>
                  <a:close/>
                  <a:moveTo>
                    <a:pt x="103" y="343"/>
                  </a:moveTo>
                  <a:cubicBezTo>
                    <a:pt x="103" y="350"/>
                    <a:pt x="103" y="357"/>
                    <a:pt x="103" y="364"/>
                  </a:cubicBezTo>
                  <a:cubicBezTo>
                    <a:pt x="112" y="364"/>
                    <a:pt x="120" y="364"/>
                    <a:pt x="129" y="364"/>
                  </a:cubicBezTo>
                  <a:cubicBezTo>
                    <a:pt x="129" y="357"/>
                    <a:pt x="129" y="350"/>
                    <a:pt x="129" y="343"/>
                  </a:cubicBezTo>
                  <a:cubicBezTo>
                    <a:pt x="120" y="343"/>
                    <a:pt x="112" y="343"/>
                    <a:pt x="103" y="343"/>
                  </a:cubicBezTo>
                  <a:close/>
                  <a:moveTo>
                    <a:pt x="140" y="343"/>
                  </a:moveTo>
                  <a:cubicBezTo>
                    <a:pt x="140" y="350"/>
                    <a:pt x="140" y="357"/>
                    <a:pt x="140" y="364"/>
                  </a:cubicBezTo>
                  <a:cubicBezTo>
                    <a:pt x="148" y="364"/>
                    <a:pt x="157" y="364"/>
                    <a:pt x="165" y="364"/>
                  </a:cubicBezTo>
                  <a:cubicBezTo>
                    <a:pt x="165" y="357"/>
                    <a:pt x="165" y="350"/>
                    <a:pt x="165" y="343"/>
                  </a:cubicBezTo>
                  <a:cubicBezTo>
                    <a:pt x="157" y="343"/>
                    <a:pt x="148" y="343"/>
                    <a:pt x="140" y="343"/>
                  </a:cubicBezTo>
                  <a:close/>
                  <a:moveTo>
                    <a:pt x="176" y="343"/>
                  </a:moveTo>
                  <a:cubicBezTo>
                    <a:pt x="176" y="350"/>
                    <a:pt x="176" y="357"/>
                    <a:pt x="176" y="364"/>
                  </a:cubicBezTo>
                  <a:cubicBezTo>
                    <a:pt x="184" y="364"/>
                    <a:pt x="193" y="364"/>
                    <a:pt x="202" y="364"/>
                  </a:cubicBezTo>
                  <a:cubicBezTo>
                    <a:pt x="202" y="357"/>
                    <a:pt x="202" y="350"/>
                    <a:pt x="202" y="343"/>
                  </a:cubicBezTo>
                  <a:cubicBezTo>
                    <a:pt x="193" y="343"/>
                    <a:pt x="184" y="343"/>
                    <a:pt x="176" y="343"/>
                  </a:cubicBezTo>
                  <a:close/>
                  <a:moveTo>
                    <a:pt x="212" y="343"/>
                  </a:moveTo>
                  <a:cubicBezTo>
                    <a:pt x="212" y="350"/>
                    <a:pt x="212" y="357"/>
                    <a:pt x="212" y="364"/>
                  </a:cubicBezTo>
                  <a:cubicBezTo>
                    <a:pt x="221" y="364"/>
                    <a:pt x="229" y="364"/>
                    <a:pt x="238" y="364"/>
                  </a:cubicBezTo>
                  <a:cubicBezTo>
                    <a:pt x="238" y="357"/>
                    <a:pt x="238" y="350"/>
                    <a:pt x="238" y="343"/>
                  </a:cubicBezTo>
                  <a:cubicBezTo>
                    <a:pt x="229" y="343"/>
                    <a:pt x="221" y="343"/>
                    <a:pt x="212" y="343"/>
                  </a:cubicBezTo>
                  <a:close/>
                  <a:moveTo>
                    <a:pt x="67" y="380"/>
                  </a:moveTo>
                  <a:cubicBezTo>
                    <a:pt x="67" y="387"/>
                    <a:pt x="67" y="394"/>
                    <a:pt x="67" y="401"/>
                  </a:cubicBezTo>
                  <a:cubicBezTo>
                    <a:pt x="75" y="401"/>
                    <a:pt x="84" y="401"/>
                    <a:pt x="93" y="401"/>
                  </a:cubicBezTo>
                  <a:cubicBezTo>
                    <a:pt x="93" y="394"/>
                    <a:pt x="93" y="387"/>
                    <a:pt x="93" y="380"/>
                  </a:cubicBezTo>
                  <a:cubicBezTo>
                    <a:pt x="84" y="380"/>
                    <a:pt x="75" y="380"/>
                    <a:pt x="67" y="380"/>
                  </a:cubicBezTo>
                  <a:close/>
                  <a:moveTo>
                    <a:pt x="31" y="380"/>
                  </a:moveTo>
                  <a:cubicBezTo>
                    <a:pt x="31" y="387"/>
                    <a:pt x="31" y="394"/>
                    <a:pt x="31" y="401"/>
                  </a:cubicBezTo>
                  <a:cubicBezTo>
                    <a:pt x="39" y="401"/>
                    <a:pt x="48" y="401"/>
                    <a:pt x="56" y="401"/>
                  </a:cubicBezTo>
                  <a:cubicBezTo>
                    <a:pt x="56" y="394"/>
                    <a:pt x="56" y="387"/>
                    <a:pt x="56" y="380"/>
                  </a:cubicBezTo>
                  <a:cubicBezTo>
                    <a:pt x="48" y="380"/>
                    <a:pt x="39" y="380"/>
                    <a:pt x="31" y="380"/>
                  </a:cubicBezTo>
                  <a:close/>
                  <a:moveTo>
                    <a:pt x="103" y="380"/>
                  </a:moveTo>
                  <a:cubicBezTo>
                    <a:pt x="103" y="387"/>
                    <a:pt x="103" y="394"/>
                    <a:pt x="103" y="401"/>
                  </a:cubicBezTo>
                  <a:cubicBezTo>
                    <a:pt x="112" y="401"/>
                    <a:pt x="120" y="401"/>
                    <a:pt x="129" y="401"/>
                  </a:cubicBezTo>
                  <a:cubicBezTo>
                    <a:pt x="129" y="394"/>
                    <a:pt x="129" y="387"/>
                    <a:pt x="129" y="380"/>
                  </a:cubicBezTo>
                  <a:cubicBezTo>
                    <a:pt x="120" y="380"/>
                    <a:pt x="112" y="380"/>
                    <a:pt x="103" y="380"/>
                  </a:cubicBezTo>
                  <a:close/>
                  <a:moveTo>
                    <a:pt x="140" y="380"/>
                  </a:moveTo>
                  <a:cubicBezTo>
                    <a:pt x="140" y="387"/>
                    <a:pt x="140" y="394"/>
                    <a:pt x="140" y="401"/>
                  </a:cubicBezTo>
                  <a:cubicBezTo>
                    <a:pt x="148" y="401"/>
                    <a:pt x="157" y="401"/>
                    <a:pt x="165" y="401"/>
                  </a:cubicBezTo>
                  <a:cubicBezTo>
                    <a:pt x="165" y="394"/>
                    <a:pt x="165" y="387"/>
                    <a:pt x="165" y="380"/>
                  </a:cubicBezTo>
                  <a:cubicBezTo>
                    <a:pt x="157" y="380"/>
                    <a:pt x="148" y="380"/>
                    <a:pt x="140" y="380"/>
                  </a:cubicBezTo>
                  <a:close/>
                  <a:moveTo>
                    <a:pt x="176" y="380"/>
                  </a:moveTo>
                  <a:cubicBezTo>
                    <a:pt x="176" y="387"/>
                    <a:pt x="176" y="394"/>
                    <a:pt x="176" y="401"/>
                  </a:cubicBezTo>
                  <a:cubicBezTo>
                    <a:pt x="184" y="401"/>
                    <a:pt x="193" y="401"/>
                    <a:pt x="202" y="401"/>
                  </a:cubicBezTo>
                  <a:cubicBezTo>
                    <a:pt x="202" y="394"/>
                    <a:pt x="202" y="387"/>
                    <a:pt x="202" y="380"/>
                  </a:cubicBezTo>
                  <a:cubicBezTo>
                    <a:pt x="193" y="380"/>
                    <a:pt x="184" y="380"/>
                    <a:pt x="176" y="380"/>
                  </a:cubicBezTo>
                  <a:close/>
                  <a:moveTo>
                    <a:pt x="212" y="380"/>
                  </a:moveTo>
                  <a:cubicBezTo>
                    <a:pt x="212" y="387"/>
                    <a:pt x="212" y="394"/>
                    <a:pt x="212" y="401"/>
                  </a:cubicBezTo>
                  <a:cubicBezTo>
                    <a:pt x="221" y="401"/>
                    <a:pt x="229" y="401"/>
                    <a:pt x="238" y="401"/>
                  </a:cubicBezTo>
                  <a:cubicBezTo>
                    <a:pt x="238" y="394"/>
                    <a:pt x="238" y="387"/>
                    <a:pt x="238" y="380"/>
                  </a:cubicBezTo>
                  <a:cubicBezTo>
                    <a:pt x="229" y="380"/>
                    <a:pt x="221" y="380"/>
                    <a:pt x="212" y="380"/>
                  </a:cubicBezTo>
                  <a:close/>
                  <a:moveTo>
                    <a:pt x="67" y="416"/>
                  </a:moveTo>
                  <a:cubicBezTo>
                    <a:pt x="67" y="423"/>
                    <a:pt x="67" y="430"/>
                    <a:pt x="67" y="438"/>
                  </a:cubicBezTo>
                  <a:cubicBezTo>
                    <a:pt x="75" y="438"/>
                    <a:pt x="84" y="438"/>
                    <a:pt x="93" y="438"/>
                  </a:cubicBezTo>
                  <a:cubicBezTo>
                    <a:pt x="93" y="430"/>
                    <a:pt x="93" y="423"/>
                    <a:pt x="93" y="416"/>
                  </a:cubicBezTo>
                  <a:cubicBezTo>
                    <a:pt x="84" y="416"/>
                    <a:pt x="75" y="416"/>
                    <a:pt x="67" y="416"/>
                  </a:cubicBezTo>
                  <a:close/>
                  <a:moveTo>
                    <a:pt x="31" y="416"/>
                  </a:moveTo>
                  <a:cubicBezTo>
                    <a:pt x="31" y="423"/>
                    <a:pt x="31" y="430"/>
                    <a:pt x="31" y="438"/>
                  </a:cubicBezTo>
                  <a:cubicBezTo>
                    <a:pt x="39" y="438"/>
                    <a:pt x="48" y="438"/>
                    <a:pt x="56" y="438"/>
                  </a:cubicBezTo>
                  <a:cubicBezTo>
                    <a:pt x="56" y="430"/>
                    <a:pt x="56" y="423"/>
                    <a:pt x="56" y="416"/>
                  </a:cubicBezTo>
                  <a:cubicBezTo>
                    <a:pt x="48" y="416"/>
                    <a:pt x="39" y="416"/>
                    <a:pt x="31" y="416"/>
                  </a:cubicBezTo>
                  <a:close/>
                  <a:moveTo>
                    <a:pt x="103" y="416"/>
                  </a:moveTo>
                  <a:cubicBezTo>
                    <a:pt x="103" y="423"/>
                    <a:pt x="103" y="430"/>
                    <a:pt x="103" y="438"/>
                  </a:cubicBezTo>
                  <a:cubicBezTo>
                    <a:pt x="112" y="438"/>
                    <a:pt x="120" y="438"/>
                    <a:pt x="129" y="438"/>
                  </a:cubicBezTo>
                  <a:cubicBezTo>
                    <a:pt x="129" y="430"/>
                    <a:pt x="129" y="423"/>
                    <a:pt x="129" y="416"/>
                  </a:cubicBezTo>
                  <a:cubicBezTo>
                    <a:pt x="120" y="416"/>
                    <a:pt x="112" y="416"/>
                    <a:pt x="103" y="416"/>
                  </a:cubicBezTo>
                  <a:close/>
                  <a:moveTo>
                    <a:pt x="140" y="416"/>
                  </a:moveTo>
                  <a:cubicBezTo>
                    <a:pt x="140" y="423"/>
                    <a:pt x="140" y="430"/>
                    <a:pt x="140" y="438"/>
                  </a:cubicBezTo>
                  <a:cubicBezTo>
                    <a:pt x="148" y="438"/>
                    <a:pt x="157" y="438"/>
                    <a:pt x="165" y="438"/>
                  </a:cubicBezTo>
                  <a:cubicBezTo>
                    <a:pt x="165" y="430"/>
                    <a:pt x="165" y="423"/>
                    <a:pt x="165" y="416"/>
                  </a:cubicBezTo>
                  <a:cubicBezTo>
                    <a:pt x="157" y="416"/>
                    <a:pt x="148" y="416"/>
                    <a:pt x="140" y="416"/>
                  </a:cubicBezTo>
                  <a:close/>
                  <a:moveTo>
                    <a:pt x="176" y="416"/>
                  </a:moveTo>
                  <a:cubicBezTo>
                    <a:pt x="176" y="423"/>
                    <a:pt x="176" y="430"/>
                    <a:pt x="176" y="438"/>
                  </a:cubicBezTo>
                  <a:cubicBezTo>
                    <a:pt x="184" y="438"/>
                    <a:pt x="193" y="438"/>
                    <a:pt x="202" y="438"/>
                  </a:cubicBezTo>
                  <a:cubicBezTo>
                    <a:pt x="202" y="430"/>
                    <a:pt x="202" y="423"/>
                    <a:pt x="202" y="416"/>
                  </a:cubicBezTo>
                  <a:cubicBezTo>
                    <a:pt x="193" y="416"/>
                    <a:pt x="184" y="416"/>
                    <a:pt x="176" y="416"/>
                  </a:cubicBezTo>
                  <a:close/>
                  <a:moveTo>
                    <a:pt x="212" y="416"/>
                  </a:moveTo>
                  <a:cubicBezTo>
                    <a:pt x="212" y="423"/>
                    <a:pt x="212" y="430"/>
                    <a:pt x="212" y="438"/>
                  </a:cubicBezTo>
                  <a:cubicBezTo>
                    <a:pt x="221" y="438"/>
                    <a:pt x="229" y="438"/>
                    <a:pt x="238" y="438"/>
                  </a:cubicBezTo>
                  <a:cubicBezTo>
                    <a:pt x="238" y="430"/>
                    <a:pt x="238" y="423"/>
                    <a:pt x="238" y="416"/>
                  </a:cubicBezTo>
                  <a:cubicBezTo>
                    <a:pt x="229" y="416"/>
                    <a:pt x="221" y="416"/>
                    <a:pt x="212" y="416"/>
                  </a:cubicBezTo>
                  <a:close/>
                  <a:moveTo>
                    <a:pt x="31" y="453"/>
                  </a:moveTo>
                  <a:cubicBezTo>
                    <a:pt x="31" y="474"/>
                    <a:pt x="31" y="474"/>
                    <a:pt x="31" y="474"/>
                  </a:cubicBezTo>
                  <a:cubicBezTo>
                    <a:pt x="56" y="474"/>
                    <a:pt x="56" y="474"/>
                    <a:pt x="56" y="474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31" y="453"/>
                    <a:pt x="31" y="453"/>
                    <a:pt x="31" y="453"/>
                  </a:cubicBezTo>
                  <a:close/>
                  <a:moveTo>
                    <a:pt x="103" y="453"/>
                  </a:moveTo>
                  <a:cubicBezTo>
                    <a:pt x="103" y="460"/>
                    <a:pt x="103" y="467"/>
                    <a:pt x="103" y="474"/>
                  </a:cubicBezTo>
                  <a:cubicBezTo>
                    <a:pt x="112" y="474"/>
                    <a:pt x="120" y="474"/>
                    <a:pt x="129" y="474"/>
                  </a:cubicBezTo>
                  <a:cubicBezTo>
                    <a:pt x="129" y="467"/>
                    <a:pt x="129" y="460"/>
                    <a:pt x="129" y="453"/>
                  </a:cubicBezTo>
                  <a:cubicBezTo>
                    <a:pt x="120" y="453"/>
                    <a:pt x="112" y="453"/>
                    <a:pt x="103" y="453"/>
                  </a:cubicBezTo>
                  <a:close/>
                  <a:moveTo>
                    <a:pt x="140" y="453"/>
                  </a:moveTo>
                  <a:cubicBezTo>
                    <a:pt x="140" y="460"/>
                    <a:pt x="140" y="467"/>
                    <a:pt x="140" y="474"/>
                  </a:cubicBezTo>
                  <a:cubicBezTo>
                    <a:pt x="148" y="474"/>
                    <a:pt x="157" y="474"/>
                    <a:pt x="165" y="474"/>
                  </a:cubicBezTo>
                  <a:cubicBezTo>
                    <a:pt x="165" y="467"/>
                    <a:pt x="165" y="460"/>
                    <a:pt x="165" y="453"/>
                  </a:cubicBezTo>
                  <a:cubicBezTo>
                    <a:pt x="157" y="453"/>
                    <a:pt x="148" y="453"/>
                    <a:pt x="140" y="453"/>
                  </a:cubicBezTo>
                  <a:close/>
                  <a:moveTo>
                    <a:pt x="176" y="453"/>
                  </a:moveTo>
                  <a:cubicBezTo>
                    <a:pt x="176" y="460"/>
                    <a:pt x="176" y="467"/>
                    <a:pt x="176" y="474"/>
                  </a:cubicBezTo>
                  <a:cubicBezTo>
                    <a:pt x="184" y="474"/>
                    <a:pt x="193" y="474"/>
                    <a:pt x="202" y="474"/>
                  </a:cubicBezTo>
                  <a:cubicBezTo>
                    <a:pt x="202" y="467"/>
                    <a:pt x="202" y="460"/>
                    <a:pt x="202" y="453"/>
                  </a:cubicBezTo>
                  <a:cubicBezTo>
                    <a:pt x="193" y="453"/>
                    <a:pt x="184" y="453"/>
                    <a:pt x="176" y="453"/>
                  </a:cubicBezTo>
                  <a:close/>
                  <a:moveTo>
                    <a:pt x="212" y="453"/>
                  </a:moveTo>
                  <a:cubicBezTo>
                    <a:pt x="212" y="474"/>
                    <a:pt x="212" y="474"/>
                    <a:pt x="212" y="474"/>
                  </a:cubicBezTo>
                  <a:cubicBezTo>
                    <a:pt x="238" y="474"/>
                    <a:pt x="238" y="474"/>
                    <a:pt x="238" y="474"/>
                  </a:cubicBezTo>
                  <a:cubicBezTo>
                    <a:pt x="238" y="453"/>
                    <a:pt x="238" y="453"/>
                    <a:pt x="238" y="453"/>
                  </a:cubicBezTo>
                  <a:lnTo>
                    <a:pt x="212" y="453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</p:grpSp>
      <p:sp>
        <p:nvSpPr>
          <p:cNvPr id="46" name="santa-claus-boots_66653"/>
          <p:cNvSpPr>
            <a:spLocks noChangeAspect="1"/>
          </p:cNvSpPr>
          <p:nvPr/>
        </p:nvSpPr>
        <p:spPr bwMode="auto">
          <a:xfrm>
            <a:off x="1988570" y="1761579"/>
            <a:ext cx="483696" cy="760267"/>
          </a:xfrm>
          <a:custGeom>
            <a:avLst/>
            <a:gdLst>
              <a:gd name="connsiteX0" fmla="*/ 29204 w 387175"/>
              <a:gd name="connsiteY0" fmla="*/ 560680 h 608556"/>
              <a:gd name="connsiteX1" fmla="*/ 10645 w 387175"/>
              <a:gd name="connsiteY1" fmla="*/ 579116 h 608556"/>
              <a:gd name="connsiteX2" fmla="*/ 29204 w 387175"/>
              <a:gd name="connsiteY2" fmla="*/ 597645 h 608556"/>
              <a:gd name="connsiteX3" fmla="*/ 47762 w 387175"/>
              <a:gd name="connsiteY3" fmla="*/ 579116 h 608556"/>
              <a:gd name="connsiteX4" fmla="*/ 29204 w 387175"/>
              <a:gd name="connsiteY4" fmla="*/ 560680 h 608556"/>
              <a:gd name="connsiteX5" fmla="*/ 324540 w 387175"/>
              <a:gd name="connsiteY5" fmla="*/ 307476 h 608556"/>
              <a:gd name="connsiteX6" fmla="*/ 291097 w 387175"/>
              <a:gd name="connsiteY6" fmla="*/ 340961 h 608556"/>
              <a:gd name="connsiteX7" fmla="*/ 291097 w 387175"/>
              <a:gd name="connsiteY7" fmla="*/ 564443 h 608556"/>
              <a:gd name="connsiteX8" fmla="*/ 318417 w 387175"/>
              <a:gd name="connsiteY8" fmla="*/ 597363 h 608556"/>
              <a:gd name="connsiteX9" fmla="*/ 318417 w 387175"/>
              <a:gd name="connsiteY9" fmla="*/ 471607 h 608556"/>
              <a:gd name="connsiteX10" fmla="*/ 323787 w 387175"/>
              <a:gd name="connsiteY10" fmla="*/ 466246 h 608556"/>
              <a:gd name="connsiteX11" fmla="*/ 329156 w 387175"/>
              <a:gd name="connsiteY11" fmla="*/ 471607 h 608556"/>
              <a:gd name="connsiteX12" fmla="*/ 329156 w 387175"/>
              <a:gd name="connsiteY12" fmla="*/ 597551 h 608556"/>
              <a:gd name="connsiteX13" fmla="*/ 358078 w 387175"/>
              <a:gd name="connsiteY13" fmla="*/ 564443 h 608556"/>
              <a:gd name="connsiteX14" fmla="*/ 358078 w 387175"/>
              <a:gd name="connsiteY14" fmla="*/ 340961 h 608556"/>
              <a:gd name="connsiteX15" fmla="*/ 324540 w 387175"/>
              <a:gd name="connsiteY15" fmla="*/ 307476 h 608556"/>
              <a:gd name="connsiteX16" fmla="*/ 47480 w 387175"/>
              <a:gd name="connsiteY16" fmla="*/ 302773 h 608556"/>
              <a:gd name="connsiteX17" fmla="*/ 35610 w 387175"/>
              <a:gd name="connsiteY17" fmla="*/ 314624 h 608556"/>
              <a:gd name="connsiteX18" fmla="*/ 35610 w 387175"/>
              <a:gd name="connsiteY18" fmla="*/ 390059 h 608556"/>
              <a:gd name="connsiteX19" fmla="*/ 200471 w 387175"/>
              <a:gd name="connsiteY19" fmla="*/ 390059 h 608556"/>
              <a:gd name="connsiteX20" fmla="*/ 200471 w 387175"/>
              <a:gd name="connsiteY20" fmla="*/ 314624 h 608556"/>
              <a:gd name="connsiteX21" fmla="*/ 188601 w 387175"/>
              <a:gd name="connsiteY21" fmla="*/ 302773 h 608556"/>
              <a:gd name="connsiteX22" fmla="*/ 188224 w 387175"/>
              <a:gd name="connsiteY22" fmla="*/ 302773 h 608556"/>
              <a:gd name="connsiteX23" fmla="*/ 184832 w 387175"/>
              <a:gd name="connsiteY23" fmla="*/ 306535 h 608556"/>
              <a:gd name="connsiteX24" fmla="*/ 160150 w 387175"/>
              <a:gd name="connsiteY24" fmla="*/ 317352 h 608556"/>
              <a:gd name="connsiteX25" fmla="*/ 137729 w 387175"/>
              <a:gd name="connsiteY25" fmla="*/ 308699 h 608556"/>
              <a:gd name="connsiteX26" fmla="*/ 132548 w 387175"/>
              <a:gd name="connsiteY26" fmla="*/ 302773 h 608556"/>
              <a:gd name="connsiteX27" fmla="*/ 132171 w 387175"/>
              <a:gd name="connsiteY27" fmla="*/ 302773 h 608556"/>
              <a:gd name="connsiteX28" fmla="*/ 318516 w 387175"/>
              <a:gd name="connsiteY28" fmla="*/ 188056 h 608556"/>
              <a:gd name="connsiteX29" fmla="*/ 325111 w 387175"/>
              <a:gd name="connsiteY29" fmla="*/ 191724 h 608556"/>
              <a:gd name="connsiteX30" fmla="*/ 345840 w 387175"/>
              <a:gd name="connsiteY30" fmla="*/ 261308 h 608556"/>
              <a:gd name="connsiteX31" fmla="*/ 342260 w 387175"/>
              <a:gd name="connsiteY31" fmla="*/ 267890 h 608556"/>
              <a:gd name="connsiteX32" fmla="*/ 340752 w 387175"/>
              <a:gd name="connsiteY32" fmla="*/ 268078 h 608556"/>
              <a:gd name="connsiteX33" fmla="*/ 335664 w 387175"/>
              <a:gd name="connsiteY33" fmla="*/ 264317 h 608556"/>
              <a:gd name="connsiteX34" fmla="*/ 314935 w 387175"/>
              <a:gd name="connsiteY34" fmla="*/ 194733 h 608556"/>
              <a:gd name="connsiteX35" fmla="*/ 318516 w 387175"/>
              <a:gd name="connsiteY35" fmla="*/ 188056 h 608556"/>
              <a:gd name="connsiteX36" fmla="*/ 268864 w 387175"/>
              <a:gd name="connsiteY36" fmla="*/ 142310 h 608556"/>
              <a:gd name="connsiteX37" fmla="*/ 252096 w 387175"/>
              <a:gd name="connsiteY37" fmla="*/ 149741 h 608556"/>
              <a:gd name="connsiteX38" fmla="*/ 143476 w 387175"/>
              <a:gd name="connsiteY38" fmla="*/ 268912 h 608556"/>
              <a:gd name="connsiteX39" fmla="*/ 137541 w 387175"/>
              <a:gd name="connsiteY39" fmla="*/ 285184 h 608556"/>
              <a:gd name="connsiteX40" fmla="*/ 144983 w 387175"/>
              <a:gd name="connsiteY40" fmla="*/ 300798 h 608556"/>
              <a:gd name="connsiteX41" fmla="*/ 160150 w 387175"/>
              <a:gd name="connsiteY41" fmla="*/ 306723 h 608556"/>
              <a:gd name="connsiteX42" fmla="*/ 176919 w 387175"/>
              <a:gd name="connsiteY42" fmla="*/ 299293 h 608556"/>
              <a:gd name="connsiteX43" fmla="*/ 285539 w 387175"/>
              <a:gd name="connsiteY43" fmla="*/ 180121 h 608556"/>
              <a:gd name="connsiteX44" fmla="*/ 284032 w 387175"/>
              <a:gd name="connsiteY44" fmla="*/ 148236 h 608556"/>
              <a:gd name="connsiteX45" fmla="*/ 268864 w 387175"/>
              <a:gd name="connsiteY45" fmla="*/ 142310 h 608556"/>
              <a:gd name="connsiteX46" fmla="*/ 277437 w 387175"/>
              <a:gd name="connsiteY46" fmla="*/ 92177 h 608556"/>
              <a:gd name="connsiteX47" fmla="*/ 274140 w 387175"/>
              <a:gd name="connsiteY47" fmla="*/ 99043 h 608556"/>
              <a:gd name="connsiteX48" fmla="*/ 234196 w 387175"/>
              <a:gd name="connsiteY48" fmla="*/ 131117 h 608556"/>
              <a:gd name="connsiteX49" fmla="*/ 218652 w 387175"/>
              <a:gd name="connsiteY49" fmla="*/ 133751 h 608556"/>
              <a:gd name="connsiteX50" fmla="*/ 219218 w 387175"/>
              <a:gd name="connsiteY50" fmla="*/ 162532 h 608556"/>
              <a:gd name="connsiteX51" fmla="*/ 220819 w 387175"/>
              <a:gd name="connsiteY51" fmla="*/ 168082 h 608556"/>
              <a:gd name="connsiteX52" fmla="*/ 244182 w 387175"/>
              <a:gd name="connsiteY52" fmla="*/ 142498 h 608556"/>
              <a:gd name="connsiteX53" fmla="*/ 268864 w 387175"/>
              <a:gd name="connsiteY53" fmla="*/ 131681 h 608556"/>
              <a:gd name="connsiteX54" fmla="*/ 291285 w 387175"/>
              <a:gd name="connsiteY54" fmla="*/ 140335 h 608556"/>
              <a:gd name="connsiteX55" fmla="*/ 293452 w 387175"/>
              <a:gd name="connsiteY55" fmla="*/ 187364 h 608556"/>
              <a:gd name="connsiteX56" fmla="*/ 242769 w 387175"/>
              <a:gd name="connsiteY56" fmla="*/ 242952 h 608556"/>
              <a:gd name="connsiteX57" fmla="*/ 268111 w 387175"/>
              <a:gd name="connsiteY57" fmla="*/ 329956 h 608556"/>
              <a:gd name="connsiteX58" fmla="*/ 280452 w 387175"/>
              <a:gd name="connsiteY58" fmla="*/ 351777 h 608556"/>
              <a:gd name="connsiteX59" fmla="*/ 280452 w 387175"/>
              <a:gd name="connsiteY59" fmla="*/ 340961 h 608556"/>
              <a:gd name="connsiteX60" fmla="*/ 324540 w 387175"/>
              <a:gd name="connsiteY60" fmla="*/ 296847 h 608556"/>
              <a:gd name="connsiteX61" fmla="*/ 368723 w 387175"/>
              <a:gd name="connsiteY61" fmla="*/ 340961 h 608556"/>
              <a:gd name="connsiteX62" fmla="*/ 368723 w 387175"/>
              <a:gd name="connsiteY62" fmla="*/ 342748 h 608556"/>
              <a:gd name="connsiteX63" fmla="*/ 374281 w 387175"/>
              <a:gd name="connsiteY63" fmla="*/ 299105 h 608556"/>
              <a:gd name="connsiteX64" fmla="*/ 325388 w 387175"/>
              <a:gd name="connsiteY64" fmla="*/ 131681 h 608556"/>
              <a:gd name="connsiteX65" fmla="*/ 277437 w 387175"/>
              <a:gd name="connsiteY65" fmla="*/ 92177 h 608556"/>
              <a:gd name="connsiteX66" fmla="*/ 215449 w 387175"/>
              <a:gd name="connsiteY66" fmla="*/ 10629 h 608556"/>
              <a:gd name="connsiteX67" fmla="*/ 199623 w 387175"/>
              <a:gd name="connsiteY67" fmla="*/ 12886 h 608556"/>
              <a:gd name="connsiteX68" fmla="*/ 166085 w 387175"/>
              <a:gd name="connsiteY68" fmla="*/ 39881 h 608556"/>
              <a:gd name="connsiteX69" fmla="*/ 161375 w 387175"/>
              <a:gd name="connsiteY69" fmla="*/ 82677 h 608556"/>
              <a:gd name="connsiteX70" fmla="*/ 215355 w 387175"/>
              <a:gd name="connsiteY70" fmla="*/ 123122 h 608556"/>
              <a:gd name="connsiteX71" fmla="*/ 231182 w 387175"/>
              <a:gd name="connsiteY71" fmla="*/ 120865 h 608556"/>
              <a:gd name="connsiteX72" fmla="*/ 264813 w 387175"/>
              <a:gd name="connsiteY72" fmla="*/ 93964 h 608556"/>
              <a:gd name="connsiteX73" fmla="*/ 269524 w 387175"/>
              <a:gd name="connsiteY73" fmla="*/ 51168 h 608556"/>
              <a:gd name="connsiteX74" fmla="*/ 215449 w 387175"/>
              <a:gd name="connsiteY74" fmla="*/ 10629 h 608556"/>
              <a:gd name="connsiteX75" fmla="*/ 215449 w 387175"/>
              <a:gd name="connsiteY75" fmla="*/ 0 h 608556"/>
              <a:gd name="connsiteX76" fmla="*/ 279698 w 387175"/>
              <a:gd name="connsiteY76" fmla="*/ 48158 h 608556"/>
              <a:gd name="connsiteX77" fmla="*/ 280734 w 387175"/>
              <a:gd name="connsiteY77" fmla="*/ 81831 h 608556"/>
              <a:gd name="connsiteX78" fmla="*/ 335657 w 387175"/>
              <a:gd name="connsiteY78" fmla="*/ 128671 h 608556"/>
              <a:gd name="connsiteX79" fmla="*/ 384550 w 387175"/>
              <a:gd name="connsiteY79" fmla="*/ 296095 h 608556"/>
              <a:gd name="connsiteX80" fmla="*/ 368723 w 387175"/>
              <a:gd name="connsiteY80" fmla="*/ 360243 h 608556"/>
              <a:gd name="connsiteX81" fmla="*/ 368723 w 387175"/>
              <a:gd name="connsiteY81" fmla="*/ 564443 h 608556"/>
              <a:gd name="connsiteX82" fmla="*/ 324540 w 387175"/>
              <a:gd name="connsiteY82" fmla="*/ 608556 h 608556"/>
              <a:gd name="connsiteX83" fmla="*/ 280452 w 387175"/>
              <a:gd name="connsiteY83" fmla="*/ 564443 h 608556"/>
              <a:gd name="connsiteX84" fmla="*/ 280452 w 387175"/>
              <a:gd name="connsiteY84" fmla="*/ 366262 h 608556"/>
              <a:gd name="connsiteX85" fmla="*/ 257936 w 387175"/>
              <a:gd name="connsiteY85" fmla="*/ 332966 h 608556"/>
              <a:gd name="connsiteX86" fmla="*/ 234291 w 387175"/>
              <a:gd name="connsiteY86" fmla="*/ 252264 h 608556"/>
              <a:gd name="connsiteX87" fmla="*/ 196608 w 387175"/>
              <a:gd name="connsiteY87" fmla="*/ 293649 h 608556"/>
              <a:gd name="connsiteX88" fmla="*/ 211116 w 387175"/>
              <a:gd name="connsiteY88" fmla="*/ 314624 h 608556"/>
              <a:gd name="connsiteX89" fmla="*/ 211116 w 387175"/>
              <a:gd name="connsiteY89" fmla="*/ 603101 h 608556"/>
              <a:gd name="connsiteX90" fmla="*/ 205840 w 387175"/>
              <a:gd name="connsiteY90" fmla="*/ 608462 h 608556"/>
              <a:gd name="connsiteX91" fmla="*/ 200471 w 387175"/>
              <a:gd name="connsiteY91" fmla="*/ 603101 h 608556"/>
              <a:gd name="connsiteX92" fmla="*/ 200471 w 387175"/>
              <a:gd name="connsiteY92" fmla="*/ 400782 h 608556"/>
              <a:gd name="connsiteX93" fmla="*/ 35610 w 387175"/>
              <a:gd name="connsiteY93" fmla="*/ 400782 h 608556"/>
              <a:gd name="connsiteX94" fmla="*/ 35610 w 387175"/>
              <a:gd name="connsiteY94" fmla="*/ 409811 h 608556"/>
              <a:gd name="connsiteX95" fmla="*/ 133490 w 387175"/>
              <a:gd name="connsiteY95" fmla="*/ 409811 h 608556"/>
              <a:gd name="connsiteX96" fmla="*/ 138860 w 387175"/>
              <a:gd name="connsiteY96" fmla="*/ 415173 h 608556"/>
              <a:gd name="connsiteX97" fmla="*/ 133490 w 387175"/>
              <a:gd name="connsiteY97" fmla="*/ 420440 h 608556"/>
              <a:gd name="connsiteX98" fmla="*/ 35610 w 387175"/>
              <a:gd name="connsiteY98" fmla="*/ 420440 h 608556"/>
              <a:gd name="connsiteX99" fmla="*/ 35610 w 387175"/>
              <a:gd name="connsiteY99" fmla="*/ 550710 h 608556"/>
              <a:gd name="connsiteX100" fmla="*/ 58408 w 387175"/>
              <a:gd name="connsiteY100" fmla="*/ 579116 h 608556"/>
              <a:gd name="connsiteX101" fmla="*/ 29204 w 387175"/>
              <a:gd name="connsiteY101" fmla="*/ 608274 h 608556"/>
              <a:gd name="connsiteX102" fmla="*/ 0 w 387175"/>
              <a:gd name="connsiteY102" fmla="*/ 579116 h 608556"/>
              <a:gd name="connsiteX103" fmla="*/ 24965 w 387175"/>
              <a:gd name="connsiteY103" fmla="*/ 550334 h 608556"/>
              <a:gd name="connsiteX104" fmla="*/ 24965 w 387175"/>
              <a:gd name="connsiteY104" fmla="*/ 314624 h 608556"/>
              <a:gd name="connsiteX105" fmla="*/ 47480 w 387175"/>
              <a:gd name="connsiteY105" fmla="*/ 292145 h 608556"/>
              <a:gd name="connsiteX106" fmla="*/ 127838 w 387175"/>
              <a:gd name="connsiteY106" fmla="*/ 292145 h 608556"/>
              <a:gd name="connsiteX107" fmla="*/ 126896 w 387175"/>
              <a:gd name="connsiteY107" fmla="*/ 285655 h 608556"/>
              <a:gd name="connsiteX108" fmla="*/ 135563 w 387175"/>
              <a:gd name="connsiteY108" fmla="*/ 261764 h 608556"/>
              <a:gd name="connsiteX109" fmla="*/ 212435 w 387175"/>
              <a:gd name="connsiteY109" fmla="*/ 177394 h 608556"/>
              <a:gd name="connsiteX110" fmla="*/ 208949 w 387175"/>
              <a:gd name="connsiteY110" fmla="*/ 165542 h 608556"/>
              <a:gd name="connsiteX111" fmla="*/ 207819 w 387175"/>
              <a:gd name="connsiteY111" fmla="*/ 133374 h 608556"/>
              <a:gd name="connsiteX112" fmla="*/ 151107 w 387175"/>
              <a:gd name="connsiteY112" fmla="*/ 85593 h 608556"/>
              <a:gd name="connsiteX113" fmla="*/ 156665 w 387175"/>
              <a:gd name="connsiteY113" fmla="*/ 34707 h 608556"/>
              <a:gd name="connsiteX114" fmla="*/ 196702 w 387175"/>
              <a:gd name="connsiteY114" fmla="*/ 2728 h 608556"/>
              <a:gd name="connsiteX115" fmla="*/ 215449 w 387175"/>
              <a:gd name="connsiteY115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87175" h="608556">
                <a:moveTo>
                  <a:pt x="29204" y="560680"/>
                </a:moveTo>
                <a:cubicBezTo>
                  <a:pt x="18935" y="560680"/>
                  <a:pt x="10645" y="568958"/>
                  <a:pt x="10645" y="579116"/>
                </a:cubicBezTo>
                <a:cubicBezTo>
                  <a:pt x="10645" y="589368"/>
                  <a:pt x="18935" y="597645"/>
                  <a:pt x="29204" y="597645"/>
                </a:cubicBezTo>
                <a:cubicBezTo>
                  <a:pt x="39378" y="597645"/>
                  <a:pt x="47762" y="589368"/>
                  <a:pt x="47762" y="579116"/>
                </a:cubicBezTo>
                <a:cubicBezTo>
                  <a:pt x="47762" y="568958"/>
                  <a:pt x="39378" y="560680"/>
                  <a:pt x="29204" y="560680"/>
                </a:cubicBezTo>
                <a:close/>
                <a:moveTo>
                  <a:pt x="324540" y="307476"/>
                </a:moveTo>
                <a:cubicBezTo>
                  <a:pt x="306076" y="307476"/>
                  <a:pt x="291097" y="322525"/>
                  <a:pt x="291097" y="340961"/>
                </a:cubicBezTo>
                <a:lnTo>
                  <a:pt x="291097" y="564443"/>
                </a:lnTo>
                <a:cubicBezTo>
                  <a:pt x="291097" y="580809"/>
                  <a:pt x="302873" y="594447"/>
                  <a:pt x="318417" y="597363"/>
                </a:cubicBezTo>
                <a:lnTo>
                  <a:pt x="318417" y="471607"/>
                </a:lnTo>
                <a:cubicBezTo>
                  <a:pt x="318417" y="468598"/>
                  <a:pt x="320866" y="466246"/>
                  <a:pt x="323787" y="466246"/>
                </a:cubicBezTo>
                <a:cubicBezTo>
                  <a:pt x="326707" y="466246"/>
                  <a:pt x="329156" y="468598"/>
                  <a:pt x="329156" y="471607"/>
                </a:cubicBezTo>
                <a:lnTo>
                  <a:pt x="329156" y="597551"/>
                </a:lnTo>
                <a:cubicBezTo>
                  <a:pt x="345454" y="595388"/>
                  <a:pt x="358078" y="581373"/>
                  <a:pt x="358078" y="564443"/>
                </a:cubicBezTo>
                <a:lnTo>
                  <a:pt x="358078" y="340961"/>
                </a:lnTo>
                <a:cubicBezTo>
                  <a:pt x="358078" y="322525"/>
                  <a:pt x="343005" y="307476"/>
                  <a:pt x="324540" y="307476"/>
                </a:cubicBezTo>
                <a:close/>
                <a:moveTo>
                  <a:pt x="47480" y="302773"/>
                </a:moveTo>
                <a:cubicBezTo>
                  <a:pt x="40980" y="302773"/>
                  <a:pt x="35610" y="308134"/>
                  <a:pt x="35610" y="314624"/>
                </a:cubicBezTo>
                <a:lnTo>
                  <a:pt x="35610" y="390059"/>
                </a:lnTo>
                <a:lnTo>
                  <a:pt x="200471" y="390059"/>
                </a:lnTo>
                <a:lnTo>
                  <a:pt x="200471" y="314624"/>
                </a:lnTo>
                <a:cubicBezTo>
                  <a:pt x="200471" y="308134"/>
                  <a:pt x="195195" y="302773"/>
                  <a:pt x="188601" y="302773"/>
                </a:cubicBezTo>
                <a:cubicBezTo>
                  <a:pt x="188506" y="302773"/>
                  <a:pt x="188412" y="302773"/>
                  <a:pt x="188224" y="302773"/>
                </a:cubicBezTo>
                <a:lnTo>
                  <a:pt x="184832" y="306535"/>
                </a:lnTo>
                <a:cubicBezTo>
                  <a:pt x="178521" y="313402"/>
                  <a:pt x="169571" y="317352"/>
                  <a:pt x="160150" y="317352"/>
                </a:cubicBezTo>
                <a:cubicBezTo>
                  <a:pt x="151860" y="317352"/>
                  <a:pt x="143947" y="314342"/>
                  <a:pt x="137729" y="308699"/>
                </a:cubicBezTo>
                <a:cubicBezTo>
                  <a:pt x="135751" y="306912"/>
                  <a:pt x="134055" y="304936"/>
                  <a:pt x="132548" y="302773"/>
                </a:cubicBezTo>
                <a:cubicBezTo>
                  <a:pt x="132454" y="302773"/>
                  <a:pt x="132360" y="302773"/>
                  <a:pt x="132171" y="302773"/>
                </a:cubicBezTo>
                <a:close/>
                <a:moveTo>
                  <a:pt x="318516" y="188056"/>
                </a:moveTo>
                <a:cubicBezTo>
                  <a:pt x="321342" y="187210"/>
                  <a:pt x="324263" y="188903"/>
                  <a:pt x="325111" y="191724"/>
                </a:cubicBezTo>
                <a:lnTo>
                  <a:pt x="345840" y="261308"/>
                </a:lnTo>
                <a:cubicBezTo>
                  <a:pt x="346688" y="264129"/>
                  <a:pt x="345086" y="267044"/>
                  <a:pt x="342260" y="267890"/>
                </a:cubicBezTo>
                <a:cubicBezTo>
                  <a:pt x="341788" y="268078"/>
                  <a:pt x="341223" y="268078"/>
                  <a:pt x="340752" y="268078"/>
                </a:cubicBezTo>
                <a:cubicBezTo>
                  <a:pt x="338396" y="268078"/>
                  <a:pt x="336324" y="266573"/>
                  <a:pt x="335664" y="264317"/>
                </a:cubicBezTo>
                <a:lnTo>
                  <a:pt x="314935" y="194733"/>
                </a:lnTo>
                <a:cubicBezTo>
                  <a:pt x="314087" y="191912"/>
                  <a:pt x="315689" y="188903"/>
                  <a:pt x="318516" y="188056"/>
                </a:cubicBezTo>
                <a:close/>
                <a:moveTo>
                  <a:pt x="268864" y="142310"/>
                </a:moveTo>
                <a:cubicBezTo>
                  <a:pt x="262458" y="142310"/>
                  <a:pt x="256335" y="145038"/>
                  <a:pt x="252096" y="149741"/>
                </a:cubicBezTo>
                <a:lnTo>
                  <a:pt x="143476" y="268912"/>
                </a:lnTo>
                <a:cubicBezTo>
                  <a:pt x="139331" y="273333"/>
                  <a:pt x="137258" y="279164"/>
                  <a:pt x="137541" y="285184"/>
                </a:cubicBezTo>
                <a:cubicBezTo>
                  <a:pt x="137824" y="291204"/>
                  <a:pt x="140461" y="296753"/>
                  <a:pt x="144983" y="300798"/>
                </a:cubicBezTo>
                <a:cubicBezTo>
                  <a:pt x="149128" y="304654"/>
                  <a:pt x="154498" y="306723"/>
                  <a:pt x="160150" y="306723"/>
                </a:cubicBezTo>
                <a:cubicBezTo>
                  <a:pt x="166556" y="306723"/>
                  <a:pt x="172680" y="303996"/>
                  <a:pt x="176919" y="299293"/>
                </a:cubicBezTo>
                <a:lnTo>
                  <a:pt x="285539" y="180121"/>
                </a:lnTo>
                <a:cubicBezTo>
                  <a:pt x="294017" y="170904"/>
                  <a:pt x="293264" y="156607"/>
                  <a:pt x="284032" y="148236"/>
                </a:cubicBezTo>
                <a:cubicBezTo>
                  <a:pt x="279886" y="144379"/>
                  <a:pt x="274517" y="142310"/>
                  <a:pt x="268864" y="142310"/>
                </a:cubicBezTo>
                <a:close/>
                <a:moveTo>
                  <a:pt x="277437" y="92177"/>
                </a:moveTo>
                <a:cubicBezTo>
                  <a:pt x="276495" y="94528"/>
                  <a:pt x="275365" y="96786"/>
                  <a:pt x="274140" y="99043"/>
                </a:cubicBezTo>
                <a:cubicBezTo>
                  <a:pt x="265567" y="114751"/>
                  <a:pt x="251342" y="126132"/>
                  <a:pt x="234196" y="131117"/>
                </a:cubicBezTo>
                <a:cubicBezTo>
                  <a:pt x="229109" y="132622"/>
                  <a:pt x="223928" y="133468"/>
                  <a:pt x="218652" y="133751"/>
                </a:cubicBezTo>
                <a:cubicBezTo>
                  <a:pt x="216297" y="143156"/>
                  <a:pt x="216486" y="153127"/>
                  <a:pt x="219218" y="162532"/>
                </a:cubicBezTo>
                <a:lnTo>
                  <a:pt x="220819" y="168082"/>
                </a:lnTo>
                <a:lnTo>
                  <a:pt x="244182" y="142498"/>
                </a:lnTo>
                <a:cubicBezTo>
                  <a:pt x="250494" y="135632"/>
                  <a:pt x="259444" y="131681"/>
                  <a:pt x="268864" y="131681"/>
                </a:cubicBezTo>
                <a:cubicBezTo>
                  <a:pt x="277154" y="131681"/>
                  <a:pt x="285068" y="134785"/>
                  <a:pt x="291285" y="140335"/>
                </a:cubicBezTo>
                <a:cubicBezTo>
                  <a:pt x="304851" y="152656"/>
                  <a:pt x="305793" y="173725"/>
                  <a:pt x="293452" y="187364"/>
                </a:cubicBezTo>
                <a:lnTo>
                  <a:pt x="242769" y="242952"/>
                </a:lnTo>
                <a:lnTo>
                  <a:pt x="268111" y="329956"/>
                </a:lnTo>
                <a:cubicBezTo>
                  <a:pt x="270560" y="338233"/>
                  <a:pt x="274705" y="345664"/>
                  <a:pt x="280452" y="351777"/>
                </a:cubicBezTo>
                <a:lnTo>
                  <a:pt x="280452" y="340961"/>
                </a:lnTo>
                <a:cubicBezTo>
                  <a:pt x="280452" y="316600"/>
                  <a:pt x="300235" y="296847"/>
                  <a:pt x="324540" y="296847"/>
                </a:cubicBezTo>
                <a:cubicBezTo>
                  <a:pt x="348940" y="296847"/>
                  <a:pt x="368723" y="316600"/>
                  <a:pt x="368723" y="340961"/>
                </a:cubicBezTo>
                <a:lnTo>
                  <a:pt x="368723" y="342748"/>
                </a:lnTo>
                <a:cubicBezTo>
                  <a:pt x="376448" y="329768"/>
                  <a:pt x="378615" y="314060"/>
                  <a:pt x="374281" y="299105"/>
                </a:cubicBezTo>
                <a:lnTo>
                  <a:pt x="325388" y="131681"/>
                </a:lnTo>
                <a:cubicBezTo>
                  <a:pt x="318982" y="109672"/>
                  <a:pt x="299952" y="94246"/>
                  <a:pt x="277437" y="92177"/>
                </a:cubicBezTo>
                <a:close/>
                <a:moveTo>
                  <a:pt x="215449" y="10629"/>
                </a:moveTo>
                <a:cubicBezTo>
                  <a:pt x="210080" y="10629"/>
                  <a:pt x="204804" y="11381"/>
                  <a:pt x="199623" y="12886"/>
                </a:cubicBezTo>
                <a:cubicBezTo>
                  <a:pt x="185209" y="17119"/>
                  <a:pt x="173245" y="26713"/>
                  <a:pt x="166085" y="39881"/>
                </a:cubicBezTo>
                <a:cubicBezTo>
                  <a:pt x="158832" y="53049"/>
                  <a:pt x="157136" y="68192"/>
                  <a:pt x="161375" y="82677"/>
                </a:cubicBezTo>
                <a:cubicBezTo>
                  <a:pt x="168346" y="106474"/>
                  <a:pt x="190579" y="123122"/>
                  <a:pt x="215355" y="123122"/>
                </a:cubicBezTo>
                <a:cubicBezTo>
                  <a:pt x="220725" y="123122"/>
                  <a:pt x="226001" y="122370"/>
                  <a:pt x="231182" y="120865"/>
                </a:cubicBezTo>
                <a:cubicBezTo>
                  <a:pt x="245595" y="116726"/>
                  <a:pt x="257560" y="107132"/>
                  <a:pt x="264813" y="93964"/>
                </a:cubicBezTo>
                <a:cubicBezTo>
                  <a:pt x="272067" y="80796"/>
                  <a:pt x="273669" y="65559"/>
                  <a:pt x="269524" y="51168"/>
                </a:cubicBezTo>
                <a:cubicBezTo>
                  <a:pt x="262553" y="27277"/>
                  <a:pt x="240320" y="10629"/>
                  <a:pt x="215449" y="10629"/>
                </a:cubicBezTo>
                <a:close/>
                <a:moveTo>
                  <a:pt x="215449" y="0"/>
                </a:moveTo>
                <a:cubicBezTo>
                  <a:pt x="245030" y="0"/>
                  <a:pt x="271408" y="19846"/>
                  <a:pt x="279698" y="48158"/>
                </a:cubicBezTo>
                <a:cubicBezTo>
                  <a:pt x="282995" y="59257"/>
                  <a:pt x="283278" y="70826"/>
                  <a:pt x="280734" y="81831"/>
                </a:cubicBezTo>
                <a:cubicBezTo>
                  <a:pt x="306641" y="85123"/>
                  <a:pt x="328214" y="103276"/>
                  <a:pt x="335657" y="128671"/>
                </a:cubicBezTo>
                <a:lnTo>
                  <a:pt x="384550" y="296095"/>
                </a:lnTo>
                <a:cubicBezTo>
                  <a:pt x="391144" y="318857"/>
                  <a:pt x="385115" y="343218"/>
                  <a:pt x="368723" y="360243"/>
                </a:cubicBezTo>
                <a:lnTo>
                  <a:pt x="368723" y="564443"/>
                </a:lnTo>
                <a:cubicBezTo>
                  <a:pt x="368723" y="588804"/>
                  <a:pt x="348940" y="608556"/>
                  <a:pt x="324540" y="608556"/>
                </a:cubicBezTo>
                <a:cubicBezTo>
                  <a:pt x="300235" y="608556"/>
                  <a:pt x="280452" y="588804"/>
                  <a:pt x="280452" y="564443"/>
                </a:cubicBezTo>
                <a:lnTo>
                  <a:pt x="280452" y="366262"/>
                </a:lnTo>
                <a:cubicBezTo>
                  <a:pt x="269524" y="357797"/>
                  <a:pt x="261799" y="346322"/>
                  <a:pt x="257936" y="332966"/>
                </a:cubicBezTo>
                <a:lnTo>
                  <a:pt x="234291" y="252264"/>
                </a:lnTo>
                <a:lnTo>
                  <a:pt x="196608" y="293649"/>
                </a:lnTo>
                <a:cubicBezTo>
                  <a:pt x="205087" y="296847"/>
                  <a:pt x="211116" y="305030"/>
                  <a:pt x="211116" y="314624"/>
                </a:cubicBezTo>
                <a:lnTo>
                  <a:pt x="211116" y="603101"/>
                </a:lnTo>
                <a:cubicBezTo>
                  <a:pt x="211116" y="606016"/>
                  <a:pt x="208761" y="608462"/>
                  <a:pt x="205840" y="608462"/>
                </a:cubicBezTo>
                <a:cubicBezTo>
                  <a:pt x="202826" y="608462"/>
                  <a:pt x="200471" y="606016"/>
                  <a:pt x="200471" y="603101"/>
                </a:cubicBezTo>
                <a:lnTo>
                  <a:pt x="200471" y="400782"/>
                </a:lnTo>
                <a:lnTo>
                  <a:pt x="35610" y="400782"/>
                </a:lnTo>
                <a:lnTo>
                  <a:pt x="35610" y="409811"/>
                </a:lnTo>
                <a:lnTo>
                  <a:pt x="133490" y="409811"/>
                </a:lnTo>
                <a:cubicBezTo>
                  <a:pt x="136410" y="409811"/>
                  <a:pt x="138860" y="412163"/>
                  <a:pt x="138860" y="415173"/>
                </a:cubicBezTo>
                <a:cubicBezTo>
                  <a:pt x="138860" y="418088"/>
                  <a:pt x="136410" y="420440"/>
                  <a:pt x="133490" y="420440"/>
                </a:cubicBezTo>
                <a:lnTo>
                  <a:pt x="35610" y="420440"/>
                </a:lnTo>
                <a:lnTo>
                  <a:pt x="35610" y="550710"/>
                </a:lnTo>
                <a:cubicBezTo>
                  <a:pt x="48610" y="553626"/>
                  <a:pt x="58408" y="565289"/>
                  <a:pt x="58408" y="579116"/>
                </a:cubicBezTo>
                <a:cubicBezTo>
                  <a:pt x="58408" y="595200"/>
                  <a:pt x="45313" y="608274"/>
                  <a:pt x="29204" y="608274"/>
                </a:cubicBezTo>
                <a:cubicBezTo>
                  <a:pt x="13095" y="608274"/>
                  <a:pt x="0" y="595200"/>
                  <a:pt x="0" y="579116"/>
                </a:cubicBezTo>
                <a:cubicBezTo>
                  <a:pt x="0" y="564537"/>
                  <a:pt x="10834" y="552403"/>
                  <a:pt x="24965" y="550334"/>
                </a:cubicBezTo>
                <a:lnTo>
                  <a:pt x="24965" y="314624"/>
                </a:lnTo>
                <a:cubicBezTo>
                  <a:pt x="24965" y="302209"/>
                  <a:pt x="35045" y="292145"/>
                  <a:pt x="47480" y="292145"/>
                </a:cubicBezTo>
                <a:lnTo>
                  <a:pt x="127838" y="292145"/>
                </a:lnTo>
                <a:cubicBezTo>
                  <a:pt x="127367" y="290075"/>
                  <a:pt x="126990" y="287912"/>
                  <a:pt x="126896" y="285655"/>
                </a:cubicBezTo>
                <a:cubicBezTo>
                  <a:pt x="126519" y="276813"/>
                  <a:pt x="129533" y="268254"/>
                  <a:pt x="135563" y="261764"/>
                </a:cubicBezTo>
                <a:lnTo>
                  <a:pt x="212435" y="177394"/>
                </a:lnTo>
                <a:lnTo>
                  <a:pt x="208949" y="165542"/>
                </a:lnTo>
                <a:cubicBezTo>
                  <a:pt x="205935" y="155008"/>
                  <a:pt x="205558" y="144003"/>
                  <a:pt x="207819" y="133374"/>
                </a:cubicBezTo>
                <a:cubicBezTo>
                  <a:pt x="181441" y="130270"/>
                  <a:pt x="158643" y="111553"/>
                  <a:pt x="151107" y="85593"/>
                </a:cubicBezTo>
                <a:cubicBezTo>
                  <a:pt x="146114" y="68474"/>
                  <a:pt x="148092" y="50415"/>
                  <a:pt x="156665" y="34707"/>
                </a:cubicBezTo>
                <a:cubicBezTo>
                  <a:pt x="165332" y="19094"/>
                  <a:pt x="179463" y="7713"/>
                  <a:pt x="196702" y="2728"/>
                </a:cubicBezTo>
                <a:cubicBezTo>
                  <a:pt x="202826" y="941"/>
                  <a:pt x="209138" y="0"/>
                  <a:pt x="215449" y="0"/>
                </a:cubicBezTo>
                <a:close/>
              </a:path>
            </a:pathLst>
          </a:custGeom>
          <a:solidFill>
            <a:srgbClr val="203864"/>
          </a:solidFill>
          <a:ln>
            <a:solidFill>
              <a:srgbClr val="203864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623924" y="1672069"/>
            <a:ext cx="2850642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noProof="1">
                <a:sym typeface="+mn-lt"/>
              </a:rPr>
              <a:t>数据上报：</a:t>
            </a:r>
            <a:endParaRPr lang="en-US" altLang="zh-CN" noProof="1">
              <a:sym typeface="+mn-lt"/>
            </a:endParaRPr>
          </a:p>
          <a:p>
            <a:r>
              <a:rPr lang="en-US" altLang="zh-CN" noProof="1">
                <a:sym typeface="+mn-lt"/>
              </a:rPr>
              <a:t>1</a:t>
            </a:r>
            <a:r>
              <a:rPr lang="zh-CN" altLang="en-US" noProof="1">
                <a:sym typeface="+mn-lt"/>
              </a:rPr>
              <a:t>、定位（安全区域、方位）</a:t>
            </a:r>
            <a:endParaRPr lang="en-US" altLang="zh-CN" noProof="1">
              <a:sym typeface="+mn-lt"/>
            </a:endParaRPr>
          </a:p>
          <a:p>
            <a:r>
              <a:rPr lang="en-US" altLang="zh-CN" noProof="1">
                <a:sym typeface="+mn-lt"/>
              </a:rPr>
              <a:t>2</a:t>
            </a:r>
            <a:r>
              <a:rPr lang="zh-CN" altLang="en-US" noProof="1">
                <a:sym typeface="+mn-lt"/>
              </a:rPr>
              <a:t>、健康数据（心率、血压）</a:t>
            </a:r>
            <a:endParaRPr lang="en-US" altLang="zh-CN" noProof="1">
              <a:sym typeface="+mn-lt"/>
            </a:endParaRPr>
          </a:p>
          <a:p>
            <a:r>
              <a:rPr lang="en-US" altLang="zh-CN" noProof="1">
                <a:sym typeface="+mn-lt"/>
              </a:rPr>
              <a:t>3</a:t>
            </a:r>
            <a:r>
              <a:rPr lang="zh-CN" altLang="en-US" noProof="1">
                <a:sym typeface="+mn-lt"/>
              </a:rPr>
              <a:t>、紧急呼救（一键报警）</a:t>
            </a:r>
            <a:endParaRPr lang="zh-CN" altLang="en-US" dirty="0"/>
          </a:p>
        </p:txBody>
      </p:sp>
      <p:grpSp>
        <p:nvGrpSpPr>
          <p:cNvPr id="55" name="ed4341d2-371d-491b-82fc-17c8840b410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 rot="20774246">
            <a:off x="5493182" y="3152573"/>
            <a:ext cx="937650" cy="916487"/>
            <a:chOff x="3977371" y="1331986"/>
            <a:chExt cx="4210139" cy="4150685"/>
          </a:xfrm>
        </p:grpSpPr>
        <p:sp>
          <p:nvSpPr>
            <p:cNvPr id="208" name="íSlïdè"/>
            <p:cNvSpPr/>
            <p:nvPr/>
          </p:nvSpPr>
          <p:spPr>
            <a:xfrm>
              <a:off x="4405360" y="1777060"/>
              <a:ext cx="3447190" cy="3450759"/>
            </a:xfrm>
            <a:prstGeom prst="ellipse">
              <a:avLst/>
            </a:prstGeom>
            <a:solidFill>
              <a:schemeClr val="bg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457200" lvl="1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lvl="2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lvl="3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lvl="4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</a:lstStyle>
            <a:p>
              <a:pPr lvl="0" algn="ctr" fontAlgn="base">
                <a:buNone/>
              </a:pPr>
              <a:endParaRPr lang="zh-CN" altLang="zh-CN" strike="noStrike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09" name="îṣḻiďe"/>
            <p:cNvGrpSpPr/>
            <p:nvPr/>
          </p:nvGrpSpPr>
          <p:grpSpPr>
            <a:xfrm>
              <a:off x="4093842" y="1410340"/>
              <a:ext cx="4004218" cy="3969536"/>
              <a:chOff x="8789721" y="1306264"/>
              <a:chExt cx="4004218" cy="3969536"/>
            </a:xfrm>
          </p:grpSpPr>
          <p:sp>
            <p:nvSpPr>
              <p:cNvPr id="291" name="ïš1ïḍè"/>
              <p:cNvSpPr/>
              <p:nvPr/>
            </p:nvSpPr>
            <p:spPr bwMode="auto">
              <a:xfrm>
                <a:off x="11720938" y="2285431"/>
                <a:ext cx="488715" cy="1184589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2" name="íŝḻîḓe"/>
              <p:cNvSpPr/>
              <p:nvPr/>
            </p:nvSpPr>
            <p:spPr bwMode="auto">
              <a:xfrm>
                <a:off x="10404282" y="1306264"/>
                <a:ext cx="1466146" cy="3442179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3" name="ïS1íḍè"/>
              <p:cNvSpPr/>
              <p:nvPr/>
            </p:nvSpPr>
            <p:spPr bwMode="auto">
              <a:xfrm flipH="1">
                <a:off x="9778851" y="2018207"/>
                <a:ext cx="1038517" cy="71247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4" name="íṡļíḋe"/>
              <p:cNvSpPr/>
              <p:nvPr/>
            </p:nvSpPr>
            <p:spPr bwMode="auto">
              <a:xfrm>
                <a:off x="8789721" y="1343559"/>
                <a:ext cx="3927177" cy="3854210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5" name="íŝ1iďe"/>
              <p:cNvSpPr/>
              <p:nvPr/>
            </p:nvSpPr>
            <p:spPr bwMode="auto">
              <a:xfrm>
                <a:off x="9163482" y="1771543"/>
                <a:ext cx="3630457" cy="3425005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6" name="íşľiḋé"/>
              <p:cNvSpPr/>
              <p:nvPr/>
            </p:nvSpPr>
            <p:spPr bwMode="auto">
              <a:xfrm>
                <a:off x="9165424" y="1342432"/>
                <a:ext cx="2941016" cy="3897127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" name="ï$ḷîḍê"/>
              <p:cNvSpPr/>
              <p:nvPr/>
            </p:nvSpPr>
            <p:spPr bwMode="auto">
              <a:xfrm>
                <a:off x="8791356" y="2610497"/>
                <a:ext cx="1919953" cy="1862726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8" name="ïşľïḓê"/>
              <p:cNvSpPr/>
              <p:nvPr/>
            </p:nvSpPr>
            <p:spPr bwMode="auto">
              <a:xfrm>
                <a:off x="8822654" y="2549105"/>
                <a:ext cx="680711" cy="721054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9" name="işļïḑé"/>
              <p:cNvSpPr/>
              <p:nvPr/>
            </p:nvSpPr>
            <p:spPr bwMode="auto">
              <a:xfrm>
                <a:off x="9505439" y="1346236"/>
                <a:ext cx="2696664" cy="120175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0" name="ïṡļiḑé"/>
              <p:cNvSpPr/>
              <p:nvPr/>
            </p:nvSpPr>
            <p:spPr bwMode="auto">
              <a:xfrm>
                <a:off x="9532777" y="2612372"/>
                <a:ext cx="1282875" cy="1673873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" name="í$ḷïḍê"/>
              <p:cNvSpPr/>
              <p:nvPr/>
            </p:nvSpPr>
            <p:spPr bwMode="auto">
              <a:xfrm>
                <a:off x="11293302" y="3285023"/>
                <a:ext cx="776711" cy="489290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2" name="ïŝḷíḍe"/>
              <p:cNvSpPr/>
              <p:nvPr/>
            </p:nvSpPr>
            <p:spPr bwMode="auto">
              <a:xfrm>
                <a:off x="8930779" y="3344407"/>
                <a:ext cx="1195610" cy="1931393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" name="îŝḻîḑè"/>
              <p:cNvSpPr/>
              <p:nvPr/>
            </p:nvSpPr>
            <p:spPr bwMode="auto">
              <a:xfrm flipH="1" flipV="1">
                <a:off x="9598746" y="3323054"/>
                <a:ext cx="1230518" cy="7725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" name="îṡḻiďê"/>
              <p:cNvSpPr/>
              <p:nvPr/>
            </p:nvSpPr>
            <p:spPr bwMode="auto">
              <a:xfrm flipH="1">
                <a:off x="12149884" y="2736984"/>
                <a:ext cx="506169" cy="8584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5" name="îṩľïḋê"/>
              <p:cNvSpPr/>
              <p:nvPr/>
            </p:nvSpPr>
            <p:spPr bwMode="auto">
              <a:xfrm>
                <a:off x="11905471" y="3474607"/>
                <a:ext cx="296720" cy="1270429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" name="ïşļïḋe"/>
              <p:cNvSpPr/>
              <p:nvPr/>
            </p:nvSpPr>
            <p:spPr bwMode="auto">
              <a:xfrm flipH="1" flipV="1">
                <a:off x="12205950" y="4001929"/>
                <a:ext cx="453807" cy="27468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" name="isļîḋe"/>
              <p:cNvSpPr/>
              <p:nvPr/>
            </p:nvSpPr>
            <p:spPr bwMode="auto">
              <a:xfrm>
                <a:off x="11811325" y="3826181"/>
                <a:ext cx="69816" cy="93565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8" name="iŝļíḋê"/>
              <p:cNvSpPr/>
              <p:nvPr/>
            </p:nvSpPr>
            <p:spPr bwMode="auto">
              <a:xfrm flipH="1">
                <a:off x="9939462" y="4744036"/>
                <a:ext cx="846528" cy="51503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9" name="îśḻiḍè"/>
              <p:cNvSpPr/>
              <p:nvPr/>
            </p:nvSpPr>
            <p:spPr bwMode="auto">
              <a:xfrm flipH="1">
                <a:off x="10708585" y="2647308"/>
                <a:ext cx="45380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0" name="ï$lïdê"/>
              <p:cNvSpPr/>
              <p:nvPr/>
            </p:nvSpPr>
            <p:spPr bwMode="auto">
              <a:xfrm flipH="1">
                <a:off x="10861070" y="3278419"/>
                <a:ext cx="314174" cy="9442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10" name="íşľîḑé"/>
            <p:cNvSpPr/>
            <p:nvPr/>
          </p:nvSpPr>
          <p:spPr bwMode="auto">
            <a:xfrm>
              <a:off x="6550176" y="1880560"/>
              <a:ext cx="130903" cy="12876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11" name="îŝľïḍè"/>
            <p:cNvSpPr/>
            <p:nvPr/>
          </p:nvSpPr>
          <p:spPr bwMode="auto">
            <a:xfrm>
              <a:off x="7445025" y="2865154"/>
              <a:ext cx="130909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12" name="ïş1ïde"/>
            <p:cNvSpPr/>
            <p:nvPr/>
          </p:nvSpPr>
          <p:spPr bwMode="auto">
            <a:xfrm>
              <a:off x="6957015" y="3056901"/>
              <a:ext cx="130903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13" name="í$1íde"/>
            <p:cNvSpPr/>
            <p:nvPr/>
          </p:nvSpPr>
          <p:spPr bwMode="auto">
            <a:xfrm>
              <a:off x="6426288" y="2734611"/>
              <a:ext cx="130903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14" name="iṧļíde"/>
            <p:cNvSpPr/>
            <p:nvPr/>
          </p:nvSpPr>
          <p:spPr bwMode="auto">
            <a:xfrm>
              <a:off x="5689489" y="3564605"/>
              <a:ext cx="130909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15" name="ï$ḻîḋe"/>
            <p:cNvSpPr/>
            <p:nvPr/>
          </p:nvSpPr>
          <p:spPr bwMode="auto">
            <a:xfrm>
              <a:off x="5036991" y="2797482"/>
              <a:ext cx="130909" cy="128757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16" name="îṡliḓé"/>
            <p:cNvSpPr/>
            <p:nvPr/>
          </p:nvSpPr>
          <p:spPr bwMode="auto">
            <a:xfrm>
              <a:off x="4458141" y="3462257"/>
              <a:ext cx="130909" cy="12876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17" name="íşḻíḍè"/>
            <p:cNvSpPr/>
            <p:nvPr/>
          </p:nvSpPr>
          <p:spPr bwMode="auto">
            <a:xfrm>
              <a:off x="4660231" y="3909821"/>
              <a:ext cx="139633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18" name="iş1iḑê"/>
            <p:cNvSpPr/>
            <p:nvPr/>
          </p:nvSpPr>
          <p:spPr bwMode="auto">
            <a:xfrm>
              <a:off x="5372369" y="4513379"/>
              <a:ext cx="130903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19" name="îşḻíḑê"/>
            <p:cNvSpPr/>
            <p:nvPr/>
          </p:nvSpPr>
          <p:spPr bwMode="auto">
            <a:xfrm>
              <a:off x="6483503" y="4056377"/>
              <a:ext cx="130909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20" name="ïśļíďe"/>
            <p:cNvSpPr/>
            <p:nvPr/>
          </p:nvSpPr>
          <p:spPr bwMode="auto">
            <a:xfrm>
              <a:off x="7035918" y="3863394"/>
              <a:ext cx="139633" cy="128757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221" name="ísḷïḋé"/>
            <p:cNvSpPr/>
            <p:nvPr/>
          </p:nvSpPr>
          <p:spPr bwMode="auto">
            <a:xfrm>
              <a:off x="7455021" y="4051815"/>
              <a:ext cx="130909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grpSp>
          <p:nvGrpSpPr>
            <p:cNvPr id="222" name="iśliḍè"/>
            <p:cNvGrpSpPr/>
            <p:nvPr/>
          </p:nvGrpSpPr>
          <p:grpSpPr>
            <a:xfrm>
              <a:off x="4654423" y="1990203"/>
              <a:ext cx="2442236" cy="2936364"/>
              <a:chOff x="4642129" y="2178828"/>
              <a:chExt cx="2442236" cy="2936364"/>
            </a:xfrm>
          </p:grpSpPr>
          <p:sp>
            <p:nvSpPr>
              <p:cNvPr id="274" name="ïśľîďe"/>
              <p:cNvSpPr/>
              <p:nvPr/>
            </p:nvSpPr>
            <p:spPr>
              <a:xfrm>
                <a:off x="6028159" y="4977848"/>
                <a:ext cx="130903" cy="137344"/>
              </a:xfrm>
              <a:prstGeom prst="ellipse">
                <a:avLst/>
              </a:prstGeom>
              <a:solidFill>
                <a:srgbClr val="ED7D31"/>
              </a:solidFill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endParaRPr lang="zh-CN" altLang="zh-CN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275" name="îṥ1iḍe"/>
              <p:cNvGrpSpPr/>
              <p:nvPr/>
            </p:nvGrpSpPr>
            <p:grpSpPr>
              <a:xfrm>
                <a:off x="4642129" y="2178828"/>
                <a:ext cx="2442236" cy="2553535"/>
                <a:chOff x="4642129" y="2178828"/>
                <a:chExt cx="2442236" cy="2553535"/>
              </a:xfrm>
            </p:grpSpPr>
            <p:grpSp>
              <p:nvGrpSpPr>
                <p:cNvPr id="276" name="iš1iḑè"/>
                <p:cNvGrpSpPr/>
                <p:nvPr/>
              </p:nvGrpSpPr>
              <p:grpSpPr>
                <a:xfrm>
                  <a:off x="6744009" y="2350132"/>
                  <a:ext cx="340356" cy="317603"/>
                  <a:chOff x="4115935" y="1847945"/>
                  <a:chExt cx="232988" cy="217770"/>
                </a:xfrm>
              </p:grpSpPr>
              <p:sp>
                <p:nvSpPr>
                  <p:cNvPr id="289" name="iŝľide"/>
                  <p:cNvSpPr/>
                  <p:nvPr/>
                </p:nvSpPr>
                <p:spPr>
                  <a:xfrm>
                    <a:off x="4115935" y="1847945"/>
                    <a:ext cx="232988" cy="21777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0" name="ïṧļïďè"/>
                  <p:cNvSpPr/>
                  <p:nvPr/>
                </p:nvSpPr>
                <p:spPr>
                  <a:xfrm>
                    <a:off x="4169249" y="1904618"/>
                    <a:ext cx="107532" cy="105943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77" name="ïslïḑe"/>
                <p:cNvGrpSpPr/>
                <p:nvPr/>
              </p:nvGrpSpPr>
              <p:grpSpPr>
                <a:xfrm>
                  <a:off x="5784931" y="2737716"/>
                  <a:ext cx="340356" cy="317603"/>
                  <a:chOff x="4116821" y="1847231"/>
                  <a:chExt cx="232988" cy="217770"/>
                </a:xfrm>
              </p:grpSpPr>
              <p:sp>
                <p:nvSpPr>
                  <p:cNvPr id="287" name="íśḷídè"/>
                  <p:cNvSpPr/>
                  <p:nvPr/>
                </p:nvSpPr>
                <p:spPr>
                  <a:xfrm>
                    <a:off x="4116821" y="1847231"/>
                    <a:ext cx="232988" cy="21777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88" name="ïs1îďè"/>
                  <p:cNvSpPr/>
                  <p:nvPr/>
                </p:nvSpPr>
                <p:spPr>
                  <a:xfrm>
                    <a:off x="4171471" y="1898885"/>
                    <a:ext cx="113504" cy="105943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78" name="išlïḑe"/>
                <p:cNvGrpSpPr/>
                <p:nvPr/>
              </p:nvGrpSpPr>
              <p:grpSpPr>
                <a:xfrm>
                  <a:off x="4642129" y="3425830"/>
                  <a:ext cx="340356" cy="326190"/>
                  <a:chOff x="4104773" y="1862672"/>
                  <a:chExt cx="232988" cy="223658"/>
                </a:xfrm>
              </p:grpSpPr>
              <p:sp>
                <p:nvSpPr>
                  <p:cNvPr id="285" name="ï$ḷídè"/>
                  <p:cNvSpPr/>
                  <p:nvPr/>
                </p:nvSpPr>
                <p:spPr>
                  <a:xfrm>
                    <a:off x="4104773" y="1862672"/>
                    <a:ext cx="232988" cy="223658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86" name="ísḻîḋê"/>
                  <p:cNvSpPr/>
                  <p:nvPr/>
                </p:nvSpPr>
                <p:spPr>
                  <a:xfrm>
                    <a:off x="4164599" y="1920829"/>
                    <a:ext cx="107532" cy="105943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79" name="iṡľiḍé"/>
                <p:cNvGrpSpPr/>
                <p:nvPr/>
              </p:nvGrpSpPr>
              <p:grpSpPr>
                <a:xfrm>
                  <a:off x="5901334" y="4380418"/>
                  <a:ext cx="314172" cy="351945"/>
                  <a:chOff x="4122376" y="1846925"/>
                  <a:chExt cx="215064" cy="241317"/>
                </a:xfrm>
              </p:grpSpPr>
              <p:sp>
                <p:nvSpPr>
                  <p:cNvPr id="283" name="íš1íḍe"/>
                  <p:cNvSpPr/>
                  <p:nvPr/>
                </p:nvSpPr>
                <p:spPr>
                  <a:xfrm>
                    <a:off x="4122376" y="1846925"/>
                    <a:ext cx="215064" cy="241317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84" name="îṥlíḑê"/>
                  <p:cNvSpPr/>
                  <p:nvPr/>
                </p:nvSpPr>
                <p:spPr>
                  <a:xfrm>
                    <a:off x="4182116" y="1911670"/>
                    <a:ext cx="95584" cy="111827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80" name="ïṧlîḑé"/>
                <p:cNvGrpSpPr/>
                <p:nvPr/>
              </p:nvGrpSpPr>
              <p:grpSpPr>
                <a:xfrm>
                  <a:off x="5954153" y="2178828"/>
                  <a:ext cx="218179" cy="206015"/>
                  <a:chOff x="4104331" y="1812418"/>
                  <a:chExt cx="237045" cy="224196"/>
                </a:xfrm>
              </p:grpSpPr>
              <p:sp>
                <p:nvSpPr>
                  <p:cNvPr id="281" name="ïṥliḑê"/>
                  <p:cNvSpPr/>
                  <p:nvPr/>
                </p:nvSpPr>
                <p:spPr>
                  <a:xfrm>
                    <a:off x="4104331" y="1812418"/>
                    <a:ext cx="237045" cy="224196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82" name="iṩḷiḋê"/>
                  <p:cNvSpPr/>
                  <p:nvPr/>
                </p:nvSpPr>
                <p:spPr>
                  <a:xfrm>
                    <a:off x="4170570" y="1869579"/>
                    <a:ext cx="113780" cy="112098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223" name="iŝľíḑê"/>
            <p:cNvGrpSpPr/>
            <p:nvPr/>
          </p:nvGrpSpPr>
          <p:grpSpPr>
            <a:xfrm>
              <a:off x="5978815" y="3165510"/>
              <a:ext cx="1553844" cy="493855"/>
              <a:chOff x="5966521" y="3354135"/>
              <a:chExt cx="1553844" cy="493855"/>
            </a:xfrm>
          </p:grpSpPr>
          <p:grpSp>
            <p:nvGrpSpPr>
              <p:cNvPr id="265" name="ïṥḻîḍê"/>
              <p:cNvGrpSpPr/>
              <p:nvPr/>
            </p:nvGrpSpPr>
            <p:grpSpPr>
              <a:xfrm>
                <a:off x="6374663" y="3354135"/>
                <a:ext cx="314172" cy="334772"/>
                <a:chOff x="4143147" y="1849569"/>
                <a:chExt cx="215064" cy="229542"/>
              </a:xfrm>
            </p:grpSpPr>
            <p:sp>
              <p:nvSpPr>
                <p:cNvPr id="272" name="íṥḷíḑê"/>
                <p:cNvSpPr/>
                <p:nvPr/>
              </p:nvSpPr>
              <p:spPr>
                <a:xfrm>
                  <a:off x="4143147" y="1849569"/>
                  <a:ext cx="215064" cy="229542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73" name="íŝ1ïde"/>
                <p:cNvSpPr/>
                <p:nvPr/>
              </p:nvSpPr>
              <p:spPr>
                <a:xfrm>
                  <a:off x="4202887" y="1908426"/>
                  <a:ext cx="95584" cy="111827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6" name="ïśļiḋé"/>
              <p:cNvGrpSpPr/>
              <p:nvPr/>
            </p:nvGrpSpPr>
            <p:grpSpPr>
              <a:xfrm>
                <a:off x="5966521" y="3595180"/>
                <a:ext cx="209450" cy="231765"/>
                <a:chOff x="4130473" y="1855794"/>
                <a:chExt cx="227561" cy="252218"/>
              </a:xfrm>
            </p:grpSpPr>
            <p:sp>
              <p:nvSpPr>
                <p:cNvPr id="270" name="íṥḷïdè"/>
                <p:cNvSpPr/>
                <p:nvPr/>
              </p:nvSpPr>
              <p:spPr>
                <a:xfrm>
                  <a:off x="4130473" y="1855794"/>
                  <a:ext cx="227561" cy="25221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71" name="iṡḷïḍé"/>
                <p:cNvSpPr/>
                <p:nvPr/>
              </p:nvSpPr>
              <p:spPr>
                <a:xfrm>
                  <a:off x="4188491" y="1921316"/>
                  <a:ext cx="113780" cy="11209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7" name="ïṧḻïďe"/>
              <p:cNvGrpSpPr/>
              <p:nvPr/>
            </p:nvGrpSpPr>
            <p:grpSpPr>
              <a:xfrm>
                <a:off x="7293464" y="3599053"/>
                <a:ext cx="226901" cy="248937"/>
                <a:chOff x="4138981" y="1837216"/>
                <a:chExt cx="224109" cy="246278"/>
              </a:xfrm>
            </p:grpSpPr>
            <p:sp>
              <p:nvSpPr>
                <p:cNvPr id="268" name="iṩļiḑê"/>
                <p:cNvSpPr/>
                <p:nvPr/>
              </p:nvSpPr>
              <p:spPr>
                <a:xfrm>
                  <a:off x="4138981" y="1837216"/>
                  <a:ext cx="224109" cy="24627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9" name="iśļidê"/>
                <p:cNvSpPr/>
                <p:nvPr/>
              </p:nvSpPr>
              <p:spPr>
                <a:xfrm>
                  <a:off x="4199316" y="1905155"/>
                  <a:ext cx="103435" cy="110399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24" name="îsļídê"/>
            <p:cNvGrpSpPr/>
            <p:nvPr/>
          </p:nvGrpSpPr>
          <p:grpSpPr>
            <a:xfrm>
              <a:off x="3977371" y="1331986"/>
              <a:ext cx="4210139" cy="4150685"/>
              <a:chOff x="3965077" y="1520611"/>
              <a:chExt cx="4210139" cy="4150685"/>
            </a:xfrm>
          </p:grpSpPr>
          <p:grpSp>
            <p:nvGrpSpPr>
              <p:cNvPr id="225" name="iSļîḑê"/>
              <p:cNvGrpSpPr/>
              <p:nvPr/>
            </p:nvGrpSpPr>
            <p:grpSpPr>
              <a:xfrm>
                <a:off x="4064273" y="4337595"/>
                <a:ext cx="270543" cy="248936"/>
                <a:chOff x="4129793" y="1886530"/>
                <a:chExt cx="242923" cy="223888"/>
              </a:xfrm>
            </p:grpSpPr>
            <p:sp>
              <p:nvSpPr>
                <p:cNvPr id="263" name="íṡḻídê"/>
                <p:cNvSpPr/>
                <p:nvPr/>
              </p:nvSpPr>
              <p:spPr>
                <a:xfrm>
                  <a:off x="4129793" y="1886530"/>
                  <a:ext cx="242923" cy="22388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4" name="ï$ľiḓe"/>
                <p:cNvSpPr/>
                <p:nvPr/>
              </p:nvSpPr>
              <p:spPr>
                <a:xfrm>
                  <a:off x="4207930" y="1950128"/>
                  <a:ext cx="101872" cy="100365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6" name="îŝlíďe"/>
              <p:cNvGrpSpPr/>
              <p:nvPr/>
            </p:nvGrpSpPr>
            <p:grpSpPr>
              <a:xfrm>
                <a:off x="5168476" y="5422366"/>
                <a:ext cx="244359" cy="248930"/>
                <a:chOff x="4152290" y="1889983"/>
                <a:chExt cx="219412" cy="223883"/>
              </a:xfrm>
            </p:grpSpPr>
            <p:sp>
              <p:nvSpPr>
                <p:cNvPr id="261" name="i$ľíďê"/>
                <p:cNvSpPr/>
                <p:nvPr/>
              </p:nvSpPr>
              <p:spPr>
                <a:xfrm>
                  <a:off x="4152290" y="1889983"/>
                  <a:ext cx="219412" cy="223883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2" name="iṩ1ide"/>
                <p:cNvSpPr/>
                <p:nvPr/>
              </p:nvSpPr>
              <p:spPr>
                <a:xfrm>
                  <a:off x="4207141" y="1951744"/>
                  <a:ext cx="109706" cy="10036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7" name="iṥ1îḋe"/>
              <p:cNvGrpSpPr/>
              <p:nvPr/>
            </p:nvGrpSpPr>
            <p:grpSpPr>
              <a:xfrm>
                <a:off x="6788535" y="5370902"/>
                <a:ext cx="244359" cy="257517"/>
                <a:chOff x="4151518" y="1884568"/>
                <a:chExt cx="219412" cy="231606"/>
              </a:xfrm>
            </p:grpSpPr>
            <p:sp>
              <p:nvSpPr>
                <p:cNvPr id="259" name="í$1íḑé"/>
                <p:cNvSpPr/>
                <p:nvPr/>
              </p:nvSpPr>
              <p:spPr>
                <a:xfrm>
                  <a:off x="4151518" y="1884568"/>
                  <a:ext cx="219412" cy="231606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0" name="îSļïḑé"/>
                <p:cNvSpPr/>
                <p:nvPr/>
              </p:nvSpPr>
              <p:spPr>
                <a:xfrm>
                  <a:off x="4206373" y="1946330"/>
                  <a:ext cx="109706" cy="108083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8" name="iṧļîḓé"/>
              <p:cNvGrpSpPr/>
              <p:nvPr/>
            </p:nvGrpSpPr>
            <p:grpSpPr>
              <a:xfrm>
                <a:off x="7843047" y="4433579"/>
                <a:ext cx="261813" cy="231767"/>
                <a:chOff x="4139651" y="1861183"/>
                <a:chExt cx="235084" cy="208447"/>
              </a:xfrm>
            </p:grpSpPr>
            <p:sp>
              <p:nvSpPr>
                <p:cNvPr id="257" name="íṧľïdè"/>
                <p:cNvSpPr/>
                <p:nvPr/>
              </p:nvSpPr>
              <p:spPr>
                <a:xfrm>
                  <a:off x="4139651" y="1861183"/>
                  <a:ext cx="235084" cy="208447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58" name="isḷídè"/>
                <p:cNvSpPr/>
                <p:nvPr/>
              </p:nvSpPr>
              <p:spPr>
                <a:xfrm>
                  <a:off x="4201521" y="1921915"/>
                  <a:ext cx="101867" cy="92642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229" name="íšľîdé"/>
              <p:cNvSpPr/>
              <p:nvPr/>
            </p:nvSpPr>
            <p:spPr>
              <a:xfrm>
                <a:off x="7895950" y="2937820"/>
                <a:ext cx="279266" cy="27468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457200" lvl="1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lvl="2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lvl="3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lvl="4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</a:lstStyle>
              <a:p>
                <a:pPr lvl="0" algn="ctr" fontAlgn="base">
                  <a:buNone/>
                </a:pPr>
                <a:endParaRPr lang="zh-CN" altLang="zh-CN" strike="noStrike" noProof="1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230" name="ï$ḷíḑè"/>
              <p:cNvGrpSpPr/>
              <p:nvPr/>
            </p:nvGrpSpPr>
            <p:grpSpPr>
              <a:xfrm>
                <a:off x="7459018" y="2161350"/>
                <a:ext cx="218174" cy="206015"/>
                <a:chOff x="4147925" y="1869550"/>
                <a:chExt cx="237039" cy="224196"/>
              </a:xfrm>
            </p:grpSpPr>
            <p:sp>
              <p:nvSpPr>
                <p:cNvPr id="255" name="ïslïdê"/>
                <p:cNvSpPr/>
                <p:nvPr/>
              </p:nvSpPr>
              <p:spPr>
                <a:xfrm>
                  <a:off x="4147925" y="1869550"/>
                  <a:ext cx="237039" cy="224196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56" name="îṥļîḍé"/>
                <p:cNvSpPr/>
                <p:nvPr/>
              </p:nvSpPr>
              <p:spPr>
                <a:xfrm>
                  <a:off x="4204815" y="1925599"/>
                  <a:ext cx="123259" cy="11209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1" name="íṩľiḍè"/>
              <p:cNvGrpSpPr/>
              <p:nvPr/>
            </p:nvGrpSpPr>
            <p:grpSpPr>
              <a:xfrm>
                <a:off x="6670727" y="1668189"/>
                <a:ext cx="191995" cy="231770"/>
                <a:chOff x="4146762" y="1857310"/>
                <a:chExt cx="208597" cy="252224"/>
              </a:xfrm>
            </p:grpSpPr>
            <p:sp>
              <p:nvSpPr>
                <p:cNvPr id="253" name="î$ļïďe"/>
                <p:cNvSpPr/>
                <p:nvPr/>
              </p:nvSpPr>
              <p:spPr>
                <a:xfrm>
                  <a:off x="4146762" y="1857310"/>
                  <a:ext cx="208597" cy="25222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54" name="îślïdê"/>
                <p:cNvSpPr/>
                <p:nvPr/>
              </p:nvSpPr>
              <p:spPr>
                <a:xfrm>
                  <a:off x="4195437" y="1921727"/>
                  <a:ext cx="104296" cy="11209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2" name="iśḷïḑè"/>
              <p:cNvGrpSpPr/>
              <p:nvPr/>
            </p:nvGrpSpPr>
            <p:grpSpPr>
              <a:xfrm>
                <a:off x="5624437" y="1520611"/>
                <a:ext cx="183266" cy="197434"/>
                <a:chOff x="4135744" y="1841165"/>
                <a:chExt cx="199113" cy="214858"/>
              </a:xfrm>
            </p:grpSpPr>
            <p:sp>
              <p:nvSpPr>
                <p:cNvPr id="251" name="íšlîďé"/>
                <p:cNvSpPr/>
                <p:nvPr/>
              </p:nvSpPr>
              <p:spPr>
                <a:xfrm>
                  <a:off x="4135744" y="1841165"/>
                  <a:ext cx="199113" cy="21485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52" name="íşḻïdé"/>
                <p:cNvSpPr/>
                <p:nvPr/>
              </p:nvSpPr>
              <p:spPr>
                <a:xfrm>
                  <a:off x="4183150" y="1897214"/>
                  <a:ext cx="104302" cy="10276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3" name="íṥḷïďè"/>
              <p:cNvGrpSpPr/>
              <p:nvPr/>
            </p:nvGrpSpPr>
            <p:grpSpPr>
              <a:xfrm>
                <a:off x="4342918" y="2303126"/>
                <a:ext cx="218180" cy="197428"/>
                <a:chOff x="4138912" y="1858649"/>
                <a:chExt cx="223307" cy="202398"/>
              </a:xfrm>
            </p:grpSpPr>
            <p:sp>
              <p:nvSpPr>
                <p:cNvPr id="249" name="íṥḷîdé"/>
                <p:cNvSpPr/>
                <p:nvPr/>
              </p:nvSpPr>
              <p:spPr>
                <a:xfrm>
                  <a:off x="4138912" y="1858649"/>
                  <a:ext cx="223307" cy="20239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50" name="îṡḷïďê"/>
                <p:cNvSpPr/>
                <p:nvPr/>
              </p:nvSpPr>
              <p:spPr>
                <a:xfrm>
                  <a:off x="4200378" y="1920120"/>
                  <a:ext cx="98251" cy="8800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4" name="ïSḻíḍè"/>
              <p:cNvGrpSpPr/>
              <p:nvPr/>
            </p:nvGrpSpPr>
            <p:grpSpPr>
              <a:xfrm>
                <a:off x="3965077" y="3158106"/>
                <a:ext cx="218180" cy="223182"/>
                <a:chOff x="4122769" y="1857090"/>
                <a:chExt cx="223307" cy="228801"/>
              </a:xfrm>
            </p:grpSpPr>
            <p:sp>
              <p:nvSpPr>
                <p:cNvPr id="247" name="ïṣ1idé"/>
                <p:cNvSpPr/>
                <p:nvPr/>
              </p:nvSpPr>
              <p:spPr>
                <a:xfrm>
                  <a:off x="4122769" y="1857090"/>
                  <a:ext cx="223307" cy="228801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48" name="íSḻiḍe"/>
                <p:cNvSpPr/>
                <p:nvPr/>
              </p:nvSpPr>
              <p:spPr>
                <a:xfrm>
                  <a:off x="4185297" y="1918693"/>
                  <a:ext cx="98251" cy="10560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5" name="íṡlïḓè"/>
              <p:cNvGrpSpPr/>
              <p:nvPr/>
            </p:nvGrpSpPr>
            <p:grpSpPr>
              <a:xfrm>
                <a:off x="4705571" y="2830274"/>
                <a:ext cx="200722" cy="197432"/>
                <a:chOff x="4149634" y="1889371"/>
                <a:chExt cx="225982" cy="222644"/>
              </a:xfrm>
            </p:grpSpPr>
            <p:sp>
              <p:nvSpPr>
                <p:cNvPr id="245" name="îSļïḍé"/>
                <p:cNvSpPr/>
                <p:nvPr/>
              </p:nvSpPr>
              <p:spPr>
                <a:xfrm>
                  <a:off x="4149634" y="1889371"/>
                  <a:ext cx="225982" cy="22264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46" name="îṣ1iḋè"/>
                <p:cNvSpPr/>
                <p:nvPr/>
              </p:nvSpPr>
              <p:spPr>
                <a:xfrm>
                  <a:off x="4208586" y="1947453"/>
                  <a:ext cx="108077" cy="10648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6" name="iś1ïdè"/>
              <p:cNvGrpSpPr/>
              <p:nvPr/>
            </p:nvGrpSpPr>
            <p:grpSpPr>
              <a:xfrm>
                <a:off x="4854556" y="4366727"/>
                <a:ext cx="314172" cy="343358"/>
                <a:chOff x="4140388" y="1867167"/>
                <a:chExt cx="215064" cy="235429"/>
              </a:xfrm>
            </p:grpSpPr>
            <p:sp>
              <p:nvSpPr>
                <p:cNvPr id="243" name="íS1îdê"/>
                <p:cNvSpPr/>
                <p:nvPr/>
              </p:nvSpPr>
              <p:spPr>
                <a:xfrm>
                  <a:off x="4140388" y="1867167"/>
                  <a:ext cx="215064" cy="235429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44" name="íṩ1íďè"/>
                <p:cNvSpPr/>
                <p:nvPr/>
              </p:nvSpPr>
              <p:spPr>
                <a:xfrm>
                  <a:off x="4200753" y="1926809"/>
                  <a:ext cx="101560" cy="111827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7" name="îS1ïḍe"/>
              <p:cNvGrpSpPr/>
              <p:nvPr/>
            </p:nvGrpSpPr>
            <p:grpSpPr>
              <a:xfrm>
                <a:off x="5466452" y="1971911"/>
                <a:ext cx="209450" cy="206015"/>
                <a:chOff x="4133662" y="1858561"/>
                <a:chExt cx="227561" cy="224196"/>
              </a:xfrm>
            </p:grpSpPr>
            <p:sp>
              <p:nvSpPr>
                <p:cNvPr id="241" name="îsḻiḑe"/>
                <p:cNvSpPr/>
                <p:nvPr/>
              </p:nvSpPr>
              <p:spPr>
                <a:xfrm>
                  <a:off x="4133662" y="1858561"/>
                  <a:ext cx="227561" cy="224196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42" name="îś1îďe"/>
                <p:cNvSpPr/>
                <p:nvPr/>
              </p:nvSpPr>
              <p:spPr>
                <a:xfrm>
                  <a:off x="4190552" y="1914610"/>
                  <a:ext cx="113780" cy="11209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8" name="íśliḍe"/>
              <p:cNvGrpSpPr/>
              <p:nvPr/>
            </p:nvGrpSpPr>
            <p:grpSpPr>
              <a:xfrm>
                <a:off x="7056793" y="4880605"/>
                <a:ext cx="261809" cy="240349"/>
                <a:chOff x="4138661" y="1862515"/>
                <a:chExt cx="235079" cy="216165"/>
              </a:xfrm>
            </p:grpSpPr>
            <p:sp>
              <p:nvSpPr>
                <p:cNvPr id="239" name="iŝḻiḋe"/>
                <p:cNvSpPr/>
                <p:nvPr/>
              </p:nvSpPr>
              <p:spPr>
                <a:xfrm>
                  <a:off x="4138661" y="1862515"/>
                  <a:ext cx="235079" cy="216165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40" name="îṧlïḓe"/>
                <p:cNvSpPr/>
                <p:nvPr/>
              </p:nvSpPr>
              <p:spPr>
                <a:xfrm>
                  <a:off x="4200529" y="1923247"/>
                  <a:ext cx="101870" cy="100365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6" name="4fab1349-baf3-45ea-a294-9dcae325968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 flipH="1">
            <a:off x="7303233" y="1203971"/>
            <a:ext cx="668376" cy="1191371"/>
            <a:chOff x="4787055" y="1430563"/>
            <a:chExt cx="2617890" cy="4706712"/>
          </a:xfrm>
        </p:grpSpPr>
        <p:sp>
          <p:nvSpPr>
            <p:cNvPr id="198" name="ïşľíḍé"/>
            <p:cNvSpPr/>
            <p:nvPr/>
          </p:nvSpPr>
          <p:spPr>
            <a:xfrm>
              <a:off x="4787055" y="5788483"/>
              <a:ext cx="2065311" cy="348792"/>
            </a:xfrm>
            <a:prstGeom prst="ellipse">
              <a:avLst/>
            </a:prstGeom>
            <a:solidFill>
              <a:srgbClr val="E6E7E7"/>
            </a:solidFill>
            <a:ln w="9525"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endParaRPr lang="zh-CN" altLang="zh-CN" dirty="0">
                <a:latin typeface="Calibri" panose="020F050202020403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99" name="îş1iḓe"/>
            <p:cNvSpPr/>
            <p:nvPr/>
          </p:nvSpPr>
          <p:spPr>
            <a:xfrm>
              <a:off x="5182875" y="1575565"/>
              <a:ext cx="1747871" cy="1559759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0" t="0" r="0" b="0"/>
              <a:pathLst>
                <a:path w="241" h="215">
                  <a:moveTo>
                    <a:pt x="0" y="215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241" y="0"/>
                    <a:pt x="241" y="0"/>
                    <a:pt x="241" y="0"/>
                  </a:cubicBezTo>
                </a:path>
              </a:pathLst>
            </a:custGeom>
            <a:noFill/>
            <a:ln w="23813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0" name="ïśļíḓe"/>
            <p:cNvSpPr/>
            <p:nvPr/>
          </p:nvSpPr>
          <p:spPr>
            <a:xfrm>
              <a:off x="5198551" y="1889084"/>
              <a:ext cx="1747871" cy="1551921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0" t="0" r="0" b="0"/>
              <a:pathLst>
                <a:path w="241" h="214">
                  <a:moveTo>
                    <a:pt x="0" y="214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241" y="0"/>
                    <a:pt x="241" y="0"/>
                    <a:pt x="241" y="0"/>
                  </a:cubicBezTo>
                </a:path>
              </a:pathLst>
            </a:custGeom>
            <a:noFill/>
            <a:ln w="23813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1" name="íṩľíḋê"/>
            <p:cNvSpPr/>
            <p:nvPr/>
          </p:nvSpPr>
          <p:spPr>
            <a:xfrm>
              <a:off x="4943815" y="2425987"/>
              <a:ext cx="1771385" cy="311560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44" h="430">
                  <a:moveTo>
                    <a:pt x="244" y="397"/>
                  </a:moveTo>
                  <a:cubicBezTo>
                    <a:pt x="244" y="415"/>
                    <a:pt x="229" y="430"/>
                    <a:pt x="211" y="430"/>
                  </a:cubicBezTo>
                  <a:cubicBezTo>
                    <a:pt x="33" y="430"/>
                    <a:pt x="33" y="430"/>
                    <a:pt x="33" y="430"/>
                  </a:cubicBezTo>
                  <a:cubicBezTo>
                    <a:pt x="15" y="430"/>
                    <a:pt x="0" y="415"/>
                    <a:pt x="0" y="3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9" y="0"/>
                    <a:pt x="244" y="14"/>
                    <a:pt x="244" y="32"/>
                  </a:cubicBezTo>
                  <a:lnTo>
                    <a:pt x="244" y="397"/>
                  </a:lnTo>
                  <a:close/>
                </a:path>
              </a:pathLst>
            </a:custGeom>
            <a:solidFill>
              <a:srgbClr val="2B2847"/>
            </a:solidFill>
            <a:ln w="9525"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2" name="í$ļïde"/>
            <p:cNvSpPr/>
            <p:nvPr/>
          </p:nvSpPr>
          <p:spPr>
            <a:xfrm>
              <a:off x="5692344" y="5020361"/>
              <a:ext cx="274330" cy="278250"/>
            </a:xfrm>
            <a:prstGeom prst="ellipse">
              <a:avLst/>
            </a:prstGeom>
            <a:noFill/>
            <a:ln w="11113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endParaRPr lang="zh-CN" altLang="zh-CN" dirty="0">
                <a:latin typeface="Calibri" panose="020F050202020403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03" name="isḻiďê"/>
            <p:cNvSpPr/>
            <p:nvPr/>
          </p:nvSpPr>
          <p:spPr>
            <a:xfrm>
              <a:off x="5069223" y="2911942"/>
              <a:ext cx="1520569" cy="194774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endParaRPr lang="zh-CN" altLang="zh-CN" dirty="0">
                <a:latin typeface="Calibri" panose="020F050202020403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04" name="iṣḻîḋe"/>
            <p:cNvSpPr/>
            <p:nvPr/>
          </p:nvSpPr>
          <p:spPr>
            <a:xfrm>
              <a:off x="5386662" y="2665045"/>
              <a:ext cx="928803" cy="5486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128" h="8">
                  <a:moveTo>
                    <a:pt x="128" y="4"/>
                  </a:moveTo>
                  <a:cubicBezTo>
                    <a:pt x="128" y="6"/>
                    <a:pt x="126" y="8"/>
                    <a:pt x="1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6" y="0"/>
                    <a:pt x="128" y="1"/>
                    <a:pt x="128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" name="îsļïḓê"/>
            <p:cNvSpPr/>
            <p:nvPr/>
          </p:nvSpPr>
          <p:spPr>
            <a:xfrm>
              <a:off x="5641396" y="3350870"/>
              <a:ext cx="368385" cy="372306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endParaRPr lang="zh-CN" altLang="zh-CN" dirty="0">
                <a:latin typeface="Calibri" panose="020F050202020403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06" name="ïṥḷîde"/>
            <p:cNvSpPr/>
            <p:nvPr/>
          </p:nvSpPr>
          <p:spPr>
            <a:xfrm>
              <a:off x="6750472" y="1430563"/>
              <a:ext cx="654473" cy="2390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90" h="33">
                  <a:moveTo>
                    <a:pt x="90" y="17"/>
                  </a:moveTo>
                  <a:cubicBezTo>
                    <a:pt x="90" y="26"/>
                    <a:pt x="83" y="33"/>
                    <a:pt x="7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3" y="0"/>
                    <a:pt x="90" y="8"/>
                    <a:pt x="90" y="1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7" name="ïṧḻïdé"/>
            <p:cNvSpPr/>
            <p:nvPr/>
          </p:nvSpPr>
          <p:spPr>
            <a:xfrm>
              <a:off x="6750472" y="1779352"/>
              <a:ext cx="654473" cy="2390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rect l="0" t="0" r="0" b="0"/>
              <a:pathLst>
                <a:path w="90" h="33">
                  <a:moveTo>
                    <a:pt x="90" y="16"/>
                  </a:moveTo>
                  <a:cubicBezTo>
                    <a:pt x="90" y="25"/>
                    <a:pt x="83" y="33"/>
                    <a:pt x="7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3" y="0"/>
                    <a:pt x="90" y="7"/>
                    <a:pt x="90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59" name="直接箭头连接符 58"/>
          <p:cNvCxnSpPr/>
          <p:nvPr/>
        </p:nvCxnSpPr>
        <p:spPr bwMode="auto">
          <a:xfrm>
            <a:off x="4767134" y="3628767"/>
            <a:ext cx="487849" cy="3791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 bwMode="auto">
          <a:xfrm flipV="1">
            <a:off x="6261578" y="2339610"/>
            <a:ext cx="658505" cy="663007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 flipH="1">
            <a:off x="5445125" y="4207510"/>
            <a:ext cx="111125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sz="1400" b="1" dirty="0">
                <a:latin typeface="Calibri" panose="020F0502020204030204" pitchFamily="34" charset="0"/>
                <a:ea typeface="等线" panose="02010600030101010101" pitchFamily="2" charset="-122"/>
              </a:rPr>
              <a:t>数据上链</a:t>
            </a:r>
            <a:endParaRPr lang="zh-CN" altLang="en-US" sz="1400" b="1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cxnSp>
        <p:nvCxnSpPr>
          <p:cNvPr id="2" name="直接箭头连接符 1"/>
          <p:cNvCxnSpPr/>
          <p:nvPr/>
        </p:nvCxnSpPr>
        <p:spPr bwMode="auto">
          <a:xfrm>
            <a:off x="2472690" y="2684780"/>
            <a:ext cx="712470" cy="631825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 flipH="1">
            <a:off x="6997674" y="2350254"/>
            <a:ext cx="1631794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noProof="1">
                <a:sym typeface="+mn-lt"/>
              </a:rPr>
              <a:t>手机</a:t>
            </a:r>
            <a:r>
              <a:rPr lang="en-US" altLang="zh-CN" noProof="1">
                <a:sym typeface="+mn-lt"/>
              </a:rPr>
              <a:t>APP</a:t>
            </a:r>
            <a:r>
              <a:rPr lang="zh-CN" altLang="en-US" noProof="1">
                <a:sym typeface="+mn-lt"/>
              </a:rPr>
              <a:t>实时监控</a:t>
            </a:r>
            <a:endParaRPr lang="zh-CN" altLang="en-US" dirty="0"/>
          </a:p>
        </p:txBody>
      </p:sp>
      <p:cxnSp>
        <p:nvCxnSpPr>
          <p:cNvPr id="312" name="直接箭头连接符 311"/>
          <p:cNvCxnSpPr/>
          <p:nvPr/>
        </p:nvCxnSpPr>
        <p:spPr bwMode="auto">
          <a:xfrm flipV="1">
            <a:off x="6623745" y="3630101"/>
            <a:ext cx="552218" cy="1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confont-11240-5314386"/>
          <p:cNvSpPr>
            <a:spLocks noChangeAspect="1"/>
          </p:cNvSpPr>
          <p:nvPr/>
        </p:nvSpPr>
        <p:spPr bwMode="auto">
          <a:xfrm flipH="1">
            <a:off x="7325859" y="3041168"/>
            <a:ext cx="815508" cy="873878"/>
          </a:xfrm>
          <a:custGeom>
            <a:avLst/>
            <a:gdLst>
              <a:gd name="connsiteX0" fmla="*/ 0 w 541931"/>
              <a:gd name="connsiteY0" fmla="*/ 464555 h 580719"/>
              <a:gd name="connsiteX1" fmla="*/ 96720 w 541931"/>
              <a:gd name="connsiteY1" fmla="*/ 464555 h 580719"/>
              <a:gd name="connsiteX2" fmla="*/ 96720 w 541931"/>
              <a:gd name="connsiteY2" fmla="*/ 483900 h 580719"/>
              <a:gd name="connsiteX3" fmla="*/ 116104 w 541931"/>
              <a:gd name="connsiteY3" fmla="*/ 483900 h 580719"/>
              <a:gd name="connsiteX4" fmla="*/ 116104 w 541931"/>
              <a:gd name="connsiteY4" fmla="*/ 464555 h 580719"/>
              <a:gd name="connsiteX5" fmla="*/ 135489 w 541931"/>
              <a:gd name="connsiteY5" fmla="*/ 464555 h 580719"/>
              <a:gd name="connsiteX6" fmla="*/ 135489 w 541931"/>
              <a:gd name="connsiteY6" fmla="*/ 483900 h 580719"/>
              <a:gd name="connsiteX7" fmla="*/ 154777 w 541931"/>
              <a:gd name="connsiteY7" fmla="*/ 483900 h 580719"/>
              <a:gd name="connsiteX8" fmla="*/ 154777 w 541931"/>
              <a:gd name="connsiteY8" fmla="*/ 464555 h 580719"/>
              <a:gd name="connsiteX9" fmla="*/ 174114 w 541931"/>
              <a:gd name="connsiteY9" fmla="*/ 464555 h 580719"/>
              <a:gd name="connsiteX10" fmla="*/ 174114 w 541931"/>
              <a:gd name="connsiteY10" fmla="*/ 483900 h 580719"/>
              <a:gd name="connsiteX11" fmla="*/ 193546 w 541931"/>
              <a:gd name="connsiteY11" fmla="*/ 483900 h 580719"/>
              <a:gd name="connsiteX12" fmla="*/ 193546 w 541931"/>
              <a:gd name="connsiteY12" fmla="*/ 464555 h 580719"/>
              <a:gd name="connsiteX13" fmla="*/ 212882 w 541931"/>
              <a:gd name="connsiteY13" fmla="*/ 464555 h 580719"/>
              <a:gd name="connsiteX14" fmla="*/ 212882 w 541931"/>
              <a:gd name="connsiteY14" fmla="*/ 483900 h 580719"/>
              <a:gd name="connsiteX15" fmla="*/ 232219 w 541931"/>
              <a:gd name="connsiteY15" fmla="*/ 483900 h 580719"/>
              <a:gd name="connsiteX16" fmla="*/ 232219 w 541931"/>
              <a:gd name="connsiteY16" fmla="*/ 464555 h 580719"/>
              <a:gd name="connsiteX17" fmla="*/ 232222 w 541931"/>
              <a:gd name="connsiteY17" fmla="*/ 464555 h 580719"/>
              <a:gd name="connsiteX18" fmla="*/ 232222 w 541931"/>
              <a:gd name="connsiteY18" fmla="*/ 483940 h 580719"/>
              <a:gd name="connsiteX19" fmla="*/ 19336 w 541931"/>
              <a:gd name="connsiteY19" fmla="*/ 483940 h 580719"/>
              <a:gd name="connsiteX20" fmla="*/ 19336 w 541931"/>
              <a:gd name="connsiteY20" fmla="*/ 561382 h 580719"/>
              <a:gd name="connsiteX21" fmla="*/ 66438 w 541931"/>
              <a:gd name="connsiteY21" fmla="*/ 561382 h 580719"/>
              <a:gd name="connsiteX22" fmla="*/ 154831 w 541931"/>
              <a:gd name="connsiteY22" fmla="*/ 503276 h 580719"/>
              <a:gd name="connsiteX23" fmla="*/ 243224 w 541931"/>
              <a:gd name="connsiteY23" fmla="*/ 561382 h 580719"/>
              <a:gd name="connsiteX24" fmla="*/ 298660 w 541931"/>
              <a:gd name="connsiteY24" fmla="*/ 561382 h 580719"/>
              <a:gd name="connsiteX25" fmla="*/ 387101 w 541931"/>
              <a:gd name="connsiteY25" fmla="*/ 503276 h 580719"/>
              <a:gd name="connsiteX26" fmla="*/ 475494 w 541931"/>
              <a:gd name="connsiteY26" fmla="*/ 561382 h 580719"/>
              <a:gd name="connsiteX27" fmla="*/ 522500 w 541931"/>
              <a:gd name="connsiteY27" fmla="*/ 561382 h 580719"/>
              <a:gd name="connsiteX28" fmla="*/ 522500 w 541931"/>
              <a:gd name="connsiteY28" fmla="*/ 483940 h 580719"/>
              <a:gd name="connsiteX29" fmla="*/ 309614 w 541931"/>
              <a:gd name="connsiteY29" fmla="*/ 483940 h 580719"/>
              <a:gd name="connsiteX30" fmla="*/ 309614 w 541931"/>
              <a:gd name="connsiteY30" fmla="*/ 483900 h 580719"/>
              <a:gd name="connsiteX31" fmla="*/ 328949 w 541931"/>
              <a:gd name="connsiteY31" fmla="*/ 483900 h 580719"/>
              <a:gd name="connsiteX32" fmla="*/ 328949 w 541931"/>
              <a:gd name="connsiteY32" fmla="*/ 464555 h 580719"/>
              <a:gd name="connsiteX33" fmla="*/ 348333 w 541931"/>
              <a:gd name="connsiteY33" fmla="*/ 464555 h 580719"/>
              <a:gd name="connsiteX34" fmla="*/ 348333 w 541931"/>
              <a:gd name="connsiteY34" fmla="*/ 483900 h 580719"/>
              <a:gd name="connsiteX35" fmla="*/ 367717 w 541931"/>
              <a:gd name="connsiteY35" fmla="*/ 483900 h 580719"/>
              <a:gd name="connsiteX36" fmla="*/ 367717 w 541931"/>
              <a:gd name="connsiteY36" fmla="*/ 464555 h 580719"/>
              <a:gd name="connsiteX37" fmla="*/ 387102 w 541931"/>
              <a:gd name="connsiteY37" fmla="*/ 464555 h 580719"/>
              <a:gd name="connsiteX38" fmla="*/ 387102 w 541931"/>
              <a:gd name="connsiteY38" fmla="*/ 483900 h 580719"/>
              <a:gd name="connsiteX39" fmla="*/ 406438 w 541931"/>
              <a:gd name="connsiteY39" fmla="*/ 483900 h 580719"/>
              <a:gd name="connsiteX40" fmla="*/ 406438 w 541931"/>
              <a:gd name="connsiteY40" fmla="*/ 464555 h 580719"/>
              <a:gd name="connsiteX41" fmla="*/ 425775 w 541931"/>
              <a:gd name="connsiteY41" fmla="*/ 464555 h 580719"/>
              <a:gd name="connsiteX42" fmla="*/ 425775 w 541931"/>
              <a:gd name="connsiteY42" fmla="*/ 483900 h 580719"/>
              <a:gd name="connsiteX43" fmla="*/ 445111 w 541931"/>
              <a:gd name="connsiteY43" fmla="*/ 483900 h 580719"/>
              <a:gd name="connsiteX44" fmla="*/ 445111 w 541931"/>
              <a:gd name="connsiteY44" fmla="*/ 464555 h 580719"/>
              <a:gd name="connsiteX45" fmla="*/ 541931 w 541931"/>
              <a:gd name="connsiteY45" fmla="*/ 464555 h 580719"/>
              <a:gd name="connsiteX46" fmla="*/ 541931 w 541931"/>
              <a:gd name="connsiteY46" fmla="*/ 580719 h 580719"/>
              <a:gd name="connsiteX47" fmla="*/ 461777 w 541931"/>
              <a:gd name="connsiteY47" fmla="*/ 580719 h 580719"/>
              <a:gd name="connsiteX48" fmla="*/ 387101 w 541931"/>
              <a:gd name="connsiteY48" fmla="*/ 522613 h 580719"/>
              <a:gd name="connsiteX49" fmla="*/ 312424 w 541931"/>
              <a:gd name="connsiteY49" fmla="*/ 580719 h 580719"/>
              <a:gd name="connsiteX50" fmla="*/ 229460 w 541931"/>
              <a:gd name="connsiteY50" fmla="*/ 580719 h 580719"/>
              <a:gd name="connsiteX51" fmla="*/ 154783 w 541931"/>
              <a:gd name="connsiteY51" fmla="*/ 522613 h 580719"/>
              <a:gd name="connsiteX52" fmla="*/ 80154 w 541931"/>
              <a:gd name="connsiteY52" fmla="*/ 580719 h 580719"/>
              <a:gd name="connsiteX53" fmla="*/ 0 w 541931"/>
              <a:gd name="connsiteY53" fmla="*/ 580719 h 580719"/>
              <a:gd name="connsiteX54" fmla="*/ 232228 w 541931"/>
              <a:gd name="connsiteY54" fmla="*/ 445211 h 580719"/>
              <a:gd name="connsiteX55" fmla="*/ 309604 w 541931"/>
              <a:gd name="connsiteY55" fmla="*/ 445211 h 580719"/>
              <a:gd name="connsiteX56" fmla="*/ 309604 w 541931"/>
              <a:gd name="connsiteY56" fmla="*/ 464555 h 580719"/>
              <a:gd name="connsiteX57" fmla="*/ 232228 w 541931"/>
              <a:gd name="connsiteY57" fmla="*/ 464555 h 580719"/>
              <a:gd name="connsiteX58" fmla="*/ 232228 w 541931"/>
              <a:gd name="connsiteY58" fmla="*/ 406523 h 580719"/>
              <a:gd name="connsiteX59" fmla="*/ 309604 w 541931"/>
              <a:gd name="connsiteY59" fmla="*/ 406523 h 580719"/>
              <a:gd name="connsiteX60" fmla="*/ 309604 w 541931"/>
              <a:gd name="connsiteY60" fmla="*/ 425915 h 580719"/>
              <a:gd name="connsiteX61" fmla="*/ 232228 w 541931"/>
              <a:gd name="connsiteY61" fmla="*/ 425915 h 580719"/>
              <a:gd name="connsiteX62" fmla="*/ 96720 w 541931"/>
              <a:gd name="connsiteY62" fmla="*/ 367736 h 580719"/>
              <a:gd name="connsiteX63" fmla="*/ 445111 w 541931"/>
              <a:gd name="connsiteY63" fmla="*/ 367736 h 580719"/>
              <a:gd name="connsiteX64" fmla="*/ 445111 w 541931"/>
              <a:gd name="connsiteY64" fmla="*/ 464555 h 580719"/>
              <a:gd name="connsiteX65" fmla="*/ 425775 w 541931"/>
              <a:gd name="connsiteY65" fmla="*/ 464555 h 580719"/>
              <a:gd name="connsiteX66" fmla="*/ 425775 w 541931"/>
              <a:gd name="connsiteY66" fmla="*/ 387073 h 580719"/>
              <a:gd name="connsiteX67" fmla="*/ 406438 w 541931"/>
              <a:gd name="connsiteY67" fmla="*/ 387073 h 580719"/>
              <a:gd name="connsiteX68" fmla="*/ 406438 w 541931"/>
              <a:gd name="connsiteY68" fmla="*/ 464555 h 580719"/>
              <a:gd name="connsiteX69" fmla="*/ 387102 w 541931"/>
              <a:gd name="connsiteY69" fmla="*/ 464555 h 580719"/>
              <a:gd name="connsiteX70" fmla="*/ 387102 w 541931"/>
              <a:gd name="connsiteY70" fmla="*/ 387073 h 580719"/>
              <a:gd name="connsiteX71" fmla="*/ 367717 w 541931"/>
              <a:gd name="connsiteY71" fmla="*/ 387073 h 580719"/>
              <a:gd name="connsiteX72" fmla="*/ 367717 w 541931"/>
              <a:gd name="connsiteY72" fmla="*/ 464555 h 580719"/>
              <a:gd name="connsiteX73" fmla="*/ 348333 w 541931"/>
              <a:gd name="connsiteY73" fmla="*/ 464555 h 580719"/>
              <a:gd name="connsiteX74" fmla="*/ 348333 w 541931"/>
              <a:gd name="connsiteY74" fmla="*/ 387073 h 580719"/>
              <a:gd name="connsiteX75" fmla="*/ 328949 w 541931"/>
              <a:gd name="connsiteY75" fmla="*/ 387073 h 580719"/>
              <a:gd name="connsiteX76" fmla="*/ 328949 w 541931"/>
              <a:gd name="connsiteY76" fmla="*/ 464555 h 580719"/>
              <a:gd name="connsiteX77" fmla="*/ 309614 w 541931"/>
              <a:gd name="connsiteY77" fmla="*/ 464555 h 580719"/>
              <a:gd name="connsiteX78" fmla="*/ 309614 w 541931"/>
              <a:gd name="connsiteY78" fmla="*/ 483900 h 580719"/>
              <a:gd name="connsiteX79" fmla="*/ 309613 w 541931"/>
              <a:gd name="connsiteY79" fmla="*/ 483900 h 580719"/>
              <a:gd name="connsiteX80" fmla="*/ 309613 w 541931"/>
              <a:gd name="connsiteY80" fmla="*/ 387073 h 580719"/>
              <a:gd name="connsiteX81" fmla="*/ 232219 w 541931"/>
              <a:gd name="connsiteY81" fmla="*/ 387073 h 580719"/>
              <a:gd name="connsiteX82" fmla="*/ 232219 w 541931"/>
              <a:gd name="connsiteY82" fmla="*/ 464555 h 580719"/>
              <a:gd name="connsiteX83" fmla="*/ 212882 w 541931"/>
              <a:gd name="connsiteY83" fmla="*/ 464555 h 580719"/>
              <a:gd name="connsiteX84" fmla="*/ 212882 w 541931"/>
              <a:gd name="connsiteY84" fmla="*/ 387073 h 580719"/>
              <a:gd name="connsiteX85" fmla="*/ 193546 w 541931"/>
              <a:gd name="connsiteY85" fmla="*/ 387073 h 580719"/>
              <a:gd name="connsiteX86" fmla="*/ 193546 w 541931"/>
              <a:gd name="connsiteY86" fmla="*/ 464555 h 580719"/>
              <a:gd name="connsiteX87" fmla="*/ 174114 w 541931"/>
              <a:gd name="connsiteY87" fmla="*/ 464555 h 580719"/>
              <a:gd name="connsiteX88" fmla="*/ 174114 w 541931"/>
              <a:gd name="connsiteY88" fmla="*/ 387073 h 580719"/>
              <a:gd name="connsiteX89" fmla="*/ 154777 w 541931"/>
              <a:gd name="connsiteY89" fmla="*/ 387073 h 580719"/>
              <a:gd name="connsiteX90" fmla="*/ 154777 w 541931"/>
              <a:gd name="connsiteY90" fmla="*/ 464555 h 580719"/>
              <a:gd name="connsiteX91" fmla="*/ 135489 w 541931"/>
              <a:gd name="connsiteY91" fmla="*/ 464555 h 580719"/>
              <a:gd name="connsiteX92" fmla="*/ 135489 w 541931"/>
              <a:gd name="connsiteY92" fmla="*/ 387073 h 580719"/>
              <a:gd name="connsiteX93" fmla="*/ 116104 w 541931"/>
              <a:gd name="connsiteY93" fmla="*/ 387073 h 580719"/>
              <a:gd name="connsiteX94" fmla="*/ 116104 w 541931"/>
              <a:gd name="connsiteY94" fmla="*/ 464555 h 580719"/>
              <a:gd name="connsiteX95" fmla="*/ 96720 w 541931"/>
              <a:gd name="connsiteY95" fmla="*/ 464555 h 580719"/>
              <a:gd name="connsiteX96" fmla="*/ 135497 w 541931"/>
              <a:gd name="connsiteY96" fmla="*/ 329008 h 580719"/>
              <a:gd name="connsiteX97" fmla="*/ 154829 w 541931"/>
              <a:gd name="connsiteY97" fmla="*/ 329008 h 580719"/>
              <a:gd name="connsiteX98" fmla="*/ 154829 w 541931"/>
              <a:gd name="connsiteY98" fmla="*/ 329048 h 580719"/>
              <a:gd name="connsiteX99" fmla="*/ 174161 w 541931"/>
              <a:gd name="connsiteY99" fmla="*/ 329048 h 580719"/>
              <a:gd name="connsiteX100" fmla="*/ 174161 w 541931"/>
              <a:gd name="connsiteY100" fmla="*/ 329008 h 580719"/>
              <a:gd name="connsiteX101" fmla="*/ 193589 w 541931"/>
              <a:gd name="connsiteY101" fmla="*/ 329008 h 580719"/>
              <a:gd name="connsiteX102" fmla="*/ 193589 w 541931"/>
              <a:gd name="connsiteY102" fmla="*/ 329048 h 580719"/>
              <a:gd name="connsiteX103" fmla="*/ 212921 w 541931"/>
              <a:gd name="connsiteY103" fmla="*/ 329048 h 580719"/>
              <a:gd name="connsiteX104" fmla="*/ 212921 w 541931"/>
              <a:gd name="connsiteY104" fmla="*/ 329008 h 580719"/>
              <a:gd name="connsiteX105" fmla="*/ 232254 w 541931"/>
              <a:gd name="connsiteY105" fmla="*/ 329008 h 580719"/>
              <a:gd name="connsiteX106" fmla="*/ 232254 w 541931"/>
              <a:gd name="connsiteY106" fmla="*/ 329048 h 580719"/>
              <a:gd name="connsiteX107" fmla="*/ 251634 w 541931"/>
              <a:gd name="connsiteY107" fmla="*/ 329048 h 580719"/>
              <a:gd name="connsiteX108" fmla="*/ 251634 w 541931"/>
              <a:gd name="connsiteY108" fmla="*/ 329008 h 580719"/>
              <a:gd name="connsiteX109" fmla="*/ 290299 w 541931"/>
              <a:gd name="connsiteY109" fmla="*/ 329008 h 580719"/>
              <a:gd name="connsiteX110" fmla="*/ 290299 w 541931"/>
              <a:gd name="connsiteY110" fmla="*/ 329048 h 580719"/>
              <a:gd name="connsiteX111" fmla="*/ 309631 w 541931"/>
              <a:gd name="connsiteY111" fmla="*/ 329048 h 580719"/>
              <a:gd name="connsiteX112" fmla="*/ 309631 w 541931"/>
              <a:gd name="connsiteY112" fmla="*/ 329008 h 580719"/>
              <a:gd name="connsiteX113" fmla="*/ 328963 w 541931"/>
              <a:gd name="connsiteY113" fmla="*/ 329008 h 580719"/>
              <a:gd name="connsiteX114" fmla="*/ 328963 w 541931"/>
              <a:gd name="connsiteY114" fmla="*/ 329048 h 580719"/>
              <a:gd name="connsiteX115" fmla="*/ 348343 w 541931"/>
              <a:gd name="connsiteY115" fmla="*/ 329048 h 580719"/>
              <a:gd name="connsiteX116" fmla="*/ 348343 w 541931"/>
              <a:gd name="connsiteY116" fmla="*/ 329008 h 580719"/>
              <a:gd name="connsiteX117" fmla="*/ 367723 w 541931"/>
              <a:gd name="connsiteY117" fmla="*/ 329008 h 580719"/>
              <a:gd name="connsiteX118" fmla="*/ 367723 w 541931"/>
              <a:gd name="connsiteY118" fmla="*/ 329048 h 580719"/>
              <a:gd name="connsiteX119" fmla="*/ 387103 w 541931"/>
              <a:gd name="connsiteY119" fmla="*/ 329048 h 580719"/>
              <a:gd name="connsiteX120" fmla="*/ 387103 w 541931"/>
              <a:gd name="connsiteY120" fmla="*/ 329008 h 580719"/>
              <a:gd name="connsiteX121" fmla="*/ 406436 w 541931"/>
              <a:gd name="connsiteY121" fmla="*/ 329008 h 580719"/>
              <a:gd name="connsiteX122" fmla="*/ 406436 w 541931"/>
              <a:gd name="connsiteY122" fmla="*/ 329048 h 580719"/>
              <a:gd name="connsiteX123" fmla="*/ 425768 w 541931"/>
              <a:gd name="connsiteY123" fmla="*/ 329048 h 580719"/>
              <a:gd name="connsiteX124" fmla="*/ 425768 w 541931"/>
              <a:gd name="connsiteY124" fmla="*/ 348392 h 580719"/>
              <a:gd name="connsiteX125" fmla="*/ 116164 w 541931"/>
              <a:gd name="connsiteY125" fmla="*/ 348392 h 580719"/>
              <a:gd name="connsiteX126" fmla="*/ 116164 w 541931"/>
              <a:gd name="connsiteY126" fmla="*/ 329048 h 580719"/>
              <a:gd name="connsiteX127" fmla="*/ 135497 w 541931"/>
              <a:gd name="connsiteY127" fmla="*/ 329048 h 580719"/>
              <a:gd name="connsiteX128" fmla="*/ 406436 w 541931"/>
              <a:gd name="connsiteY128" fmla="*/ 309673 h 580719"/>
              <a:gd name="connsiteX129" fmla="*/ 425768 w 541931"/>
              <a:gd name="connsiteY129" fmla="*/ 309673 h 580719"/>
              <a:gd name="connsiteX130" fmla="*/ 425768 w 541931"/>
              <a:gd name="connsiteY130" fmla="*/ 329008 h 580719"/>
              <a:gd name="connsiteX131" fmla="*/ 406436 w 541931"/>
              <a:gd name="connsiteY131" fmla="*/ 329008 h 580719"/>
              <a:gd name="connsiteX132" fmla="*/ 367723 w 541931"/>
              <a:gd name="connsiteY132" fmla="*/ 309673 h 580719"/>
              <a:gd name="connsiteX133" fmla="*/ 387103 w 541931"/>
              <a:gd name="connsiteY133" fmla="*/ 309673 h 580719"/>
              <a:gd name="connsiteX134" fmla="*/ 387103 w 541931"/>
              <a:gd name="connsiteY134" fmla="*/ 329008 h 580719"/>
              <a:gd name="connsiteX135" fmla="*/ 367723 w 541931"/>
              <a:gd name="connsiteY135" fmla="*/ 329008 h 580719"/>
              <a:gd name="connsiteX136" fmla="*/ 328963 w 541931"/>
              <a:gd name="connsiteY136" fmla="*/ 309673 h 580719"/>
              <a:gd name="connsiteX137" fmla="*/ 348343 w 541931"/>
              <a:gd name="connsiteY137" fmla="*/ 309673 h 580719"/>
              <a:gd name="connsiteX138" fmla="*/ 348343 w 541931"/>
              <a:gd name="connsiteY138" fmla="*/ 329008 h 580719"/>
              <a:gd name="connsiteX139" fmla="*/ 328963 w 541931"/>
              <a:gd name="connsiteY139" fmla="*/ 329008 h 580719"/>
              <a:gd name="connsiteX140" fmla="*/ 290299 w 541931"/>
              <a:gd name="connsiteY140" fmla="*/ 309673 h 580719"/>
              <a:gd name="connsiteX141" fmla="*/ 309631 w 541931"/>
              <a:gd name="connsiteY141" fmla="*/ 309673 h 580719"/>
              <a:gd name="connsiteX142" fmla="*/ 309631 w 541931"/>
              <a:gd name="connsiteY142" fmla="*/ 329008 h 580719"/>
              <a:gd name="connsiteX143" fmla="*/ 290299 w 541931"/>
              <a:gd name="connsiteY143" fmla="*/ 329008 h 580719"/>
              <a:gd name="connsiteX144" fmla="*/ 232254 w 541931"/>
              <a:gd name="connsiteY144" fmla="*/ 309673 h 580719"/>
              <a:gd name="connsiteX145" fmla="*/ 251634 w 541931"/>
              <a:gd name="connsiteY145" fmla="*/ 309673 h 580719"/>
              <a:gd name="connsiteX146" fmla="*/ 251634 w 541931"/>
              <a:gd name="connsiteY146" fmla="*/ 329008 h 580719"/>
              <a:gd name="connsiteX147" fmla="*/ 232254 w 541931"/>
              <a:gd name="connsiteY147" fmla="*/ 329008 h 580719"/>
              <a:gd name="connsiteX148" fmla="*/ 193589 w 541931"/>
              <a:gd name="connsiteY148" fmla="*/ 309673 h 580719"/>
              <a:gd name="connsiteX149" fmla="*/ 212921 w 541931"/>
              <a:gd name="connsiteY149" fmla="*/ 309673 h 580719"/>
              <a:gd name="connsiteX150" fmla="*/ 212921 w 541931"/>
              <a:gd name="connsiteY150" fmla="*/ 329008 h 580719"/>
              <a:gd name="connsiteX151" fmla="*/ 193589 w 541931"/>
              <a:gd name="connsiteY151" fmla="*/ 329008 h 580719"/>
              <a:gd name="connsiteX152" fmla="*/ 154829 w 541931"/>
              <a:gd name="connsiteY152" fmla="*/ 309673 h 580719"/>
              <a:gd name="connsiteX153" fmla="*/ 174161 w 541931"/>
              <a:gd name="connsiteY153" fmla="*/ 309673 h 580719"/>
              <a:gd name="connsiteX154" fmla="*/ 174161 w 541931"/>
              <a:gd name="connsiteY154" fmla="*/ 329008 h 580719"/>
              <a:gd name="connsiteX155" fmla="*/ 154829 w 541931"/>
              <a:gd name="connsiteY155" fmla="*/ 329008 h 580719"/>
              <a:gd name="connsiteX156" fmla="*/ 116164 w 541931"/>
              <a:gd name="connsiteY156" fmla="*/ 309673 h 580719"/>
              <a:gd name="connsiteX157" fmla="*/ 135497 w 541931"/>
              <a:gd name="connsiteY157" fmla="*/ 309673 h 580719"/>
              <a:gd name="connsiteX158" fmla="*/ 135497 w 541931"/>
              <a:gd name="connsiteY158" fmla="*/ 329008 h 580719"/>
              <a:gd name="connsiteX159" fmla="*/ 116164 w 541931"/>
              <a:gd name="connsiteY159" fmla="*/ 329008 h 580719"/>
              <a:gd name="connsiteX160" fmla="*/ 116164 w 541931"/>
              <a:gd name="connsiteY160" fmla="*/ 290337 h 580719"/>
              <a:gd name="connsiteX161" fmla="*/ 425768 w 541931"/>
              <a:gd name="connsiteY161" fmla="*/ 290337 h 580719"/>
              <a:gd name="connsiteX162" fmla="*/ 425768 w 541931"/>
              <a:gd name="connsiteY162" fmla="*/ 290376 h 580719"/>
              <a:gd name="connsiteX163" fmla="*/ 406436 w 541931"/>
              <a:gd name="connsiteY163" fmla="*/ 290376 h 580719"/>
              <a:gd name="connsiteX164" fmla="*/ 406436 w 541931"/>
              <a:gd name="connsiteY164" fmla="*/ 309673 h 580719"/>
              <a:gd name="connsiteX165" fmla="*/ 387103 w 541931"/>
              <a:gd name="connsiteY165" fmla="*/ 309673 h 580719"/>
              <a:gd name="connsiteX166" fmla="*/ 387103 w 541931"/>
              <a:gd name="connsiteY166" fmla="*/ 290376 h 580719"/>
              <a:gd name="connsiteX167" fmla="*/ 367723 w 541931"/>
              <a:gd name="connsiteY167" fmla="*/ 290376 h 580719"/>
              <a:gd name="connsiteX168" fmla="*/ 367723 w 541931"/>
              <a:gd name="connsiteY168" fmla="*/ 309673 h 580719"/>
              <a:gd name="connsiteX169" fmla="*/ 348343 w 541931"/>
              <a:gd name="connsiteY169" fmla="*/ 309673 h 580719"/>
              <a:gd name="connsiteX170" fmla="*/ 348343 w 541931"/>
              <a:gd name="connsiteY170" fmla="*/ 290376 h 580719"/>
              <a:gd name="connsiteX171" fmla="*/ 328963 w 541931"/>
              <a:gd name="connsiteY171" fmla="*/ 290376 h 580719"/>
              <a:gd name="connsiteX172" fmla="*/ 328963 w 541931"/>
              <a:gd name="connsiteY172" fmla="*/ 309673 h 580719"/>
              <a:gd name="connsiteX173" fmla="*/ 309631 w 541931"/>
              <a:gd name="connsiteY173" fmla="*/ 309673 h 580719"/>
              <a:gd name="connsiteX174" fmla="*/ 309631 w 541931"/>
              <a:gd name="connsiteY174" fmla="*/ 290376 h 580719"/>
              <a:gd name="connsiteX175" fmla="*/ 290299 w 541931"/>
              <a:gd name="connsiteY175" fmla="*/ 290376 h 580719"/>
              <a:gd name="connsiteX176" fmla="*/ 290299 w 541931"/>
              <a:gd name="connsiteY176" fmla="*/ 309673 h 580719"/>
              <a:gd name="connsiteX177" fmla="*/ 251634 w 541931"/>
              <a:gd name="connsiteY177" fmla="*/ 309673 h 580719"/>
              <a:gd name="connsiteX178" fmla="*/ 251634 w 541931"/>
              <a:gd name="connsiteY178" fmla="*/ 290376 h 580719"/>
              <a:gd name="connsiteX179" fmla="*/ 232254 w 541931"/>
              <a:gd name="connsiteY179" fmla="*/ 290376 h 580719"/>
              <a:gd name="connsiteX180" fmla="*/ 232254 w 541931"/>
              <a:gd name="connsiteY180" fmla="*/ 309673 h 580719"/>
              <a:gd name="connsiteX181" fmla="*/ 212921 w 541931"/>
              <a:gd name="connsiteY181" fmla="*/ 309673 h 580719"/>
              <a:gd name="connsiteX182" fmla="*/ 212921 w 541931"/>
              <a:gd name="connsiteY182" fmla="*/ 290376 h 580719"/>
              <a:gd name="connsiteX183" fmla="*/ 193589 w 541931"/>
              <a:gd name="connsiteY183" fmla="*/ 290376 h 580719"/>
              <a:gd name="connsiteX184" fmla="*/ 193589 w 541931"/>
              <a:gd name="connsiteY184" fmla="*/ 309673 h 580719"/>
              <a:gd name="connsiteX185" fmla="*/ 174161 w 541931"/>
              <a:gd name="connsiteY185" fmla="*/ 309673 h 580719"/>
              <a:gd name="connsiteX186" fmla="*/ 174161 w 541931"/>
              <a:gd name="connsiteY186" fmla="*/ 290376 h 580719"/>
              <a:gd name="connsiteX187" fmla="*/ 154829 w 541931"/>
              <a:gd name="connsiteY187" fmla="*/ 290376 h 580719"/>
              <a:gd name="connsiteX188" fmla="*/ 154829 w 541931"/>
              <a:gd name="connsiteY188" fmla="*/ 309673 h 580719"/>
              <a:gd name="connsiteX189" fmla="*/ 135497 w 541931"/>
              <a:gd name="connsiteY189" fmla="*/ 309673 h 580719"/>
              <a:gd name="connsiteX190" fmla="*/ 135497 w 541931"/>
              <a:gd name="connsiteY190" fmla="*/ 290376 h 580719"/>
              <a:gd name="connsiteX191" fmla="*/ 116164 w 541931"/>
              <a:gd name="connsiteY191" fmla="*/ 290376 h 580719"/>
              <a:gd name="connsiteX192" fmla="*/ 116164 w 541931"/>
              <a:gd name="connsiteY192" fmla="*/ 251656 h 580719"/>
              <a:gd name="connsiteX193" fmla="*/ 425768 w 541931"/>
              <a:gd name="connsiteY193" fmla="*/ 251656 h 580719"/>
              <a:gd name="connsiteX194" fmla="*/ 425768 w 541931"/>
              <a:gd name="connsiteY194" fmla="*/ 271039 h 580719"/>
              <a:gd name="connsiteX195" fmla="*/ 116164 w 541931"/>
              <a:gd name="connsiteY195" fmla="*/ 271039 h 580719"/>
              <a:gd name="connsiteX196" fmla="*/ 270966 w 541931"/>
              <a:gd name="connsiteY196" fmla="*/ 155129 h 580719"/>
              <a:gd name="connsiteX197" fmla="*/ 182732 w 541931"/>
              <a:gd name="connsiteY197" fmla="*/ 212708 h 580719"/>
              <a:gd name="connsiteX198" fmla="*/ 359152 w 541931"/>
              <a:gd name="connsiteY198" fmla="*/ 212708 h 580719"/>
              <a:gd name="connsiteX199" fmla="*/ 270966 w 541931"/>
              <a:gd name="connsiteY199" fmla="*/ 155129 h 580719"/>
              <a:gd name="connsiteX200" fmla="*/ 270966 w 541931"/>
              <a:gd name="connsiteY200" fmla="*/ 135508 h 580719"/>
              <a:gd name="connsiteX201" fmla="*/ 271014 w 541931"/>
              <a:gd name="connsiteY201" fmla="*/ 135516 h 580719"/>
              <a:gd name="connsiteX202" fmla="*/ 271014 w 541931"/>
              <a:gd name="connsiteY202" fmla="*/ 145212 h 580719"/>
              <a:gd name="connsiteX203" fmla="*/ 280680 w 541931"/>
              <a:gd name="connsiteY203" fmla="*/ 154880 h 580719"/>
              <a:gd name="connsiteX204" fmla="*/ 290346 w 541931"/>
              <a:gd name="connsiteY204" fmla="*/ 145164 h 580719"/>
              <a:gd name="connsiteX205" fmla="*/ 290346 w 541931"/>
              <a:gd name="connsiteY205" fmla="*/ 139018 h 580719"/>
              <a:gd name="connsiteX206" fmla="*/ 311778 w 541931"/>
              <a:gd name="connsiteY206" fmla="*/ 142900 h 580719"/>
              <a:gd name="connsiteX207" fmla="*/ 385294 w 541931"/>
              <a:gd name="connsiteY207" fmla="*/ 232282 h 580719"/>
              <a:gd name="connsiteX208" fmla="*/ 156543 w 541931"/>
              <a:gd name="connsiteY208" fmla="*/ 232282 h 580719"/>
              <a:gd name="connsiteX209" fmla="*/ 270966 w 541931"/>
              <a:gd name="connsiteY209" fmla="*/ 135508 h 580719"/>
              <a:gd name="connsiteX210" fmla="*/ 280680 w 541931"/>
              <a:gd name="connsiteY210" fmla="*/ 0 h 580719"/>
              <a:gd name="connsiteX211" fmla="*/ 290346 w 541931"/>
              <a:gd name="connsiteY211" fmla="*/ 9716 h 580719"/>
              <a:gd name="connsiteX212" fmla="*/ 290346 w 541931"/>
              <a:gd name="connsiteY212" fmla="*/ 139018 h 580719"/>
              <a:gd name="connsiteX213" fmla="*/ 271014 w 541931"/>
              <a:gd name="connsiteY213" fmla="*/ 135516 h 580719"/>
              <a:gd name="connsiteX214" fmla="*/ 271014 w 541931"/>
              <a:gd name="connsiteY214" fmla="*/ 9716 h 580719"/>
              <a:gd name="connsiteX215" fmla="*/ 280680 w 541931"/>
              <a:gd name="connsiteY215" fmla="*/ 0 h 58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541931" h="580719">
                <a:moveTo>
                  <a:pt x="0" y="464555"/>
                </a:moveTo>
                <a:lnTo>
                  <a:pt x="96720" y="464555"/>
                </a:lnTo>
                <a:lnTo>
                  <a:pt x="96720" y="483900"/>
                </a:lnTo>
                <a:lnTo>
                  <a:pt x="116104" y="483900"/>
                </a:lnTo>
                <a:lnTo>
                  <a:pt x="116104" y="464555"/>
                </a:lnTo>
                <a:lnTo>
                  <a:pt x="135489" y="464555"/>
                </a:lnTo>
                <a:lnTo>
                  <a:pt x="135489" y="483900"/>
                </a:lnTo>
                <a:lnTo>
                  <a:pt x="154777" y="483900"/>
                </a:lnTo>
                <a:lnTo>
                  <a:pt x="154777" y="464555"/>
                </a:lnTo>
                <a:lnTo>
                  <a:pt x="174114" y="464555"/>
                </a:lnTo>
                <a:lnTo>
                  <a:pt x="174114" y="483900"/>
                </a:lnTo>
                <a:lnTo>
                  <a:pt x="193546" y="483900"/>
                </a:lnTo>
                <a:lnTo>
                  <a:pt x="193546" y="464555"/>
                </a:lnTo>
                <a:lnTo>
                  <a:pt x="212882" y="464555"/>
                </a:lnTo>
                <a:lnTo>
                  <a:pt x="212882" y="483900"/>
                </a:lnTo>
                <a:lnTo>
                  <a:pt x="232219" y="483900"/>
                </a:lnTo>
                <a:lnTo>
                  <a:pt x="232219" y="464555"/>
                </a:lnTo>
                <a:lnTo>
                  <a:pt x="232222" y="464555"/>
                </a:lnTo>
                <a:lnTo>
                  <a:pt x="232222" y="483940"/>
                </a:lnTo>
                <a:lnTo>
                  <a:pt x="19336" y="483940"/>
                </a:lnTo>
                <a:lnTo>
                  <a:pt x="19336" y="561382"/>
                </a:lnTo>
                <a:lnTo>
                  <a:pt x="66438" y="561382"/>
                </a:lnTo>
                <a:cubicBezTo>
                  <a:pt x="81630" y="526471"/>
                  <a:pt x="116064" y="503276"/>
                  <a:pt x="154831" y="503276"/>
                </a:cubicBezTo>
                <a:cubicBezTo>
                  <a:pt x="193598" y="503276"/>
                  <a:pt x="228079" y="526471"/>
                  <a:pt x="243224" y="561382"/>
                </a:cubicBezTo>
                <a:lnTo>
                  <a:pt x="298660" y="561382"/>
                </a:lnTo>
                <a:cubicBezTo>
                  <a:pt x="313853" y="526471"/>
                  <a:pt x="348333" y="503276"/>
                  <a:pt x="387101" y="503276"/>
                </a:cubicBezTo>
                <a:cubicBezTo>
                  <a:pt x="425820" y="503276"/>
                  <a:pt x="460301" y="526471"/>
                  <a:pt x="475494" y="561382"/>
                </a:cubicBezTo>
                <a:lnTo>
                  <a:pt x="522500" y="561382"/>
                </a:lnTo>
                <a:lnTo>
                  <a:pt x="522500" y="483940"/>
                </a:lnTo>
                <a:lnTo>
                  <a:pt x="309614" y="483940"/>
                </a:lnTo>
                <a:lnTo>
                  <a:pt x="309614" y="483900"/>
                </a:lnTo>
                <a:lnTo>
                  <a:pt x="328949" y="483900"/>
                </a:lnTo>
                <a:lnTo>
                  <a:pt x="328949" y="464555"/>
                </a:lnTo>
                <a:lnTo>
                  <a:pt x="348333" y="464555"/>
                </a:lnTo>
                <a:lnTo>
                  <a:pt x="348333" y="483900"/>
                </a:lnTo>
                <a:lnTo>
                  <a:pt x="367717" y="483900"/>
                </a:lnTo>
                <a:lnTo>
                  <a:pt x="367717" y="464555"/>
                </a:lnTo>
                <a:lnTo>
                  <a:pt x="387102" y="464555"/>
                </a:lnTo>
                <a:lnTo>
                  <a:pt x="387102" y="483900"/>
                </a:lnTo>
                <a:lnTo>
                  <a:pt x="406438" y="483900"/>
                </a:lnTo>
                <a:lnTo>
                  <a:pt x="406438" y="464555"/>
                </a:lnTo>
                <a:lnTo>
                  <a:pt x="425775" y="464555"/>
                </a:lnTo>
                <a:lnTo>
                  <a:pt x="425775" y="483900"/>
                </a:lnTo>
                <a:lnTo>
                  <a:pt x="445111" y="483900"/>
                </a:lnTo>
                <a:lnTo>
                  <a:pt x="445111" y="464555"/>
                </a:lnTo>
                <a:lnTo>
                  <a:pt x="541931" y="464555"/>
                </a:lnTo>
                <a:lnTo>
                  <a:pt x="541931" y="580719"/>
                </a:lnTo>
                <a:lnTo>
                  <a:pt x="461777" y="580719"/>
                </a:lnTo>
                <a:cubicBezTo>
                  <a:pt x="453110" y="547380"/>
                  <a:pt x="423106" y="522613"/>
                  <a:pt x="387101" y="522613"/>
                </a:cubicBezTo>
                <a:cubicBezTo>
                  <a:pt x="351048" y="522613"/>
                  <a:pt x="321044" y="547380"/>
                  <a:pt x="312424" y="580719"/>
                </a:cubicBezTo>
                <a:lnTo>
                  <a:pt x="229460" y="580719"/>
                </a:lnTo>
                <a:cubicBezTo>
                  <a:pt x="220792" y="547380"/>
                  <a:pt x="190788" y="522613"/>
                  <a:pt x="154783" y="522613"/>
                </a:cubicBezTo>
                <a:cubicBezTo>
                  <a:pt x="118826" y="522613"/>
                  <a:pt x="88774" y="547380"/>
                  <a:pt x="80154" y="580719"/>
                </a:cubicBezTo>
                <a:lnTo>
                  <a:pt x="0" y="580719"/>
                </a:lnTo>
                <a:close/>
                <a:moveTo>
                  <a:pt x="232228" y="445211"/>
                </a:moveTo>
                <a:lnTo>
                  <a:pt x="309604" y="445211"/>
                </a:lnTo>
                <a:lnTo>
                  <a:pt x="309604" y="464555"/>
                </a:lnTo>
                <a:lnTo>
                  <a:pt x="232228" y="464555"/>
                </a:lnTo>
                <a:close/>
                <a:moveTo>
                  <a:pt x="232228" y="406523"/>
                </a:moveTo>
                <a:lnTo>
                  <a:pt x="309604" y="406523"/>
                </a:lnTo>
                <a:lnTo>
                  <a:pt x="309604" y="425915"/>
                </a:lnTo>
                <a:lnTo>
                  <a:pt x="232228" y="425915"/>
                </a:lnTo>
                <a:close/>
                <a:moveTo>
                  <a:pt x="96720" y="367736"/>
                </a:moveTo>
                <a:lnTo>
                  <a:pt x="445111" y="367736"/>
                </a:lnTo>
                <a:lnTo>
                  <a:pt x="445111" y="464555"/>
                </a:lnTo>
                <a:lnTo>
                  <a:pt x="425775" y="464555"/>
                </a:lnTo>
                <a:lnTo>
                  <a:pt x="425775" y="387073"/>
                </a:lnTo>
                <a:lnTo>
                  <a:pt x="406438" y="387073"/>
                </a:lnTo>
                <a:lnTo>
                  <a:pt x="406438" y="464555"/>
                </a:lnTo>
                <a:lnTo>
                  <a:pt x="387102" y="464555"/>
                </a:lnTo>
                <a:lnTo>
                  <a:pt x="387102" y="387073"/>
                </a:lnTo>
                <a:lnTo>
                  <a:pt x="367717" y="387073"/>
                </a:lnTo>
                <a:lnTo>
                  <a:pt x="367717" y="464555"/>
                </a:lnTo>
                <a:lnTo>
                  <a:pt x="348333" y="464555"/>
                </a:lnTo>
                <a:lnTo>
                  <a:pt x="348333" y="387073"/>
                </a:lnTo>
                <a:lnTo>
                  <a:pt x="328949" y="387073"/>
                </a:lnTo>
                <a:lnTo>
                  <a:pt x="328949" y="464555"/>
                </a:lnTo>
                <a:lnTo>
                  <a:pt x="309614" y="464555"/>
                </a:lnTo>
                <a:lnTo>
                  <a:pt x="309614" y="483900"/>
                </a:lnTo>
                <a:lnTo>
                  <a:pt x="309613" y="483900"/>
                </a:lnTo>
                <a:lnTo>
                  <a:pt x="309613" y="387073"/>
                </a:lnTo>
                <a:lnTo>
                  <a:pt x="232219" y="387073"/>
                </a:lnTo>
                <a:lnTo>
                  <a:pt x="232219" y="464555"/>
                </a:lnTo>
                <a:lnTo>
                  <a:pt x="212882" y="464555"/>
                </a:lnTo>
                <a:lnTo>
                  <a:pt x="212882" y="387073"/>
                </a:lnTo>
                <a:lnTo>
                  <a:pt x="193546" y="387073"/>
                </a:lnTo>
                <a:lnTo>
                  <a:pt x="193546" y="464555"/>
                </a:lnTo>
                <a:lnTo>
                  <a:pt x="174114" y="464555"/>
                </a:lnTo>
                <a:lnTo>
                  <a:pt x="174114" y="387073"/>
                </a:lnTo>
                <a:lnTo>
                  <a:pt x="154777" y="387073"/>
                </a:lnTo>
                <a:lnTo>
                  <a:pt x="154777" y="464555"/>
                </a:lnTo>
                <a:lnTo>
                  <a:pt x="135489" y="464555"/>
                </a:lnTo>
                <a:lnTo>
                  <a:pt x="135489" y="387073"/>
                </a:lnTo>
                <a:lnTo>
                  <a:pt x="116104" y="387073"/>
                </a:lnTo>
                <a:lnTo>
                  <a:pt x="116104" y="464555"/>
                </a:lnTo>
                <a:lnTo>
                  <a:pt x="96720" y="464555"/>
                </a:lnTo>
                <a:close/>
                <a:moveTo>
                  <a:pt x="135497" y="329008"/>
                </a:moveTo>
                <a:lnTo>
                  <a:pt x="154829" y="329008"/>
                </a:lnTo>
                <a:lnTo>
                  <a:pt x="154829" y="329048"/>
                </a:lnTo>
                <a:lnTo>
                  <a:pt x="174161" y="329048"/>
                </a:lnTo>
                <a:lnTo>
                  <a:pt x="174161" y="329008"/>
                </a:lnTo>
                <a:lnTo>
                  <a:pt x="193589" y="329008"/>
                </a:lnTo>
                <a:lnTo>
                  <a:pt x="193589" y="329048"/>
                </a:lnTo>
                <a:lnTo>
                  <a:pt x="212921" y="329048"/>
                </a:lnTo>
                <a:lnTo>
                  <a:pt x="212921" y="329008"/>
                </a:lnTo>
                <a:lnTo>
                  <a:pt x="232254" y="329008"/>
                </a:lnTo>
                <a:lnTo>
                  <a:pt x="232254" y="329048"/>
                </a:lnTo>
                <a:lnTo>
                  <a:pt x="251634" y="329048"/>
                </a:lnTo>
                <a:lnTo>
                  <a:pt x="251634" y="329008"/>
                </a:lnTo>
                <a:lnTo>
                  <a:pt x="290299" y="329008"/>
                </a:lnTo>
                <a:lnTo>
                  <a:pt x="290299" y="329048"/>
                </a:lnTo>
                <a:lnTo>
                  <a:pt x="309631" y="329048"/>
                </a:lnTo>
                <a:lnTo>
                  <a:pt x="309631" y="329008"/>
                </a:lnTo>
                <a:lnTo>
                  <a:pt x="328963" y="329008"/>
                </a:lnTo>
                <a:lnTo>
                  <a:pt x="328963" y="329048"/>
                </a:lnTo>
                <a:lnTo>
                  <a:pt x="348343" y="329048"/>
                </a:lnTo>
                <a:lnTo>
                  <a:pt x="348343" y="329008"/>
                </a:lnTo>
                <a:lnTo>
                  <a:pt x="367723" y="329008"/>
                </a:lnTo>
                <a:lnTo>
                  <a:pt x="367723" y="329048"/>
                </a:lnTo>
                <a:lnTo>
                  <a:pt x="387103" y="329048"/>
                </a:lnTo>
                <a:lnTo>
                  <a:pt x="387103" y="329008"/>
                </a:lnTo>
                <a:lnTo>
                  <a:pt x="406436" y="329008"/>
                </a:lnTo>
                <a:lnTo>
                  <a:pt x="406436" y="329048"/>
                </a:lnTo>
                <a:lnTo>
                  <a:pt x="425768" y="329048"/>
                </a:lnTo>
                <a:lnTo>
                  <a:pt x="425768" y="348392"/>
                </a:lnTo>
                <a:lnTo>
                  <a:pt x="116164" y="348392"/>
                </a:lnTo>
                <a:lnTo>
                  <a:pt x="116164" y="329048"/>
                </a:lnTo>
                <a:lnTo>
                  <a:pt x="135497" y="329048"/>
                </a:lnTo>
                <a:close/>
                <a:moveTo>
                  <a:pt x="406436" y="309673"/>
                </a:moveTo>
                <a:lnTo>
                  <a:pt x="425768" y="309673"/>
                </a:lnTo>
                <a:lnTo>
                  <a:pt x="425768" y="329008"/>
                </a:lnTo>
                <a:lnTo>
                  <a:pt x="406436" y="329008"/>
                </a:lnTo>
                <a:close/>
                <a:moveTo>
                  <a:pt x="367723" y="309673"/>
                </a:moveTo>
                <a:lnTo>
                  <a:pt x="387103" y="309673"/>
                </a:lnTo>
                <a:lnTo>
                  <a:pt x="387103" y="329008"/>
                </a:lnTo>
                <a:lnTo>
                  <a:pt x="367723" y="329008"/>
                </a:lnTo>
                <a:close/>
                <a:moveTo>
                  <a:pt x="328963" y="309673"/>
                </a:moveTo>
                <a:lnTo>
                  <a:pt x="348343" y="309673"/>
                </a:lnTo>
                <a:lnTo>
                  <a:pt x="348343" y="329008"/>
                </a:lnTo>
                <a:lnTo>
                  <a:pt x="328963" y="329008"/>
                </a:lnTo>
                <a:close/>
                <a:moveTo>
                  <a:pt x="290299" y="309673"/>
                </a:moveTo>
                <a:lnTo>
                  <a:pt x="309631" y="309673"/>
                </a:lnTo>
                <a:lnTo>
                  <a:pt x="309631" y="329008"/>
                </a:lnTo>
                <a:lnTo>
                  <a:pt x="290299" y="329008"/>
                </a:lnTo>
                <a:close/>
                <a:moveTo>
                  <a:pt x="232254" y="309673"/>
                </a:moveTo>
                <a:lnTo>
                  <a:pt x="251634" y="309673"/>
                </a:lnTo>
                <a:lnTo>
                  <a:pt x="251634" y="329008"/>
                </a:lnTo>
                <a:lnTo>
                  <a:pt x="232254" y="329008"/>
                </a:lnTo>
                <a:close/>
                <a:moveTo>
                  <a:pt x="193589" y="309673"/>
                </a:moveTo>
                <a:lnTo>
                  <a:pt x="212921" y="309673"/>
                </a:lnTo>
                <a:lnTo>
                  <a:pt x="212921" y="329008"/>
                </a:lnTo>
                <a:lnTo>
                  <a:pt x="193589" y="329008"/>
                </a:lnTo>
                <a:close/>
                <a:moveTo>
                  <a:pt x="154829" y="309673"/>
                </a:moveTo>
                <a:lnTo>
                  <a:pt x="174161" y="309673"/>
                </a:lnTo>
                <a:lnTo>
                  <a:pt x="174161" y="329008"/>
                </a:lnTo>
                <a:lnTo>
                  <a:pt x="154829" y="329008"/>
                </a:lnTo>
                <a:close/>
                <a:moveTo>
                  <a:pt x="116164" y="309673"/>
                </a:moveTo>
                <a:lnTo>
                  <a:pt x="135497" y="309673"/>
                </a:lnTo>
                <a:lnTo>
                  <a:pt x="135497" y="329008"/>
                </a:lnTo>
                <a:lnTo>
                  <a:pt x="116164" y="329008"/>
                </a:lnTo>
                <a:close/>
                <a:moveTo>
                  <a:pt x="116164" y="290337"/>
                </a:moveTo>
                <a:lnTo>
                  <a:pt x="425768" y="290337"/>
                </a:lnTo>
                <a:lnTo>
                  <a:pt x="425768" y="290376"/>
                </a:lnTo>
                <a:lnTo>
                  <a:pt x="406436" y="290376"/>
                </a:lnTo>
                <a:lnTo>
                  <a:pt x="406436" y="309673"/>
                </a:lnTo>
                <a:lnTo>
                  <a:pt x="387103" y="309673"/>
                </a:lnTo>
                <a:lnTo>
                  <a:pt x="387103" y="290376"/>
                </a:lnTo>
                <a:lnTo>
                  <a:pt x="367723" y="290376"/>
                </a:lnTo>
                <a:lnTo>
                  <a:pt x="367723" y="309673"/>
                </a:lnTo>
                <a:lnTo>
                  <a:pt x="348343" y="309673"/>
                </a:lnTo>
                <a:lnTo>
                  <a:pt x="348343" y="290376"/>
                </a:lnTo>
                <a:lnTo>
                  <a:pt x="328963" y="290376"/>
                </a:lnTo>
                <a:lnTo>
                  <a:pt x="328963" y="309673"/>
                </a:lnTo>
                <a:lnTo>
                  <a:pt x="309631" y="309673"/>
                </a:lnTo>
                <a:lnTo>
                  <a:pt x="309631" y="290376"/>
                </a:lnTo>
                <a:lnTo>
                  <a:pt x="290299" y="290376"/>
                </a:lnTo>
                <a:lnTo>
                  <a:pt x="290299" y="309673"/>
                </a:lnTo>
                <a:lnTo>
                  <a:pt x="251634" y="309673"/>
                </a:lnTo>
                <a:lnTo>
                  <a:pt x="251634" y="290376"/>
                </a:lnTo>
                <a:lnTo>
                  <a:pt x="232254" y="290376"/>
                </a:lnTo>
                <a:lnTo>
                  <a:pt x="232254" y="309673"/>
                </a:lnTo>
                <a:lnTo>
                  <a:pt x="212921" y="309673"/>
                </a:lnTo>
                <a:lnTo>
                  <a:pt x="212921" y="290376"/>
                </a:lnTo>
                <a:lnTo>
                  <a:pt x="193589" y="290376"/>
                </a:lnTo>
                <a:lnTo>
                  <a:pt x="193589" y="309673"/>
                </a:lnTo>
                <a:lnTo>
                  <a:pt x="174161" y="309673"/>
                </a:lnTo>
                <a:lnTo>
                  <a:pt x="174161" y="290376"/>
                </a:lnTo>
                <a:lnTo>
                  <a:pt x="154829" y="290376"/>
                </a:lnTo>
                <a:lnTo>
                  <a:pt x="154829" y="309673"/>
                </a:lnTo>
                <a:lnTo>
                  <a:pt x="135497" y="309673"/>
                </a:lnTo>
                <a:lnTo>
                  <a:pt x="135497" y="290376"/>
                </a:lnTo>
                <a:lnTo>
                  <a:pt x="116164" y="290376"/>
                </a:lnTo>
                <a:close/>
                <a:moveTo>
                  <a:pt x="116164" y="251656"/>
                </a:moveTo>
                <a:lnTo>
                  <a:pt x="425768" y="251656"/>
                </a:lnTo>
                <a:lnTo>
                  <a:pt x="425768" y="271039"/>
                </a:lnTo>
                <a:lnTo>
                  <a:pt x="116164" y="271039"/>
                </a:lnTo>
                <a:close/>
                <a:moveTo>
                  <a:pt x="270966" y="155129"/>
                </a:moveTo>
                <a:cubicBezTo>
                  <a:pt x="231873" y="155129"/>
                  <a:pt x="197827" y="178275"/>
                  <a:pt x="182732" y="212708"/>
                </a:cubicBezTo>
                <a:lnTo>
                  <a:pt x="359152" y="212708"/>
                </a:lnTo>
                <a:cubicBezTo>
                  <a:pt x="344106" y="178275"/>
                  <a:pt x="310012" y="155129"/>
                  <a:pt x="270966" y="155129"/>
                </a:cubicBezTo>
                <a:close/>
                <a:moveTo>
                  <a:pt x="270966" y="135508"/>
                </a:moveTo>
                <a:lnTo>
                  <a:pt x="271014" y="135516"/>
                </a:lnTo>
                <a:lnTo>
                  <a:pt x="271014" y="145212"/>
                </a:lnTo>
                <a:cubicBezTo>
                  <a:pt x="271014" y="150593"/>
                  <a:pt x="275299" y="154880"/>
                  <a:pt x="280680" y="154880"/>
                </a:cubicBezTo>
                <a:cubicBezTo>
                  <a:pt x="286013" y="154880"/>
                  <a:pt x="290299" y="150593"/>
                  <a:pt x="290346" y="145164"/>
                </a:cubicBezTo>
                <a:lnTo>
                  <a:pt x="290346" y="139018"/>
                </a:lnTo>
                <a:lnTo>
                  <a:pt x="311778" y="142900"/>
                </a:lnTo>
                <a:cubicBezTo>
                  <a:pt x="349849" y="157237"/>
                  <a:pt x="378366" y="191062"/>
                  <a:pt x="385294" y="232282"/>
                </a:cubicBezTo>
                <a:lnTo>
                  <a:pt x="156543" y="232282"/>
                </a:lnTo>
                <a:cubicBezTo>
                  <a:pt x="165829" y="177323"/>
                  <a:pt x="213445" y="135508"/>
                  <a:pt x="270966" y="135508"/>
                </a:cubicBezTo>
                <a:close/>
                <a:moveTo>
                  <a:pt x="280680" y="0"/>
                </a:moveTo>
                <a:cubicBezTo>
                  <a:pt x="286013" y="0"/>
                  <a:pt x="290346" y="4381"/>
                  <a:pt x="290346" y="9716"/>
                </a:cubicBezTo>
                <a:lnTo>
                  <a:pt x="290346" y="139018"/>
                </a:lnTo>
                <a:lnTo>
                  <a:pt x="271014" y="135516"/>
                </a:lnTo>
                <a:lnTo>
                  <a:pt x="271014" y="9716"/>
                </a:lnTo>
                <a:cubicBezTo>
                  <a:pt x="271014" y="4381"/>
                  <a:pt x="275299" y="0"/>
                  <a:pt x="28068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6" name="文本框 5"/>
          <p:cNvSpPr txBox="1"/>
          <p:nvPr/>
        </p:nvSpPr>
        <p:spPr>
          <a:xfrm flipH="1">
            <a:off x="6692200" y="4098638"/>
            <a:ext cx="21084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 algn="ctr"/>
            <a:r>
              <a:rPr lang="zh-CN" altLang="en-US" noProof="1">
                <a:sym typeface="+mn-lt"/>
              </a:rPr>
              <a:t>政府后台数据持续监控并进行大数据分析</a:t>
            </a:r>
            <a:endParaRPr lang="zh-CN" altLang="en-US" dirty="0"/>
          </a:p>
        </p:txBody>
      </p:sp>
      <p:pic>
        <p:nvPicPr>
          <p:cNvPr id="315" name="图片 3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79" y="3218238"/>
            <a:ext cx="1142051" cy="732488"/>
          </a:xfrm>
          <a:prstGeom prst="rect">
            <a:avLst/>
          </a:prstGeom>
        </p:spPr>
      </p:pic>
      <p:pic>
        <p:nvPicPr>
          <p:cNvPr id="316" name="图片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49" y="1909465"/>
            <a:ext cx="763497" cy="1017360"/>
          </a:xfrm>
          <a:prstGeom prst="rect">
            <a:avLst/>
          </a:prstGeom>
        </p:spPr>
      </p:pic>
      <p:sp>
        <p:nvSpPr>
          <p:cNvPr id="318" name="文本框 317"/>
          <p:cNvSpPr txBox="1"/>
          <p:nvPr/>
        </p:nvSpPr>
        <p:spPr>
          <a:xfrm>
            <a:off x="2816225" y="4111310"/>
            <a:ext cx="2565898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多种数据采集路劲实时切换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、蓝牙信标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WIFI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GPS</a:t>
            </a:r>
            <a:endParaRPr lang="zh-CN" altLang="en-US" dirty="0"/>
          </a:p>
        </p:txBody>
      </p:sp>
      <p:cxnSp>
        <p:nvCxnSpPr>
          <p:cNvPr id="320" name="直接箭头连接符 319"/>
          <p:cNvCxnSpPr/>
          <p:nvPr/>
        </p:nvCxnSpPr>
        <p:spPr bwMode="auto">
          <a:xfrm>
            <a:off x="8346190" y="3617972"/>
            <a:ext cx="586192" cy="3276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iconfont-1177-866127"/>
          <p:cNvSpPr>
            <a:spLocks noChangeAspect="1"/>
          </p:cNvSpPr>
          <p:nvPr/>
        </p:nvSpPr>
        <p:spPr bwMode="auto">
          <a:xfrm>
            <a:off x="10426174" y="3312605"/>
            <a:ext cx="609685" cy="502021"/>
          </a:xfrm>
          <a:custGeom>
            <a:avLst/>
            <a:gdLst>
              <a:gd name="T0" fmla="*/ 7016 w 10357"/>
              <a:gd name="T1" fmla="*/ 3703 h 8529"/>
              <a:gd name="T2" fmla="*/ 6448 w 10357"/>
              <a:gd name="T3" fmla="*/ 4283 h 8529"/>
              <a:gd name="T4" fmla="*/ 7016 w 10357"/>
              <a:gd name="T5" fmla="*/ 4745 h 8529"/>
              <a:gd name="T6" fmla="*/ 7478 w 10357"/>
              <a:gd name="T7" fmla="*/ 5325 h 8529"/>
              <a:gd name="T8" fmla="*/ 8070 w 10357"/>
              <a:gd name="T9" fmla="*/ 4745 h 8529"/>
              <a:gd name="T10" fmla="*/ 7478 w 10357"/>
              <a:gd name="T11" fmla="*/ 4283 h 8529"/>
              <a:gd name="T12" fmla="*/ 1772 w 10357"/>
              <a:gd name="T13" fmla="*/ 7620 h 8529"/>
              <a:gd name="T14" fmla="*/ 1772 w 10357"/>
              <a:gd name="T15" fmla="*/ 8529 h 8529"/>
              <a:gd name="T16" fmla="*/ 1772 w 10357"/>
              <a:gd name="T17" fmla="*/ 6712 h 8529"/>
              <a:gd name="T18" fmla="*/ 8168 w 10357"/>
              <a:gd name="T19" fmla="*/ 7620 h 8529"/>
              <a:gd name="T20" fmla="*/ 8168 w 10357"/>
              <a:gd name="T21" fmla="*/ 8529 h 8529"/>
              <a:gd name="T22" fmla="*/ 8168 w 10357"/>
              <a:gd name="T23" fmla="*/ 6712 h 8529"/>
              <a:gd name="T24" fmla="*/ 2721 w 10357"/>
              <a:gd name="T25" fmla="*/ 661 h 8529"/>
              <a:gd name="T26" fmla="*/ 2639 w 10357"/>
              <a:gd name="T27" fmla="*/ 843 h 8529"/>
              <a:gd name="T28" fmla="*/ 3522 w 10357"/>
              <a:gd name="T29" fmla="*/ 1234 h 8529"/>
              <a:gd name="T30" fmla="*/ 3563 w 10357"/>
              <a:gd name="T31" fmla="*/ 1043 h 8529"/>
              <a:gd name="T32" fmla="*/ 4104 w 10357"/>
              <a:gd name="T33" fmla="*/ 893 h 8529"/>
              <a:gd name="T34" fmla="*/ 4178 w 10357"/>
              <a:gd name="T35" fmla="*/ 725 h 8529"/>
              <a:gd name="T36" fmla="*/ 3412 w 10357"/>
              <a:gd name="T37" fmla="*/ 38 h 8529"/>
              <a:gd name="T38" fmla="*/ 4030 w 10357"/>
              <a:gd name="T39" fmla="*/ 860 h 8529"/>
              <a:gd name="T40" fmla="*/ 5262 w 10357"/>
              <a:gd name="T41" fmla="*/ 38 h 8529"/>
              <a:gd name="T42" fmla="*/ 4496 w 10357"/>
              <a:gd name="T43" fmla="*/ 725 h 8529"/>
              <a:gd name="T44" fmla="*/ 4570 w 10357"/>
              <a:gd name="T45" fmla="*/ 892 h 8529"/>
              <a:gd name="T46" fmla="*/ 5268 w 10357"/>
              <a:gd name="T47" fmla="*/ 179 h 8529"/>
              <a:gd name="T48" fmla="*/ 4970 w 10357"/>
              <a:gd name="T49" fmla="*/ 1234 h 8529"/>
              <a:gd name="T50" fmla="*/ 5852 w 10357"/>
              <a:gd name="T51" fmla="*/ 843 h 8529"/>
              <a:gd name="T52" fmla="*/ 5770 w 10357"/>
              <a:gd name="T53" fmla="*/ 661 h 8529"/>
              <a:gd name="T54" fmla="*/ 4878 w 10357"/>
              <a:gd name="T55" fmla="*/ 1175 h 8529"/>
              <a:gd name="T56" fmla="*/ 9557 w 10357"/>
              <a:gd name="T57" fmla="*/ 1706 h 8529"/>
              <a:gd name="T58" fmla="*/ 4212 w 10357"/>
              <a:gd name="T59" fmla="*/ 1233 h 8529"/>
              <a:gd name="T60" fmla="*/ 3225 w 10357"/>
              <a:gd name="T61" fmla="*/ 1706 h 8529"/>
              <a:gd name="T62" fmla="*/ 2889 w 10357"/>
              <a:gd name="T63" fmla="*/ 2869 h 8529"/>
              <a:gd name="T64" fmla="*/ 1584 w 10357"/>
              <a:gd name="T65" fmla="*/ 3474 h 8529"/>
              <a:gd name="T66" fmla="*/ 0 w 10357"/>
              <a:gd name="T67" fmla="*/ 6103 h 8529"/>
              <a:gd name="T68" fmla="*/ 370 w 10357"/>
              <a:gd name="T69" fmla="*/ 7265 h 8529"/>
              <a:gd name="T70" fmla="*/ 1781 w 10357"/>
              <a:gd name="T71" fmla="*/ 6503 h 8529"/>
              <a:gd name="T72" fmla="*/ 2889 w 10357"/>
              <a:gd name="T73" fmla="*/ 7265 h 8529"/>
              <a:gd name="T74" fmla="*/ 7137 w 10357"/>
              <a:gd name="T75" fmla="*/ 7265 h 8529"/>
              <a:gd name="T76" fmla="*/ 9217 w 10357"/>
              <a:gd name="T77" fmla="*/ 7265 h 8529"/>
              <a:gd name="T78" fmla="*/ 10357 w 10357"/>
              <a:gd name="T79" fmla="*/ 6465 h 8529"/>
              <a:gd name="T80" fmla="*/ 9557 w 10357"/>
              <a:gd name="T81" fmla="*/ 1706 h 8529"/>
              <a:gd name="T82" fmla="*/ 2520 w 10357"/>
              <a:gd name="T83" fmla="*/ 4942 h 8529"/>
              <a:gd name="T84" fmla="*/ 1495 w 10357"/>
              <a:gd name="T85" fmla="*/ 4652 h 8529"/>
              <a:gd name="T86" fmla="*/ 2658 w 10357"/>
              <a:gd name="T87" fmla="*/ 3703 h 8529"/>
              <a:gd name="T88" fmla="*/ 2920 w 10357"/>
              <a:gd name="T89" fmla="*/ 4542 h 8529"/>
              <a:gd name="T90" fmla="*/ 8669 w 10357"/>
              <a:gd name="T91" fmla="*/ 4722 h 8529"/>
              <a:gd name="T92" fmla="*/ 5849 w 10357"/>
              <a:gd name="T93" fmla="*/ 4722 h 8529"/>
              <a:gd name="T94" fmla="*/ 5493 w 10357"/>
              <a:gd name="T95" fmla="*/ 3953 h 8529"/>
              <a:gd name="T96" fmla="*/ 7259 w 10357"/>
              <a:gd name="T97" fmla="*/ 3287 h 8529"/>
              <a:gd name="T98" fmla="*/ 9025 w 10357"/>
              <a:gd name="T99" fmla="*/ 3953 h 8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357" h="8529">
                <a:moveTo>
                  <a:pt x="7478" y="3703"/>
                </a:moveTo>
                <a:lnTo>
                  <a:pt x="7016" y="3703"/>
                </a:lnTo>
                <a:lnTo>
                  <a:pt x="7016" y="4283"/>
                </a:lnTo>
                <a:lnTo>
                  <a:pt x="6448" y="4283"/>
                </a:lnTo>
                <a:lnTo>
                  <a:pt x="6448" y="4745"/>
                </a:lnTo>
                <a:lnTo>
                  <a:pt x="7016" y="4745"/>
                </a:lnTo>
                <a:lnTo>
                  <a:pt x="7016" y="5325"/>
                </a:lnTo>
                <a:lnTo>
                  <a:pt x="7478" y="5325"/>
                </a:lnTo>
                <a:lnTo>
                  <a:pt x="7478" y="4745"/>
                </a:lnTo>
                <a:lnTo>
                  <a:pt x="8070" y="4745"/>
                </a:lnTo>
                <a:lnTo>
                  <a:pt x="8070" y="4283"/>
                </a:lnTo>
                <a:lnTo>
                  <a:pt x="7478" y="4283"/>
                </a:lnTo>
                <a:lnTo>
                  <a:pt x="7478" y="3703"/>
                </a:lnTo>
                <a:close/>
                <a:moveTo>
                  <a:pt x="1772" y="7620"/>
                </a:moveTo>
                <a:close/>
                <a:moveTo>
                  <a:pt x="863" y="7620"/>
                </a:moveTo>
                <a:cubicBezTo>
                  <a:pt x="863" y="8122"/>
                  <a:pt x="1270" y="8529"/>
                  <a:pt x="1772" y="8529"/>
                </a:cubicBezTo>
                <a:cubicBezTo>
                  <a:pt x="2273" y="8529"/>
                  <a:pt x="2680" y="8122"/>
                  <a:pt x="2680" y="7620"/>
                </a:cubicBezTo>
                <a:cubicBezTo>
                  <a:pt x="2680" y="7119"/>
                  <a:pt x="2273" y="6712"/>
                  <a:pt x="1772" y="6712"/>
                </a:cubicBezTo>
                <a:cubicBezTo>
                  <a:pt x="1270" y="6712"/>
                  <a:pt x="863" y="7119"/>
                  <a:pt x="863" y="7620"/>
                </a:cubicBezTo>
                <a:close/>
                <a:moveTo>
                  <a:pt x="8168" y="7620"/>
                </a:moveTo>
                <a:close/>
                <a:moveTo>
                  <a:pt x="7259" y="7620"/>
                </a:moveTo>
                <a:cubicBezTo>
                  <a:pt x="7259" y="8122"/>
                  <a:pt x="7666" y="8529"/>
                  <a:pt x="8168" y="8529"/>
                </a:cubicBezTo>
                <a:cubicBezTo>
                  <a:pt x="8669" y="8529"/>
                  <a:pt x="9076" y="8122"/>
                  <a:pt x="9076" y="7620"/>
                </a:cubicBezTo>
                <a:cubicBezTo>
                  <a:pt x="9076" y="7119"/>
                  <a:pt x="8669" y="6712"/>
                  <a:pt x="8168" y="6712"/>
                </a:cubicBezTo>
                <a:cubicBezTo>
                  <a:pt x="7666" y="6712"/>
                  <a:pt x="7259" y="7119"/>
                  <a:pt x="7259" y="7620"/>
                </a:cubicBezTo>
                <a:close/>
                <a:moveTo>
                  <a:pt x="2721" y="661"/>
                </a:moveTo>
                <a:cubicBezTo>
                  <a:pt x="2671" y="638"/>
                  <a:pt x="2612" y="661"/>
                  <a:pt x="2589" y="711"/>
                </a:cubicBezTo>
                <a:cubicBezTo>
                  <a:pt x="2566" y="761"/>
                  <a:pt x="2589" y="820"/>
                  <a:pt x="2639" y="843"/>
                </a:cubicBezTo>
                <a:lnTo>
                  <a:pt x="3480" y="1225"/>
                </a:lnTo>
                <a:cubicBezTo>
                  <a:pt x="3494" y="1231"/>
                  <a:pt x="3508" y="1234"/>
                  <a:pt x="3522" y="1234"/>
                </a:cubicBezTo>
                <a:cubicBezTo>
                  <a:pt x="3560" y="1234"/>
                  <a:pt x="3596" y="1212"/>
                  <a:pt x="3613" y="1175"/>
                </a:cubicBezTo>
                <a:cubicBezTo>
                  <a:pt x="3636" y="1125"/>
                  <a:pt x="3613" y="1065"/>
                  <a:pt x="3563" y="1043"/>
                </a:cubicBezTo>
                <a:lnTo>
                  <a:pt x="2721" y="661"/>
                </a:lnTo>
                <a:close/>
                <a:moveTo>
                  <a:pt x="4104" y="893"/>
                </a:moveTo>
                <a:cubicBezTo>
                  <a:pt x="4128" y="893"/>
                  <a:pt x="4153" y="884"/>
                  <a:pt x="4172" y="866"/>
                </a:cubicBezTo>
                <a:cubicBezTo>
                  <a:pt x="4213" y="829"/>
                  <a:pt x="4215" y="766"/>
                  <a:pt x="4178" y="725"/>
                </a:cubicBezTo>
                <a:lnTo>
                  <a:pt x="3554" y="44"/>
                </a:lnTo>
                <a:cubicBezTo>
                  <a:pt x="3516" y="3"/>
                  <a:pt x="3453" y="0"/>
                  <a:pt x="3412" y="38"/>
                </a:cubicBezTo>
                <a:cubicBezTo>
                  <a:pt x="3371" y="75"/>
                  <a:pt x="3369" y="138"/>
                  <a:pt x="3406" y="179"/>
                </a:cubicBezTo>
                <a:lnTo>
                  <a:pt x="4030" y="860"/>
                </a:lnTo>
                <a:cubicBezTo>
                  <a:pt x="4050" y="882"/>
                  <a:pt x="4077" y="893"/>
                  <a:pt x="4104" y="893"/>
                </a:cubicBezTo>
                <a:close/>
                <a:moveTo>
                  <a:pt x="5262" y="38"/>
                </a:moveTo>
                <a:cubicBezTo>
                  <a:pt x="5221" y="0"/>
                  <a:pt x="5158" y="3"/>
                  <a:pt x="5120" y="44"/>
                </a:cubicBezTo>
                <a:lnTo>
                  <a:pt x="4496" y="725"/>
                </a:lnTo>
                <a:cubicBezTo>
                  <a:pt x="4459" y="766"/>
                  <a:pt x="4462" y="829"/>
                  <a:pt x="4502" y="866"/>
                </a:cubicBezTo>
                <a:cubicBezTo>
                  <a:pt x="4522" y="884"/>
                  <a:pt x="4546" y="892"/>
                  <a:pt x="4570" y="892"/>
                </a:cubicBezTo>
                <a:cubicBezTo>
                  <a:pt x="4597" y="892"/>
                  <a:pt x="4624" y="881"/>
                  <a:pt x="4644" y="860"/>
                </a:cubicBezTo>
                <a:lnTo>
                  <a:pt x="5268" y="179"/>
                </a:lnTo>
                <a:cubicBezTo>
                  <a:pt x="5305" y="138"/>
                  <a:pt x="5303" y="75"/>
                  <a:pt x="5262" y="38"/>
                </a:cubicBezTo>
                <a:close/>
                <a:moveTo>
                  <a:pt x="4970" y="1234"/>
                </a:moveTo>
                <a:cubicBezTo>
                  <a:pt x="4983" y="1234"/>
                  <a:pt x="4997" y="1231"/>
                  <a:pt x="5011" y="1225"/>
                </a:cubicBezTo>
                <a:lnTo>
                  <a:pt x="5852" y="843"/>
                </a:lnTo>
                <a:cubicBezTo>
                  <a:pt x="5903" y="820"/>
                  <a:pt x="5925" y="761"/>
                  <a:pt x="5902" y="711"/>
                </a:cubicBezTo>
                <a:cubicBezTo>
                  <a:pt x="5879" y="661"/>
                  <a:pt x="5820" y="638"/>
                  <a:pt x="5770" y="661"/>
                </a:cubicBezTo>
                <a:lnTo>
                  <a:pt x="4928" y="1043"/>
                </a:lnTo>
                <a:cubicBezTo>
                  <a:pt x="4878" y="1065"/>
                  <a:pt x="4856" y="1125"/>
                  <a:pt x="4878" y="1175"/>
                </a:cubicBezTo>
                <a:cubicBezTo>
                  <a:pt x="4895" y="1212"/>
                  <a:pt x="4932" y="1234"/>
                  <a:pt x="4970" y="1234"/>
                </a:cubicBezTo>
                <a:close/>
                <a:moveTo>
                  <a:pt x="9557" y="1706"/>
                </a:moveTo>
                <a:lnTo>
                  <a:pt x="4864" y="1706"/>
                </a:lnTo>
                <a:cubicBezTo>
                  <a:pt x="4773" y="1432"/>
                  <a:pt x="4517" y="1233"/>
                  <a:pt x="4212" y="1233"/>
                </a:cubicBezTo>
                <a:cubicBezTo>
                  <a:pt x="3908" y="1233"/>
                  <a:pt x="3652" y="1432"/>
                  <a:pt x="3560" y="1706"/>
                </a:cubicBezTo>
                <a:lnTo>
                  <a:pt x="3225" y="1706"/>
                </a:lnTo>
                <a:cubicBezTo>
                  <a:pt x="3039" y="1706"/>
                  <a:pt x="2889" y="1966"/>
                  <a:pt x="2889" y="2287"/>
                </a:cubicBezTo>
                <a:lnTo>
                  <a:pt x="2889" y="2869"/>
                </a:lnTo>
                <a:lnTo>
                  <a:pt x="2498" y="2869"/>
                </a:lnTo>
                <a:cubicBezTo>
                  <a:pt x="2282" y="2869"/>
                  <a:pt x="1873" y="3140"/>
                  <a:pt x="1584" y="3474"/>
                </a:cubicBezTo>
                <a:lnTo>
                  <a:pt x="524" y="4699"/>
                </a:lnTo>
                <a:cubicBezTo>
                  <a:pt x="234" y="5033"/>
                  <a:pt x="0" y="5662"/>
                  <a:pt x="0" y="6103"/>
                </a:cubicBezTo>
                <a:lnTo>
                  <a:pt x="0" y="6465"/>
                </a:lnTo>
                <a:cubicBezTo>
                  <a:pt x="0" y="6907"/>
                  <a:pt x="166" y="7265"/>
                  <a:pt x="370" y="7265"/>
                </a:cubicBezTo>
                <a:lnTo>
                  <a:pt x="741" y="7265"/>
                </a:lnTo>
                <a:cubicBezTo>
                  <a:pt x="880" y="6823"/>
                  <a:pt x="1293" y="6503"/>
                  <a:pt x="1781" y="6503"/>
                </a:cubicBezTo>
                <a:cubicBezTo>
                  <a:pt x="2269" y="6503"/>
                  <a:pt x="2682" y="6823"/>
                  <a:pt x="2821" y="7265"/>
                </a:cubicBezTo>
                <a:lnTo>
                  <a:pt x="2889" y="7265"/>
                </a:lnTo>
                <a:lnTo>
                  <a:pt x="3434" y="7265"/>
                </a:lnTo>
                <a:lnTo>
                  <a:pt x="7137" y="7265"/>
                </a:lnTo>
                <a:cubicBezTo>
                  <a:pt x="7276" y="6823"/>
                  <a:pt x="7689" y="6503"/>
                  <a:pt x="8177" y="6503"/>
                </a:cubicBezTo>
                <a:cubicBezTo>
                  <a:pt x="8665" y="6503"/>
                  <a:pt x="9078" y="6823"/>
                  <a:pt x="9217" y="7265"/>
                </a:cubicBezTo>
                <a:lnTo>
                  <a:pt x="9787" y="7265"/>
                </a:lnTo>
                <a:cubicBezTo>
                  <a:pt x="10102" y="7265"/>
                  <a:pt x="10357" y="6907"/>
                  <a:pt x="10357" y="6465"/>
                </a:cubicBezTo>
                <a:lnTo>
                  <a:pt x="10357" y="2505"/>
                </a:lnTo>
                <a:cubicBezTo>
                  <a:pt x="10357" y="2064"/>
                  <a:pt x="9999" y="1706"/>
                  <a:pt x="9557" y="1706"/>
                </a:cubicBezTo>
                <a:close/>
                <a:moveTo>
                  <a:pt x="2920" y="4542"/>
                </a:moveTo>
                <a:cubicBezTo>
                  <a:pt x="2920" y="4763"/>
                  <a:pt x="2741" y="4942"/>
                  <a:pt x="2520" y="4942"/>
                </a:cubicBezTo>
                <a:lnTo>
                  <a:pt x="1620" y="4942"/>
                </a:lnTo>
                <a:cubicBezTo>
                  <a:pt x="1399" y="4942"/>
                  <a:pt x="1343" y="4812"/>
                  <a:pt x="1495" y="4652"/>
                </a:cubicBezTo>
                <a:lnTo>
                  <a:pt x="2120" y="3993"/>
                </a:lnTo>
                <a:cubicBezTo>
                  <a:pt x="2272" y="3833"/>
                  <a:pt x="2513" y="3703"/>
                  <a:pt x="2658" y="3703"/>
                </a:cubicBezTo>
                <a:cubicBezTo>
                  <a:pt x="2803" y="3703"/>
                  <a:pt x="2920" y="3882"/>
                  <a:pt x="2920" y="4103"/>
                </a:cubicBezTo>
                <a:lnTo>
                  <a:pt x="2920" y="4542"/>
                </a:lnTo>
                <a:close/>
                <a:moveTo>
                  <a:pt x="8669" y="4722"/>
                </a:moveTo>
                <a:lnTo>
                  <a:pt x="8669" y="4722"/>
                </a:lnTo>
                <a:lnTo>
                  <a:pt x="7280" y="6085"/>
                </a:lnTo>
                <a:lnTo>
                  <a:pt x="5849" y="4722"/>
                </a:lnTo>
                <a:lnTo>
                  <a:pt x="5850" y="4722"/>
                </a:lnTo>
                <a:cubicBezTo>
                  <a:pt x="5632" y="4537"/>
                  <a:pt x="5493" y="4261"/>
                  <a:pt x="5493" y="3953"/>
                </a:cubicBezTo>
                <a:cubicBezTo>
                  <a:pt x="5493" y="3396"/>
                  <a:pt x="5945" y="2944"/>
                  <a:pt x="6502" y="2944"/>
                </a:cubicBezTo>
                <a:cubicBezTo>
                  <a:pt x="6804" y="2944"/>
                  <a:pt x="7074" y="3077"/>
                  <a:pt x="7259" y="3287"/>
                </a:cubicBezTo>
                <a:cubicBezTo>
                  <a:pt x="7444" y="3077"/>
                  <a:pt x="7714" y="2944"/>
                  <a:pt x="8016" y="2944"/>
                </a:cubicBezTo>
                <a:cubicBezTo>
                  <a:pt x="8573" y="2944"/>
                  <a:pt x="9025" y="3396"/>
                  <a:pt x="9025" y="3953"/>
                </a:cubicBezTo>
                <a:cubicBezTo>
                  <a:pt x="9025" y="4262"/>
                  <a:pt x="8886" y="4537"/>
                  <a:pt x="8669" y="4722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322" name="iconfont-11253-5321857"/>
          <p:cNvSpPr>
            <a:spLocks noChangeAspect="1"/>
          </p:cNvSpPr>
          <p:nvPr/>
        </p:nvSpPr>
        <p:spPr bwMode="auto">
          <a:xfrm>
            <a:off x="9588445" y="3233954"/>
            <a:ext cx="551862" cy="609685"/>
          </a:xfrm>
          <a:custGeom>
            <a:avLst/>
            <a:gdLst>
              <a:gd name="T0" fmla="*/ 0 w 9067"/>
              <a:gd name="T1" fmla="*/ 10015 h 10016"/>
              <a:gd name="T2" fmla="*/ 458 w 9067"/>
              <a:gd name="T3" fmla="*/ 6828 h 10016"/>
              <a:gd name="T4" fmla="*/ 723 w 9067"/>
              <a:gd name="T5" fmla="*/ 6296 h 10016"/>
              <a:gd name="T6" fmla="*/ 2817 w 9067"/>
              <a:gd name="T7" fmla="*/ 6127 h 10016"/>
              <a:gd name="T8" fmla="*/ 3159 w 9067"/>
              <a:gd name="T9" fmla="*/ 6095 h 10016"/>
              <a:gd name="T10" fmla="*/ 3204 w 9067"/>
              <a:gd name="T11" fmla="*/ 7254 h 10016"/>
              <a:gd name="T12" fmla="*/ 4009 w 9067"/>
              <a:gd name="T13" fmla="*/ 8594 h 10016"/>
              <a:gd name="T14" fmla="*/ 4087 w 9067"/>
              <a:gd name="T15" fmla="*/ 7215 h 10016"/>
              <a:gd name="T16" fmla="*/ 4792 w 9067"/>
              <a:gd name="T17" fmla="*/ 7215 h 10016"/>
              <a:gd name="T18" fmla="*/ 4913 w 9067"/>
              <a:gd name="T19" fmla="*/ 8508 h 10016"/>
              <a:gd name="T20" fmla="*/ 5499 w 9067"/>
              <a:gd name="T21" fmla="*/ 6829 h 10016"/>
              <a:gd name="T22" fmla="*/ 5792 w 9067"/>
              <a:gd name="T23" fmla="*/ 5870 h 10016"/>
              <a:gd name="T24" fmla="*/ 8154 w 9067"/>
              <a:gd name="T25" fmla="*/ 6298 h 10016"/>
              <a:gd name="T26" fmla="*/ 9067 w 9067"/>
              <a:gd name="T27" fmla="*/ 10016 h 10016"/>
              <a:gd name="T28" fmla="*/ 0 w 9067"/>
              <a:gd name="T29" fmla="*/ 10015 h 10016"/>
              <a:gd name="T30" fmla="*/ 0 w 9067"/>
              <a:gd name="T31" fmla="*/ 10015 h 10016"/>
              <a:gd name="T32" fmla="*/ 4705 w 9067"/>
              <a:gd name="T33" fmla="*/ 7016 h 10016"/>
              <a:gd name="T34" fmla="*/ 4263 w 9067"/>
              <a:gd name="T35" fmla="*/ 7016 h 10016"/>
              <a:gd name="T36" fmla="*/ 3909 w 9067"/>
              <a:gd name="T37" fmla="*/ 6720 h 10016"/>
              <a:gd name="T38" fmla="*/ 4440 w 9067"/>
              <a:gd name="T39" fmla="*/ 6029 h 10016"/>
              <a:gd name="T40" fmla="*/ 4970 w 9067"/>
              <a:gd name="T41" fmla="*/ 6621 h 10016"/>
              <a:gd name="T42" fmla="*/ 4705 w 9067"/>
              <a:gd name="T43" fmla="*/ 7016 h 10016"/>
              <a:gd name="T44" fmla="*/ 7053 w 9067"/>
              <a:gd name="T45" fmla="*/ 1147 h 10016"/>
              <a:gd name="T46" fmla="*/ 4269 w 9067"/>
              <a:gd name="T47" fmla="*/ 45 h 10016"/>
              <a:gd name="T48" fmla="*/ 1518 w 9067"/>
              <a:gd name="T49" fmla="*/ 1349 h 10016"/>
              <a:gd name="T50" fmla="*/ 2233 w 9067"/>
              <a:gd name="T51" fmla="*/ 2162 h 10016"/>
              <a:gd name="T52" fmla="*/ 2215 w 9067"/>
              <a:gd name="T53" fmla="*/ 2700 h 10016"/>
              <a:gd name="T54" fmla="*/ 2309 w 9067"/>
              <a:gd name="T55" fmla="*/ 2841 h 10016"/>
              <a:gd name="T56" fmla="*/ 4492 w 9067"/>
              <a:gd name="T57" fmla="*/ 5621 h 10016"/>
              <a:gd name="T58" fmla="*/ 6378 w 9067"/>
              <a:gd name="T59" fmla="*/ 2831 h 10016"/>
              <a:gd name="T60" fmla="*/ 6338 w 9067"/>
              <a:gd name="T61" fmla="*/ 2533 h 10016"/>
              <a:gd name="T62" fmla="*/ 6291 w 9067"/>
              <a:gd name="T63" fmla="*/ 2159 h 10016"/>
              <a:gd name="T64" fmla="*/ 7053 w 9067"/>
              <a:gd name="T65" fmla="*/ 1147 h 10016"/>
              <a:gd name="T66" fmla="*/ 3930 w 9067"/>
              <a:gd name="T67" fmla="*/ 934 h 10016"/>
              <a:gd name="T68" fmla="*/ 3925 w 9067"/>
              <a:gd name="T69" fmla="*/ 879 h 10016"/>
              <a:gd name="T70" fmla="*/ 4379 w 9067"/>
              <a:gd name="T71" fmla="*/ 461 h 10016"/>
              <a:gd name="T72" fmla="*/ 4833 w 9067"/>
              <a:gd name="T73" fmla="*/ 879 h 10016"/>
              <a:gd name="T74" fmla="*/ 4823 w 9067"/>
              <a:gd name="T75" fmla="*/ 965 h 10016"/>
              <a:gd name="T76" fmla="*/ 5237 w 9067"/>
              <a:gd name="T77" fmla="*/ 939 h 10016"/>
              <a:gd name="T78" fmla="*/ 4644 w 9067"/>
              <a:gd name="T79" fmla="*/ 1219 h 10016"/>
              <a:gd name="T80" fmla="*/ 4539 w 9067"/>
              <a:gd name="T81" fmla="*/ 1270 h 10016"/>
              <a:gd name="T82" fmla="*/ 4530 w 9067"/>
              <a:gd name="T83" fmla="*/ 1275 h 10016"/>
              <a:gd name="T84" fmla="*/ 4498 w 9067"/>
              <a:gd name="T85" fmla="*/ 1281 h 10016"/>
              <a:gd name="T86" fmla="*/ 4379 w 9067"/>
              <a:gd name="T87" fmla="*/ 1298 h 10016"/>
              <a:gd name="T88" fmla="*/ 4355 w 9067"/>
              <a:gd name="T89" fmla="*/ 1295 h 10016"/>
              <a:gd name="T90" fmla="*/ 4025 w 9067"/>
              <a:gd name="T91" fmla="*/ 1189 h 10016"/>
              <a:gd name="T92" fmla="*/ 3520 w 9067"/>
              <a:gd name="T93" fmla="*/ 938 h 10016"/>
              <a:gd name="T94" fmla="*/ 3930 w 9067"/>
              <a:gd name="T95" fmla="*/ 934 h 10016"/>
              <a:gd name="T96" fmla="*/ 5950 w 9067"/>
              <a:gd name="T97" fmla="*/ 2135 h 10016"/>
              <a:gd name="T98" fmla="*/ 2520 w 9067"/>
              <a:gd name="T99" fmla="*/ 2135 h 10016"/>
              <a:gd name="T100" fmla="*/ 2520 w 9067"/>
              <a:gd name="T101" fmla="*/ 1730 h 10016"/>
              <a:gd name="T102" fmla="*/ 5952 w 9067"/>
              <a:gd name="T103" fmla="*/ 1730 h 10016"/>
              <a:gd name="T104" fmla="*/ 5952 w 9067"/>
              <a:gd name="T105" fmla="*/ 2135 h 10016"/>
              <a:gd name="T106" fmla="*/ 5950 w 9067"/>
              <a:gd name="T107" fmla="*/ 2135 h 10016"/>
              <a:gd name="T108" fmla="*/ 5950 w 9067"/>
              <a:gd name="T109" fmla="*/ 2135 h 10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67" h="10016">
                <a:moveTo>
                  <a:pt x="0" y="10015"/>
                </a:moveTo>
                <a:cubicBezTo>
                  <a:pt x="62" y="9128"/>
                  <a:pt x="185" y="7928"/>
                  <a:pt x="458" y="6828"/>
                </a:cubicBezTo>
                <a:cubicBezTo>
                  <a:pt x="514" y="6544"/>
                  <a:pt x="717" y="6305"/>
                  <a:pt x="723" y="6296"/>
                </a:cubicBezTo>
                <a:cubicBezTo>
                  <a:pt x="749" y="6127"/>
                  <a:pt x="2817" y="6127"/>
                  <a:pt x="2817" y="6127"/>
                </a:cubicBezTo>
                <a:lnTo>
                  <a:pt x="3159" y="6095"/>
                </a:lnTo>
                <a:cubicBezTo>
                  <a:pt x="3110" y="6398"/>
                  <a:pt x="3073" y="6859"/>
                  <a:pt x="3204" y="7254"/>
                </a:cubicBezTo>
                <a:cubicBezTo>
                  <a:pt x="3373" y="7773"/>
                  <a:pt x="3643" y="8288"/>
                  <a:pt x="4009" y="8594"/>
                </a:cubicBezTo>
                <a:lnTo>
                  <a:pt x="4087" y="7215"/>
                </a:lnTo>
                <a:lnTo>
                  <a:pt x="4792" y="7215"/>
                </a:lnTo>
                <a:lnTo>
                  <a:pt x="4913" y="8508"/>
                </a:lnTo>
                <a:cubicBezTo>
                  <a:pt x="5169" y="8141"/>
                  <a:pt x="5468" y="7564"/>
                  <a:pt x="5499" y="6829"/>
                </a:cubicBezTo>
                <a:cubicBezTo>
                  <a:pt x="5524" y="6254"/>
                  <a:pt x="5668" y="5991"/>
                  <a:pt x="5792" y="5870"/>
                </a:cubicBezTo>
                <a:cubicBezTo>
                  <a:pt x="6648" y="5905"/>
                  <a:pt x="7723" y="6061"/>
                  <a:pt x="8154" y="6298"/>
                </a:cubicBezTo>
                <a:cubicBezTo>
                  <a:pt x="8565" y="6523"/>
                  <a:pt x="8694" y="7929"/>
                  <a:pt x="9067" y="10016"/>
                </a:cubicBezTo>
                <a:lnTo>
                  <a:pt x="0" y="10015"/>
                </a:lnTo>
                <a:close/>
                <a:moveTo>
                  <a:pt x="0" y="10015"/>
                </a:moveTo>
                <a:close/>
                <a:moveTo>
                  <a:pt x="4705" y="7016"/>
                </a:moveTo>
                <a:lnTo>
                  <a:pt x="4263" y="7016"/>
                </a:lnTo>
                <a:lnTo>
                  <a:pt x="3909" y="6720"/>
                </a:lnTo>
                <a:lnTo>
                  <a:pt x="4440" y="6029"/>
                </a:lnTo>
                <a:lnTo>
                  <a:pt x="4970" y="6621"/>
                </a:lnTo>
                <a:lnTo>
                  <a:pt x="4705" y="7016"/>
                </a:lnTo>
                <a:close/>
                <a:moveTo>
                  <a:pt x="7053" y="1147"/>
                </a:moveTo>
                <a:cubicBezTo>
                  <a:pt x="6842" y="724"/>
                  <a:pt x="5612" y="89"/>
                  <a:pt x="4269" y="45"/>
                </a:cubicBezTo>
                <a:cubicBezTo>
                  <a:pt x="2928" y="0"/>
                  <a:pt x="1507" y="779"/>
                  <a:pt x="1518" y="1349"/>
                </a:cubicBezTo>
                <a:cubicBezTo>
                  <a:pt x="1529" y="1918"/>
                  <a:pt x="2233" y="2162"/>
                  <a:pt x="2233" y="2162"/>
                </a:cubicBezTo>
                <a:cubicBezTo>
                  <a:pt x="2197" y="2272"/>
                  <a:pt x="2215" y="2700"/>
                  <a:pt x="2215" y="2700"/>
                </a:cubicBezTo>
                <a:cubicBezTo>
                  <a:pt x="2215" y="2700"/>
                  <a:pt x="2248" y="2759"/>
                  <a:pt x="2309" y="2841"/>
                </a:cubicBezTo>
                <a:cubicBezTo>
                  <a:pt x="2102" y="5575"/>
                  <a:pt x="4492" y="5621"/>
                  <a:pt x="4492" y="5621"/>
                </a:cubicBezTo>
                <a:cubicBezTo>
                  <a:pt x="6563" y="5406"/>
                  <a:pt x="6398" y="3156"/>
                  <a:pt x="6378" y="2831"/>
                </a:cubicBezTo>
                <a:cubicBezTo>
                  <a:pt x="6370" y="2712"/>
                  <a:pt x="6355" y="2617"/>
                  <a:pt x="6338" y="2533"/>
                </a:cubicBezTo>
                <a:cubicBezTo>
                  <a:pt x="6364" y="2349"/>
                  <a:pt x="6291" y="2159"/>
                  <a:pt x="6291" y="2159"/>
                </a:cubicBezTo>
                <a:cubicBezTo>
                  <a:pt x="6594" y="2039"/>
                  <a:pt x="7265" y="1570"/>
                  <a:pt x="7053" y="1147"/>
                </a:cubicBezTo>
                <a:close/>
                <a:moveTo>
                  <a:pt x="3930" y="934"/>
                </a:moveTo>
                <a:cubicBezTo>
                  <a:pt x="3928" y="916"/>
                  <a:pt x="3925" y="897"/>
                  <a:pt x="3925" y="879"/>
                </a:cubicBezTo>
                <a:cubicBezTo>
                  <a:pt x="3925" y="649"/>
                  <a:pt x="4128" y="461"/>
                  <a:pt x="4379" y="461"/>
                </a:cubicBezTo>
                <a:cubicBezTo>
                  <a:pt x="4630" y="461"/>
                  <a:pt x="4833" y="649"/>
                  <a:pt x="4833" y="879"/>
                </a:cubicBezTo>
                <a:cubicBezTo>
                  <a:pt x="4833" y="908"/>
                  <a:pt x="4829" y="936"/>
                  <a:pt x="4823" y="965"/>
                </a:cubicBezTo>
                <a:cubicBezTo>
                  <a:pt x="4958" y="953"/>
                  <a:pt x="5104" y="941"/>
                  <a:pt x="5237" y="939"/>
                </a:cubicBezTo>
                <a:cubicBezTo>
                  <a:pt x="5237" y="939"/>
                  <a:pt x="4859" y="1115"/>
                  <a:pt x="4644" y="1219"/>
                </a:cubicBezTo>
                <a:cubicBezTo>
                  <a:pt x="4612" y="1240"/>
                  <a:pt x="4578" y="1256"/>
                  <a:pt x="4539" y="1270"/>
                </a:cubicBezTo>
                <a:cubicBezTo>
                  <a:pt x="4537" y="1271"/>
                  <a:pt x="4534" y="1274"/>
                  <a:pt x="4530" y="1275"/>
                </a:cubicBezTo>
                <a:cubicBezTo>
                  <a:pt x="4530" y="1275"/>
                  <a:pt x="4518" y="1279"/>
                  <a:pt x="4498" y="1281"/>
                </a:cubicBezTo>
                <a:cubicBezTo>
                  <a:pt x="4460" y="1291"/>
                  <a:pt x="4420" y="1298"/>
                  <a:pt x="4379" y="1298"/>
                </a:cubicBezTo>
                <a:cubicBezTo>
                  <a:pt x="4372" y="1298"/>
                  <a:pt x="4364" y="1295"/>
                  <a:pt x="4355" y="1295"/>
                </a:cubicBezTo>
                <a:cubicBezTo>
                  <a:pt x="4255" y="1295"/>
                  <a:pt x="4128" y="1275"/>
                  <a:pt x="4025" y="1189"/>
                </a:cubicBezTo>
                <a:cubicBezTo>
                  <a:pt x="4025" y="1189"/>
                  <a:pt x="3870" y="1083"/>
                  <a:pt x="3520" y="938"/>
                </a:cubicBezTo>
                <a:cubicBezTo>
                  <a:pt x="3520" y="939"/>
                  <a:pt x="3707" y="915"/>
                  <a:pt x="3930" y="934"/>
                </a:cubicBezTo>
                <a:close/>
                <a:moveTo>
                  <a:pt x="5950" y="2135"/>
                </a:moveTo>
                <a:lnTo>
                  <a:pt x="2520" y="2135"/>
                </a:lnTo>
                <a:lnTo>
                  <a:pt x="2520" y="1730"/>
                </a:lnTo>
                <a:lnTo>
                  <a:pt x="5952" y="1730"/>
                </a:lnTo>
                <a:lnTo>
                  <a:pt x="5952" y="2135"/>
                </a:lnTo>
                <a:lnTo>
                  <a:pt x="5950" y="2135"/>
                </a:lnTo>
                <a:close/>
                <a:moveTo>
                  <a:pt x="5950" y="2135"/>
                </a:move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16" name="文本框 15"/>
          <p:cNvSpPr txBox="1"/>
          <p:nvPr/>
        </p:nvSpPr>
        <p:spPr>
          <a:xfrm flipH="1">
            <a:off x="9526865" y="4094819"/>
            <a:ext cx="179861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 algn="ctr"/>
            <a:r>
              <a:rPr lang="zh-CN" altLang="en-US" noProof="1">
                <a:sym typeface="+mn-lt"/>
              </a:rPr>
              <a:t>数据表现危险时及时报警报医</a:t>
            </a:r>
            <a:endParaRPr lang="zh-CN" altLang="en-US" dirty="0"/>
          </a:p>
        </p:txBody>
      </p:sp>
      <p:cxnSp>
        <p:nvCxnSpPr>
          <p:cNvPr id="324" name="直接箭头连接符 323"/>
          <p:cNvCxnSpPr/>
          <p:nvPr/>
        </p:nvCxnSpPr>
        <p:spPr bwMode="auto">
          <a:xfrm flipV="1">
            <a:off x="7711420" y="2626461"/>
            <a:ext cx="0" cy="400269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flipH="1">
            <a:off x="5400573" y="1459770"/>
            <a:ext cx="21084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 algn="ctr"/>
            <a:r>
              <a:rPr lang="zh-CN" altLang="en-US" noProof="1">
                <a:sym typeface="+mn-lt"/>
              </a:rPr>
              <a:t>数据表现危险时，电话或短信紧急通知子女</a:t>
            </a:r>
            <a:endParaRPr lang="zh-CN" altLang="en-US" dirty="0"/>
          </a:p>
        </p:txBody>
      </p:sp>
      <p:cxnSp>
        <p:nvCxnSpPr>
          <p:cNvPr id="326" name="直接箭头连接符 325"/>
          <p:cNvCxnSpPr/>
          <p:nvPr/>
        </p:nvCxnSpPr>
        <p:spPr bwMode="auto">
          <a:xfrm flipV="1">
            <a:off x="8218958" y="2588092"/>
            <a:ext cx="658505" cy="566223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/>
          <p:cNvCxnSpPr/>
          <p:nvPr/>
        </p:nvCxnSpPr>
        <p:spPr>
          <a:xfrm flipH="1">
            <a:off x="2280841" y="1173263"/>
            <a:ext cx="7066159" cy="454501"/>
          </a:xfrm>
          <a:prstGeom prst="bentConnector3">
            <a:avLst>
              <a:gd name="adj1" fmla="val 99951"/>
            </a:avLst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iconfont-10796-5191454"/>
          <p:cNvSpPr>
            <a:spLocks noChangeAspect="1"/>
          </p:cNvSpPr>
          <p:nvPr/>
        </p:nvSpPr>
        <p:spPr bwMode="auto">
          <a:xfrm>
            <a:off x="9135798" y="1873990"/>
            <a:ext cx="609685" cy="577570"/>
          </a:xfrm>
          <a:custGeom>
            <a:avLst/>
            <a:gdLst>
              <a:gd name="T0" fmla="*/ 7471 w 8107"/>
              <a:gd name="T1" fmla="*/ 6400 h 7680"/>
              <a:gd name="T2" fmla="*/ 7471 w 8107"/>
              <a:gd name="T3" fmla="*/ 7680 h 7680"/>
              <a:gd name="T4" fmla="*/ 0 w 8107"/>
              <a:gd name="T5" fmla="*/ 7040 h 7680"/>
              <a:gd name="T6" fmla="*/ 853 w 8107"/>
              <a:gd name="T7" fmla="*/ 6400 h 7680"/>
              <a:gd name="T8" fmla="*/ 1711 w 8107"/>
              <a:gd name="T9" fmla="*/ 0 h 7680"/>
              <a:gd name="T10" fmla="*/ 5973 w 8107"/>
              <a:gd name="T11" fmla="*/ 850 h 7680"/>
              <a:gd name="T12" fmla="*/ 6400 w 8107"/>
              <a:gd name="T13" fmla="*/ 3627 h 7680"/>
              <a:gd name="T14" fmla="*/ 7253 w 8107"/>
              <a:gd name="T15" fmla="*/ 4053 h 7680"/>
              <a:gd name="T16" fmla="*/ 1707 w 8107"/>
              <a:gd name="T17" fmla="*/ 1280 h 7680"/>
              <a:gd name="T18" fmla="*/ 2133 w 8107"/>
              <a:gd name="T19" fmla="*/ 2133 h 7680"/>
              <a:gd name="T20" fmla="*/ 2987 w 8107"/>
              <a:gd name="T21" fmla="*/ 1707 h 7680"/>
              <a:gd name="T22" fmla="*/ 2560 w 8107"/>
              <a:gd name="T23" fmla="*/ 853 h 7680"/>
              <a:gd name="T24" fmla="*/ 1707 w 8107"/>
              <a:gd name="T25" fmla="*/ 1280 h 7680"/>
              <a:gd name="T26" fmla="*/ 1707 w 8107"/>
              <a:gd name="T27" fmla="*/ 3840 h 7680"/>
              <a:gd name="T28" fmla="*/ 2560 w 8107"/>
              <a:gd name="T29" fmla="*/ 4267 h 7680"/>
              <a:gd name="T30" fmla="*/ 2987 w 8107"/>
              <a:gd name="T31" fmla="*/ 3413 h 7680"/>
              <a:gd name="T32" fmla="*/ 2133 w 8107"/>
              <a:gd name="T33" fmla="*/ 2987 h 7680"/>
              <a:gd name="T34" fmla="*/ 1707 w 8107"/>
              <a:gd name="T35" fmla="*/ 5546 h 7680"/>
              <a:gd name="T36" fmla="*/ 2133 w 8107"/>
              <a:gd name="T37" fmla="*/ 6400 h 7680"/>
              <a:gd name="T38" fmla="*/ 2987 w 8107"/>
              <a:gd name="T39" fmla="*/ 5974 h 7680"/>
              <a:gd name="T40" fmla="*/ 2560 w 8107"/>
              <a:gd name="T41" fmla="*/ 5120 h 7680"/>
              <a:gd name="T42" fmla="*/ 1707 w 8107"/>
              <a:gd name="T43" fmla="*/ 5546 h 7680"/>
              <a:gd name="T44" fmla="*/ 3840 w 8107"/>
              <a:gd name="T45" fmla="*/ 1707 h 7680"/>
              <a:gd name="T46" fmla="*/ 4694 w 8107"/>
              <a:gd name="T47" fmla="*/ 2133 h 7680"/>
              <a:gd name="T48" fmla="*/ 5120 w 8107"/>
              <a:gd name="T49" fmla="*/ 1280 h 7680"/>
              <a:gd name="T50" fmla="*/ 4266 w 8107"/>
              <a:gd name="T51" fmla="*/ 853 h 7680"/>
              <a:gd name="T52" fmla="*/ 3840 w 8107"/>
              <a:gd name="T53" fmla="*/ 3413 h 7680"/>
              <a:gd name="T54" fmla="*/ 4266 w 8107"/>
              <a:gd name="T55" fmla="*/ 4267 h 7680"/>
              <a:gd name="T56" fmla="*/ 5120 w 8107"/>
              <a:gd name="T57" fmla="*/ 3840 h 7680"/>
              <a:gd name="T58" fmla="*/ 4694 w 8107"/>
              <a:gd name="T59" fmla="*/ 2987 h 7680"/>
              <a:gd name="T60" fmla="*/ 3840 w 8107"/>
              <a:gd name="T61" fmla="*/ 3413 h 7680"/>
              <a:gd name="T62" fmla="*/ 3840 w 8107"/>
              <a:gd name="T63" fmla="*/ 5974 h 7680"/>
              <a:gd name="T64" fmla="*/ 4694 w 8107"/>
              <a:gd name="T65" fmla="*/ 6400 h 7680"/>
              <a:gd name="T66" fmla="*/ 5120 w 8107"/>
              <a:gd name="T67" fmla="*/ 5546 h 7680"/>
              <a:gd name="T68" fmla="*/ 4266 w 8107"/>
              <a:gd name="T69" fmla="*/ 5120 h 7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07" h="7680">
                <a:moveTo>
                  <a:pt x="7253" y="6400"/>
                </a:moveTo>
                <a:lnTo>
                  <a:pt x="7471" y="6400"/>
                </a:lnTo>
                <a:cubicBezTo>
                  <a:pt x="7822" y="6400"/>
                  <a:pt x="8107" y="6684"/>
                  <a:pt x="8107" y="7040"/>
                </a:cubicBezTo>
                <a:cubicBezTo>
                  <a:pt x="8107" y="7393"/>
                  <a:pt x="7818" y="7680"/>
                  <a:pt x="7471" y="7680"/>
                </a:cubicBezTo>
                <a:lnTo>
                  <a:pt x="636" y="7680"/>
                </a:lnTo>
                <a:cubicBezTo>
                  <a:pt x="285" y="7680"/>
                  <a:pt x="0" y="7396"/>
                  <a:pt x="0" y="7040"/>
                </a:cubicBezTo>
                <a:cubicBezTo>
                  <a:pt x="0" y="6687"/>
                  <a:pt x="288" y="6400"/>
                  <a:pt x="636" y="6400"/>
                </a:cubicBezTo>
                <a:lnTo>
                  <a:pt x="853" y="6400"/>
                </a:lnTo>
                <a:lnTo>
                  <a:pt x="853" y="851"/>
                </a:lnTo>
                <a:cubicBezTo>
                  <a:pt x="853" y="381"/>
                  <a:pt x="1238" y="0"/>
                  <a:pt x="1711" y="0"/>
                </a:cubicBezTo>
                <a:lnTo>
                  <a:pt x="5116" y="0"/>
                </a:lnTo>
                <a:cubicBezTo>
                  <a:pt x="5590" y="0"/>
                  <a:pt x="5973" y="381"/>
                  <a:pt x="5973" y="850"/>
                </a:cubicBezTo>
                <a:lnTo>
                  <a:pt x="5973" y="3197"/>
                </a:lnTo>
                <a:cubicBezTo>
                  <a:pt x="5971" y="3433"/>
                  <a:pt x="6163" y="3626"/>
                  <a:pt x="6400" y="3627"/>
                </a:cubicBezTo>
                <a:lnTo>
                  <a:pt x="6827" y="3627"/>
                </a:lnTo>
                <a:cubicBezTo>
                  <a:pt x="7063" y="3627"/>
                  <a:pt x="7253" y="3817"/>
                  <a:pt x="7253" y="4053"/>
                </a:cubicBezTo>
                <a:lnTo>
                  <a:pt x="7253" y="6400"/>
                </a:lnTo>
                <a:close/>
                <a:moveTo>
                  <a:pt x="1707" y="1280"/>
                </a:moveTo>
                <a:lnTo>
                  <a:pt x="1707" y="1707"/>
                </a:lnTo>
                <a:cubicBezTo>
                  <a:pt x="1707" y="1944"/>
                  <a:pt x="1897" y="2133"/>
                  <a:pt x="2133" y="2133"/>
                </a:cubicBezTo>
                <a:lnTo>
                  <a:pt x="2560" y="2133"/>
                </a:lnTo>
                <a:cubicBezTo>
                  <a:pt x="2796" y="2134"/>
                  <a:pt x="2987" y="1943"/>
                  <a:pt x="2987" y="1707"/>
                </a:cubicBezTo>
                <a:lnTo>
                  <a:pt x="2987" y="1280"/>
                </a:lnTo>
                <a:cubicBezTo>
                  <a:pt x="2987" y="1044"/>
                  <a:pt x="2796" y="853"/>
                  <a:pt x="2560" y="853"/>
                </a:cubicBezTo>
                <a:lnTo>
                  <a:pt x="2133" y="853"/>
                </a:lnTo>
                <a:cubicBezTo>
                  <a:pt x="1897" y="853"/>
                  <a:pt x="1706" y="1044"/>
                  <a:pt x="1707" y="1280"/>
                </a:cubicBezTo>
                <a:close/>
                <a:moveTo>
                  <a:pt x="1707" y="3413"/>
                </a:moveTo>
                <a:lnTo>
                  <a:pt x="1707" y="3840"/>
                </a:lnTo>
                <a:cubicBezTo>
                  <a:pt x="1707" y="4078"/>
                  <a:pt x="1897" y="4267"/>
                  <a:pt x="2133" y="4267"/>
                </a:cubicBezTo>
                <a:lnTo>
                  <a:pt x="2560" y="4267"/>
                </a:lnTo>
                <a:cubicBezTo>
                  <a:pt x="2796" y="4267"/>
                  <a:pt x="2987" y="4076"/>
                  <a:pt x="2987" y="3840"/>
                </a:cubicBezTo>
                <a:lnTo>
                  <a:pt x="2987" y="3413"/>
                </a:lnTo>
                <a:cubicBezTo>
                  <a:pt x="2987" y="3177"/>
                  <a:pt x="2796" y="2986"/>
                  <a:pt x="2560" y="2987"/>
                </a:cubicBezTo>
                <a:lnTo>
                  <a:pt x="2133" y="2987"/>
                </a:lnTo>
                <a:cubicBezTo>
                  <a:pt x="1897" y="2986"/>
                  <a:pt x="1706" y="3177"/>
                  <a:pt x="1707" y="3413"/>
                </a:cubicBezTo>
                <a:close/>
                <a:moveTo>
                  <a:pt x="1707" y="5546"/>
                </a:moveTo>
                <a:lnTo>
                  <a:pt x="1707" y="5974"/>
                </a:lnTo>
                <a:cubicBezTo>
                  <a:pt x="1707" y="6211"/>
                  <a:pt x="1897" y="6400"/>
                  <a:pt x="2133" y="6400"/>
                </a:cubicBezTo>
                <a:lnTo>
                  <a:pt x="2560" y="6400"/>
                </a:lnTo>
                <a:cubicBezTo>
                  <a:pt x="2796" y="6401"/>
                  <a:pt x="2987" y="6209"/>
                  <a:pt x="2987" y="5974"/>
                </a:cubicBezTo>
                <a:lnTo>
                  <a:pt x="2987" y="5546"/>
                </a:lnTo>
                <a:cubicBezTo>
                  <a:pt x="2987" y="5311"/>
                  <a:pt x="2796" y="5119"/>
                  <a:pt x="2560" y="5120"/>
                </a:cubicBezTo>
                <a:lnTo>
                  <a:pt x="2133" y="5120"/>
                </a:lnTo>
                <a:cubicBezTo>
                  <a:pt x="1897" y="5119"/>
                  <a:pt x="1706" y="5311"/>
                  <a:pt x="1707" y="5546"/>
                </a:cubicBezTo>
                <a:close/>
                <a:moveTo>
                  <a:pt x="3840" y="1280"/>
                </a:moveTo>
                <a:lnTo>
                  <a:pt x="3840" y="1707"/>
                </a:lnTo>
                <a:cubicBezTo>
                  <a:pt x="3840" y="1944"/>
                  <a:pt x="4031" y="2133"/>
                  <a:pt x="4266" y="2133"/>
                </a:cubicBezTo>
                <a:lnTo>
                  <a:pt x="4694" y="2133"/>
                </a:lnTo>
                <a:cubicBezTo>
                  <a:pt x="4929" y="2134"/>
                  <a:pt x="5121" y="1943"/>
                  <a:pt x="5120" y="1707"/>
                </a:cubicBezTo>
                <a:lnTo>
                  <a:pt x="5120" y="1280"/>
                </a:lnTo>
                <a:cubicBezTo>
                  <a:pt x="5121" y="1044"/>
                  <a:pt x="4929" y="853"/>
                  <a:pt x="4694" y="853"/>
                </a:cubicBezTo>
                <a:lnTo>
                  <a:pt x="4266" y="853"/>
                </a:lnTo>
                <a:cubicBezTo>
                  <a:pt x="4031" y="853"/>
                  <a:pt x="3839" y="1044"/>
                  <a:pt x="3840" y="1280"/>
                </a:cubicBezTo>
                <a:close/>
                <a:moveTo>
                  <a:pt x="3840" y="3413"/>
                </a:moveTo>
                <a:lnTo>
                  <a:pt x="3840" y="3840"/>
                </a:lnTo>
                <a:cubicBezTo>
                  <a:pt x="3840" y="4078"/>
                  <a:pt x="4031" y="4267"/>
                  <a:pt x="4266" y="4267"/>
                </a:cubicBezTo>
                <a:lnTo>
                  <a:pt x="4694" y="4267"/>
                </a:lnTo>
                <a:cubicBezTo>
                  <a:pt x="4929" y="4267"/>
                  <a:pt x="5121" y="4076"/>
                  <a:pt x="5120" y="3840"/>
                </a:cubicBezTo>
                <a:lnTo>
                  <a:pt x="5120" y="3413"/>
                </a:lnTo>
                <a:cubicBezTo>
                  <a:pt x="5121" y="3177"/>
                  <a:pt x="4929" y="2986"/>
                  <a:pt x="4694" y="2987"/>
                </a:cubicBezTo>
                <a:lnTo>
                  <a:pt x="4266" y="2987"/>
                </a:lnTo>
                <a:cubicBezTo>
                  <a:pt x="4031" y="2986"/>
                  <a:pt x="3839" y="3177"/>
                  <a:pt x="3840" y="3413"/>
                </a:cubicBezTo>
                <a:close/>
                <a:moveTo>
                  <a:pt x="3840" y="5546"/>
                </a:moveTo>
                <a:lnTo>
                  <a:pt x="3840" y="5974"/>
                </a:lnTo>
                <a:cubicBezTo>
                  <a:pt x="3840" y="6211"/>
                  <a:pt x="4031" y="6400"/>
                  <a:pt x="4266" y="6400"/>
                </a:cubicBezTo>
                <a:lnTo>
                  <a:pt x="4694" y="6400"/>
                </a:lnTo>
                <a:cubicBezTo>
                  <a:pt x="4929" y="6401"/>
                  <a:pt x="5121" y="6209"/>
                  <a:pt x="5120" y="5974"/>
                </a:cubicBezTo>
                <a:lnTo>
                  <a:pt x="5120" y="5546"/>
                </a:lnTo>
                <a:cubicBezTo>
                  <a:pt x="5121" y="5311"/>
                  <a:pt x="4929" y="5119"/>
                  <a:pt x="4694" y="5120"/>
                </a:cubicBezTo>
                <a:lnTo>
                  <a:pt x="4266" y="5120"/>
                </a:lnTo>
                <a:cubicBezTo>
                  <a:pt x="4031" y="5119"/>
                  <a:pt x="3839" y="5311"/>
                  <a:pt x="3840" y="5546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329" name="文本框 328"/>
          <p:cNvSpPr txBox="1"/>
          <p:nvPr/>
        </p:nvSpPr>
        <p:spPr>
          <a:xfrm>
            <a:off x="9003401" y="2527450"/>
            <a:ext cx="1304135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企业使用数据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7722349" y="1173263"/>
            <a:ext cx="0" cy="197573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9347000" y="1173263"/>
            <a:ext cx="0" cy="588316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/>
          <p:cNvCxnSpPr/>
          <p:nvPr/>
        </p:nvCxnSpPr>
        <p:spPr>
          <a:xfrm rot="10800000">
            <a:off x="2263140" y="2625090"/>
            <a:ext cx="8156575" cy="2429510"/>
          </a:xfrm>
          <a:prstGeom prst="bentConnector3">
            <a:avLst>
              <a:gd name="adj1" fmla="val 100116"/>
            </a:avLst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/>
          <p:nvPr/>
        </p:nvCxnSpPr>
        <p:spPr>
          <a:xfrm>
            <a:off x="10412095" y="4628515"/>
            <a:ext cx="7620" cy="426085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470327" y="789596"/>
            <a:ext cx="1996507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提供医养等产品和服务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74514" y="1437764"/>
            <a:ext cx="4320000" cy="4320000"/>
          </a:xfrm>
          <a:prstGeom prst="ellipse">
            <a:avLst/>
          </a:prstGeom>
          <a:noFill/>
          <a:ln>
            <a:solidFill>
              <a:srgbClr val="2038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标题 1"/>
          <p:cNvSpPr txBox="1"/>
          <p:nvPr/>
        </p:nvSpPr>
        <p:spPr>
          <a:xfrm>
            <a:off x="817245" y="609600"/>
            <a:ext cx="2363045" cy="447040"/>
          </a:xfrm>
          <a:prstGeom prst="rect">
            <a:avLst/>
          </a:prstGeom>
        </p:spPr>
        <p:txBody>
          <a:bodyPr vert="horz" wrap="square" lIns="0" tIns="16933" rIns="0" bIns="0" rtlCol="0" anchor="b" anchorCtr="0">
            <a:spAutoFit/>
          </a:bodyPr>
          <a:lstStyle>
            <a:lvl1pPr marL="12700" algn="ctr" fontAlgn="auto">
              <a:lnSpc>
                <a:spcPct val="100000"/>
              </a:lnSpc>
              <a:spcBef>
                <a:spcPts val="100"/>
              </a:spcBef>
              <a:buNone/>
              <a:defRPr sz="2800" b="1" i="0" u="none" strike="noStrike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ym typeface="+mn-lt"/>
              </a:rPr>
              <a:t>  联盟链架构</a:t>
            </a:r>
            <a:endParaRPr lang="zh-CN" altLang="en-US" dirty="0"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875" y="580390"/>
            <a:ext cx="360045" cy="50419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文档 95"/>
          <p:cNvSpPr/>
          <p:nvPr/>
        </p:nvSpPr>
        <p:spPr>
          <a:xfrm rot="10800000">
            <a:off x="0" y="6243320"/>
            <a:ext cx="12191365" cy="641985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grpSp>
        <p:nvGrpSpPr>
          <p:cNvPr id="97" name="组合 96"/>
          <p:cNvGrpSpPr>
            <a:grpSpLocks noChangeAspect="1"/>
          </p:cNvGrpSpPr>
          <p:nvPr/>
        </p:nvGrpSpPr>
        <p:grpSpPr>
          <a:xfrm>
            <a:off x="6955790" y="4964430"/>
            <a:ext cx="5089525" cy="1819275"/>
            <a:chOff x="4001708" y="5067400"/>
            <a:chExt cx="4674748" cy="1670948"/>
          </a:xfrm>
        </p:grpSpPr>
        <p:sp>
          <p:nvSpPr>
            <p:cNvPr id="98" name="íŝľíďe"/>
            <p:cNvSpPr/>
            <p:nvPr/>
          </p:nvSpPr>
          <p:spPr bwMode="auto">
            <a:xfrm>
              <a:off x="4994133" y="5067400"/>
              <a:ext cx="1776628" cy="1638769"/>
            </a:xfrm>
            <a:custGeom>
              <a:avLst/>
              <a:gdLst>
                <a:gd name="T0" fmla="*/ 915 w 915"/>
                <a:gd name="T1" fmla="*/ 801 h 844"/>
                <a:gd name="T2" fmla="*/ 884 w 915"/>
                <a:gd name="T3" fmla="*/ 801 h 844"/>
                <a:gd name="T4" fmla="*/ 884 w 915"/>
                <a:gd name="T5" fmla="*/ 544 h 844"/>
                <a:gd name="T6" fmla="*/ 828 w 915"/>
                <a:gd name="T7" fmla="*/ 544 h 844"/>
                <a:gd name="T8" fmla="*/ 828 w 915"/>
                <a:gd name="T9" fmla="*/ 282 h 844"/>
                <a:gd name="T10" fmla="*/ 789 w 915"/>
                <a:gd name="T11" fmla="*/ 282 h 844"/>
                <a:gd name="T12" fmla="*/ 789 w 915"/>
                <a:gd name="T13" fmla="*/ 86 h 844"/>
                <a:gd name="T14" fmla="*/ 665 w 915"/>
                <a:gd name="T15" fmla="*/ 146 h 844"/>
                <a:gd name="T16" fmla="*/ 665 w 915"/>
                <a:gd name="T17" fmla="*/ 282 h 844"/>
                <a:gd name="T18" fmla="*/ 644 w 915"/>
                <a:gd name="T19" fmla="*/ 282 h 844"/>
                <a:gd name="T20" fmla="*/ 644 w 915"/>
                <a:gd name="T21" fmla="*/ 166 h 844"/>
                <a:gd name="T22" fmla="*/ 601 w 915"/>
                <a:gd name="T23" fmla="*/ 88 h 844"/>
                <a:gd name="T24" fmla="*/ 583 w 915"/>
                <a:gd name="T25" fmla="*/ 88 h 844"/>
                <a:gd name="T26" fmla="*/ 577 w 915"/>
                <a:gd name="T27" fmla="*/ 50 h 844"/>
                <a:gd name="T28" fmla="*/ 569 w 915"/>
                <a:gd name="T29" fmla="*/ 0 h 844"/>
                <a:gd name="T30" fmla="*/ 561 w 915"/>
                <a:gd name="T31" fmla="*/ 50 h 844"/>
                <a:gd name="T32" fmla="*/ 555 w 915"/>
                <a:gd name="T33" fmla="*/ 88 h 844"/>
                <a:gd name="T34" fmla="*/ 533 w 915"/>
                <a:gd name="T35" fmla="*/ 88 h 844"/>
                <a:gd name="T36" fmla="*/ 488 w 915"/>
                <a:gd name="T37" fmla="*/ 166 h 844"/>
                <a:gd name="T38" fmla="*/ 488 w 915"/>
                <a:gd name="T39" fmla="*/ 360 h 844"/>
                <a:gd name="T40" fmla="*/ 468 w 915"/>
                <a:gd name="T41" fmla="*/ 360 h 844"/>
                <a:gd name="T42" fmla="*/ 468 w 915"/>
                <a:gd name="T43" fmla="*/ 614 h 844"/>
                <a:gd name="T44" fmla="*/ 450 w 915"/>
                <a:gd name="T45" fmla="*/ 614 h 844"/>
                <a:gd name="T46" fmla="*/ 450 w 915"/>
                <a:gd name="T47" fmla="*/ 494 h 844"/>
                <a:gd name="T48" fmla="*/ 339 w 915"/>
                <a:gd name="T49" fmla="*/ 494 h 844"/>
                <a:gd name="T50" fmla="*/ 339 w 915"/>
                <a:gd name="T51" fmla="*/ 343 h 844"/>
                <a:gd name="T52" fmla="*/ 293 w 915"/>
                <a:gd name="T53" fmla="*/ 343 h 844"/>
                <a:gd name="T54" fmla="*/ 293 w 915"/>
                <a:gd name="T55" fmla="*/ 302 h 844"/>
                <a:gd name="T56" fmla="*/ 280 w 915"/>
                <a:gd name="T57" fmla="*/ 302 h 844"/>
                <a:gd name="T58" fmla="*/ 280 w 915"/>
                <a:gd name="T59" fmla="*/ 268 h 844"/>
                <a:gd name="T60" fmla="*/ 271 w 915"/>
                <a:gd name="T61" fmla="*/ 268 h 844"/>
                <a:gd name="T62" fmla="*/ 271 w 915"/>
                <a:gd name="T63" fmla="*/ 302 h 844"/>
                <a:gd name="T64" fmla="*/ 254 w 915"/>
                <a:gd name="T65" fmla="*/ 302 h 844"/>
                <a:gd name="T66" fmla="*/ 254 w 915"/>
                <a:gd name="T67" fmla="*/ 245 h 844"/>
                <a:gd name="T68" fmla="*/ 248 w 915"/>
                <a:gd name="T69" fmla="*/ 245 h 844"/>
                <a:gd name="T70" fmla="*/ 248 w 915"/>
                <a:gd name="T71" fmla="*/ 302 h 844"/>
                <a:gd name="T72" fmla="*/ 236 w 915"/>
                <a:gd name="T73" fmla="*/ 302 h 844"/>
                <a:gd name="T74" fmla="*/ 236 w 915"/>
                <a:gd name="T75" fmla="*/ 343 h 844"/>
                <a:gd name="T76" fmla="*/ 219 w 915"/>
                <a:gd name="T77" fmla="*/ 343 h 844"/>
                <a:gd name="T78" fmla="*/ 219 w 915"/>
                <a:gd name="T79" fmla="*/ 566 h 844"/>
                <a:gd name="T80" fmla="*/ 188 w 915"/>
                <a:gd name="T81" fmla="*/ 566 h 844"/>
                <a:gd name="T82" fmla="*/ 188 w 915"/>
                <a:gd name="T83" fmla="*/ 488 h 844"/>
                <a:gd name="T84" fmla="*/ 28 w 915"/>
                <a:gd name="T85" fmla="*/ 488 h 844"/>
                <a:gd name="T86" fmla="*/ 28 w 915"/>
                <a:gd name="T87" fmla="*/ 801 h 844"/>
                <a:gd name="T88" fmla="*/ 0 w 915"/>
                <a:gd name="T89" fmla="*/ 801 h 844"/>
                <a:gd name="T90" fmla="*/ 0 w 915"/>
                <a:gd name="T91" fmla="*/ 844 h 844"/>
                <a:gd name="T92" fmla="*/ 915 w 915"/>
                <a:gd name="T93" fmla="*/ 844 h 844"/>
                <a:gd name="T94" fmla="*/ 915 w 915"/>
                <a:gd name="T95" fmla="*/ 801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5" h="844">
                  <a:moveTo>
                    <a:pt x="915" y="801"/>
                  </a:moveTo>
                  <a:lnTo>
                    <a:pt x="884" y="801"/>
                  </a:lnTo>
                  <a:lnTo>
                    <a:pt x="884" y="544"/>
                  </a:lnTo>
                  <a:lnTo>
                    <a:pt x="828" y="544"/>
                  </a:lnTo>
                  <a:lnTo>
                    <a:pt x="828" y="282"/>
                  </a:lnTo>
                  <a:lnTo>
                    <a:pt x="789" y="282"/>
                  </a:lnTo>
                  <a:lnTo>
                    <a:pt x="789" y="86"/>
                  </a:lnTo>
                  <a:lnTo>
                    <a:pt x="665" y="146"/>
                  </a:lnTo>
                  <a:lnTo>
                    <a:pt x="665" y="282"/>
                  </a:lnTo>
                  <a:lnTo>
                    <a:pt x="644" y="282"/>
                  </a:lnTo>
                  <a:lnTo>
                    <a:pt x="644" y="166"/>
                  </a:lnTo>
                  <a:lnTo>
                    <a:pt x="601" y="88"/>
                  </a:lnTo>
                  <a:lnTo>
                    <a:pt x="583" y="88"/>
                  </a:lnTo>
                  <a:lnTo>
                    <a:pt x="577" y="50"/>
                  </a:lnTo>
                  <a:lnTo>
                    <a:pt x="569" y="0"/>
                  </a:lnTo>
                  <a:lnTo>
                    <a:pt x="561" y="50"/>
                  </a:lnTo>
                  <a:lnTo>
                    <a:pt x="555" y="88"/>
                  </a:lnTo>
                  <a:lnTo>
                    <a:pt x="533" y="88"/>
                  </a:lnTo>
                  <a:lnTo>
                    <a:pt x="488" y="166"/>
                  </a:lnTo>
                  <a:lnTo>
                    <a:pt x="488" y="360"/>
                  </a:lnTo>
                  <a:lnTo>
                    <a:pt x="468" y="360"/>
                  </a:lnTo>
                  <a:lnTo>
                    <a:pt x="468" y="614"/>
                  </a:lnTo>
                  <a:lnTo>
                    <a:pt x="450" y="614"/>
                  </a:lnTo>
                  <a:lnTo>
                    <a:pt x="450" y="494"/>
                  </a:lnTo>
                  <a:lnTo>
                    <a:pt x="339" y="494"/>
                  </a:lnTo>
                  <a:lnTo>
                    <a:pt x="339" y="343"/>
                  </a:lnTo>
                  <a:lnTo>
                    <a:pt x="293" y="343"/>
                  </a:lnTo>
                  <a:lnTo>
                    <a:pt x="293" y="302"/>
                  </a:lnTo>
                  <a:lnTo>
                    <a:pt x="280" y="302"/>
                  </a:lnTo>
                  <a:lnTo>
                    <a:pt x="280" y="268"/>
                  </a:lnTo>
                  <a:lnTo>
                    <a:pt x="271" y="268"/>
                  </a:lnTo>
                  <a:lnTo>
                    <a:pt x="271" y="302"/>
                  </a:lnTo>
                  <a:lnTo>
                    <a:pt x="254" y="302"/>
                  </a:lnTo>
                  <a:lnTo>
                    <a:pt x="254" y="245"/>
                  </a:lnTo>
                  <a:lnTo>
                    <a:pt x="248" y="245"/>
                  </a:lnTo>
                  <a:lnTo>
                    <a:pt x="248" y="302"/>
                  </a:lnTo>
                  <a:lnTo>
                    <a:pt x="236" y="302"/>
                  </a:lnTo>
                  <a:lnTo>
                    <a:pt x="236" y="343"/>
                  </a:lnTo>
                  <a:lnTo>
                    <a:pt x="219" y="343"/>
                  </a:lnTo>
                  <a:lnTo>
                    <a:pt x="219" y="566"/>
                  </a:lnTo>
                  <a:lnTo>
                    <a:pt x="188" y="566"/>
                  </a:lnTo>
                  <a:lnTo>
                    <a:pt x="188" y="488"/>
                  </a:lnTo>
                  <a:lnTo>
                    <a:pt x="28" y="488"/>
                  </a:lnTo>
                  <a:lnTo>
                    <a:pt x="28" y="801"/>
                  </a:lnTo>
                  <a:lnTo>
                    <a:pt x="0" y="801"/>
                  </a:lnTo>
                  <a:lnTo>
                    <a:pt x="0" y="844"/>
                  </a:lnTo>
                  <a:lnTo>
                    <a:pt x="915" y="844"/>
                  </a:lnTo>
                  <a:lnTo>
                    <a:pt x="915" y="801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9" name="îṣ1ïḑè"/>
            <p:cNvSpPr/>
            <p:nvPr/>
          </p:nvSpPr>
          <p:spPr bwMode="auto">
            <a:xfrm>
              <a:off x="4001708" y="5408303"/>
              <a:ext cx="1262085" cy="1320335"/>
            </a:xfrm>
            <a:custGeom>
              <a:avLst/>
              <a:gdLst>
                <a:gd name="T0" fmla="*/ 565 w 650"/>
                <a:gd name="T1" fmla="*/ 189 h 680"/>
                <a:gd name="T2" fmla="*/ 532 w 650"/>
                <a:gd name="T3" fmla="*/ 189 h 680"/>
                <a:gd name="T4" fmla="*/ 532 w 650"/>
                <a:gd name="T5" fmla="*/ 94 h 680"/>
                <a:gd name="T6" fmla="*/ 494 w 650"/>
                <a:gd name="T7" fmla="*/ 94 h 680"/>
                <a:gd name="T8" fmla="*/ 494 w 650"/>
                <a:gd name="T9" fmla="*/ 126 h 680"/>
                <a:gd name="T10" fmla="*/ 478 w 650"/>
                <a:gd name="T11" fmla="*/ 126 h 680"/>
                <a:gd name="T12" fmla="*/ 478 w 650"/>
                <a:gd name="T13" fmla="*/ 16 h 680"/>
                <a:gd name="T14" fmla="*/ 446 w 650"/>
                <a:gd name="T15" fmla="*/ 0 h 680"/>
                <a:gd name="T16" fmla="*/ 374 w 650"/>
                <a:gd name="T17" fmla="*/ 14 h 680"/>
                <a:gd name="T18" fmla="*/ 374 w 650"/>
                <a:gd name="T19" fmla="*/ 60 h 680"/>
                <a:gd name="T20" fmla="*/ 357 w 650"/>
                <a:gd name="T21" fmla="*/ 52 h 680"/>
                <a:gd name="T22" fmla="*/ 302 w 650"/>
                <a:gd name="T23" fmla="*/ 62 h 680"/>
                <a:gd name="T24" fmla="*/ 301 w 650"/>
                <a:gd name="T25" fmla="*/ 262 h 680"/>
                <a:gd name="T26" fmla="*/ 266 w 650"/>
                <a:gd name="T27" fmla="*/ 262 h 680"/>
                <a:gd name="T28" fmla="*/ 266 w 650"/>
                <a:gd name="T29" fmla="*/ 118 h 680"/>
                <a:gd name="T30" fmla="*/ 238 w 650"/>
                <a:gd name="T31" fmla="*/ 118 h 680"/>
                <a:gd name="T32" fmla="*/ 238 w 650"/>
                <a:gd name="T33" fmla="*/ 60 h 680"/>
                <a:gd name="T34" fmla="*/ 102 w 650"/>
                <a:gd name="T35" fmla="*/ 60 h 680"/>
                <a:gd name="T36" fmla="*/ 102 w 650"/>
                <a:gd name="T37" fmla="*/ 247 h 680"/>
                <a:gd name="T38" fmla="*/ 0 w 650"/>
                <a:gd name="T39" fmla="*/ 247 h 680"/>
                <a:gd name="T40" fmla="*/ 0 w 650"/>
                <a:gd name="T41" fmla="*/ 679 h 680"/>
                <a:gd name="T42" fmla="*/ 102 w 650"/>
                <a:gd name="T43" fmla="*/ 679 h 680"/>
                <a:gd name="T44" fmla="*/ 133 w 650"/>
                <a:gd name="T45" fmla="*/ 679 h 680"/>
                <a:gd name="T46" fmla="*/ 218 w 650"/>
                <a:gd name="T47" fmla="*/ 679 h 680"/>
                <a:gd name="T48" fmla="*/ 218 w 650"/>
                <a:gd name="T49" fmla="*/ 680 h 680"/>
                <a:gd name="T50" fmla="*/ 299 w 650"/>
                <a:gd name="T51" fmla="*/ 680 h 680"/>
                <a:gd name="T52" fmla="*/ 335 w 650"/>
                <a:gd name="T53" fmla="*/ 680 h 680"/>
                <a:gd name="T54" fmla="*/ 371 w 650"/>
                <a:gd name="T55" fmla="*/ 680 h 680"/>
                <a:gd name="T56" fmla="*/ 380 w 650"/>
                <a:gd name="T57" fmla="*/ 680 h 680"/>
                <a:gd name="T58" fmla="*/ 476 w 650"/>
                <a:gd name="T59" fmla="*/ 680 h 680"/>
                <a:gd name="T60" fmla="*/ 476 w 650"/>
                <a:gd name="T61" fmla="*/ 677 h 680"/>
                <a:gd name="T62" fmla="*/ 586 w 650"/>
                <a:gd name="T63" fmla="*/ 677 h 680"/>
                <a:gd name="T64" fmla="*/ 586 w 650"/>
                <a:gd name="T65" fmla="*/ 411 h 680"/>
                <a:gd name="T66" fmla="*/ 650 w 650"/>
                <a:gd name="T67" fmla="*/ 411 h 680"/>
                <a:gd name="T68" fmla="*/ 650 w 650"/>
                <a:gd name="T69" fmla="*/ 110 h 680"/>
                <a:gd name="T70" fmla="*/ 594 w 650"/>
                <a:gd name="T71" fmla="*/ 110 h 680"/>
                <a:gd name="T72" fmla="*/ 594 w 650"/>
                <a:gd name="T73" fmla="*/ 4 h 680"/>
                <a:gd name="T74" fmla="*/ 585 w 650"/>
                <a:gd name="T75" fmla="*/ 4 h 680"/>
                <a:gd name="T76" fmla="*/ 585 w 650"/>
                <a:gd name="T77" fmla="*/ 110 h 680"/>
                <a:gd name="T78" fmla="*/ 565 w 650"/>
                <a:gd name="T79" fmla="*/ 110 h 680"/>
                <a:gd name="T80" fmla="*/ 565 w 650"/>
                <a:gd name="T81" fmla="*/ 18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0" h="680">
                  <a:moveTo>
                    <a:pt x="565" y="189"/>
                  </a:moveTo>
                  <a:lnTo>
                    <a:pt x="532" y="189"/>
                  </a:lnTo>
                  <a:lnTo>
                    <a:pt x="532" y="94"/>
                  </a:lnTo>
                  <a:lnTo>
                    <a:pt x="494" y="94"/>
                  </a:lnTo>
                  <a:lnTo>
                    <a:pt x="494" y="126"/>
                  </a:lnTo>
                  <a:lnTo>
                    <a:pt x="478" y="126"/>
                  </a:lnTo>
                  <a:lnTo>
                    <a:pt x="478" y="16"/>
                  </a:lnTo>
                  <a:lnTo>
                    <a:pt x="446" y="0"/>
                  </a:lnTo>
                  <a:lnTo>
                    <a:pt x="374" y="14"/>
                  </a:lnTo>
                  <a:lnTo>
                    <a:pt x="374" y="60"/>
                  </a:lnTo>
                  <a:lnTo>
                    <a:pt x="357" y="52"/>
                  </a:lnTo>
                  <a:lnTo>
                    <a:pt x="302" y="62"/>
                  </a:lnTo>
                  <a:lnTo>
                    <a:pt x="301" y="262"/>
                  </a:lnTo>
                  <a:lnTo>
                    <a:pt x="266" y="262"/>
                  </a:lnTo>
                  <a:lnTo>
                    <a:pt x="266" y="118"/>
                  </a:lnTo>
                  <a:lnTo>
                    <a:pt x="238" y="118"/>
                  </a:lnTo>
                  <a:lnTo>
                    <a:pt x="238" y="60"/>
                  </a:lnTo>
                  <a:lnTo>
                    <a:pt x="102" y="60"/>
                  </a:lnTo>
                  <a:lnTo>
                    <a:pt x="102" y="247"/>
                  </a:lnTo>
                  <a:lnTo>
                    <a:pt x="0" y="247"/>
                  </a:lnTo>
                  <a:lnTo>
                    <a:pt x="0" y="679"/>
                  </a:lnTo>
                  <a:lnTo>
                    <a:pt x="102" y="679"/>
                  </a:lnTo>
                  <a:lnTo>
                    <a:pt x="133" y="679"/>
                  </a:lnTo>
                  <a:lnTo>
                    <a:pt x="218" y="679"/>
                  </a:lnTo>
                  <a:lnTo>
                    <a:pt x="218" y="680"/>
                  </a:lnTo>
                  <a:lnTo>
                    <a:pt x="299" y="680"/>
                  </a:lnTo>
                  <a:lnTo>
                    <a:pt x="335" y="680"/>
                  </a:lnTo>
                  <a:lnTo>
                    <a:pt x="371" y="680"/>
                  </a:lnTo>
                  <a:lnTo>
                    <a:pt x="380" y="680"/>
                  </a:lnTo>
                  <a:lnTo>
                    <a:pt x="476" y="680"/>
                  </a:lnTo>
                  <a:lnTo>
                    <a:pt x="476" y="677"/>
                  </a:lnTo>
                  <a:lnTo>
                    <a:pt x="586" y="677"/>
                  </a:lnTo>
                  <a:lnTo>
                    <a:pt x="586" y="411"/>
                  </a:lnTo>
                  <a:lnTo>
                    <a:pt x="650" y="411"/>
                  </a:lnTo>
                  <a:lnTo>
                    <a:pt x="650" y="110"/>
                  </a:lnTo>
                  <a:lnTo>
                    <a:pt x="594" y="110"/>
                  </a:lnTo>
                  <a:lnTo>
                    <a:pt x="594" y="4"/>
                  </a:lnTo>
                  <a:lnTo>
                    <a:pt x="585" y="4"/>
                  </a:lnTo>
                  <a:lnTo>
                    <a:pt x="585" y="110"/>
                  </a:lnTo>
                  <a:lnTo>
                    <a:pt x="565" y="110"/>
                  </a:lnTo>
                  <a:lnTo>
                    <a:pt x="565" y="189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0" name="íśľíďé"/>
            <p:cNvSpPr/>
            <p:nvPr/>
          </p:nvSpPr>
          <p:spPr bwMode="auto">
            <a:xfrm>
              <a:off x="6564052" y="5085986"/>
              <a:ext cx="1250435" cy="1632945"/>
            </a:xfrm>
            <a:custGeom>
              <a:avLst/>
              <a:gdLst>
                <a:gd name="T0" fmla="*/ 188 w 644"/>
                <a:gd name="T1" fmla="*/ 138 h 841"/>
                <a:gd name="T2" fmla="*/ 188 w 644"/>
                <a:gd name="T3" fmla="*/ 553 h 841"/>
                <a:gd name="T4" fmla="*/ 270 w 644"/>
                <a:gd name="T5" fmla="*/ 553 h 841"/>
                <a:gd name="T6" fmla="*/ 270 w 644"/>
                <a:gd name="T7" fmla="*/ 322 h 841"/>
                <a:gd name="T8" fmla="*/ 395 w 644"/>
                <a:gd name="T9" fmla="*/ 322 h 841"/>
                <a:gd name="T10" fmla="*/ 395 w 644"/>
                <a:gd name="T11" fmla="*/ 276 h 841"/>
                <a:gd name="T12" fmla="*/ 432 w 644"/>
                <a:gd name="T13" fmla="*/ 243 h 841"/>
                <a:gd name="T14" fmla="*/ 515 w 644"/>
                <a:gd name="T15" fmla="*/ 276 h 841"/>
                <a:gd name="T16" fmla="*/ 515 w 644"/>
                <a:gd name="T17" fmla="*/ 442 h 841"/>
                <a:gd name="T18" fmla="*/ 566 w 644"/>
                <a:gd name="T19" fmla="*/ 442 h 841"/>
                <a:gd name="T20" fmla="*/ 566 w 644"/>
                <a:gd name="T21" fmla="*/ 389 h 841"/>
                <a:gd name="T22" fmla="*/ 609 w 644"/>
                <a:gd name="T23" fmla="*/ 389 h 841"/>
                <a:gd name="T24" fmla="*/ 609 w 644"/>
                <a:gd name="T25" fmla="*/ 321 h 841"/>
                <a:gd name="T26" fmla="*/ 644 w 644"/>
                <a:gd name="T27" fmla="*/ 321 h 841"/>
                <a:gd name="T28" fmla="*/ 644 w 644"/>
                <a:gd name="T29" fmla="*/ 389 h 841"/>
                <a:gd name="T30" fmla="*/ 644 w 644"/>
                <a:gd name="T31" fmla="*/ 630 h 841"/>
                <a:gd name="T32" fmla="*/ 644 w 644"/>
                <a:gd name="T33" fmla="*/ 638 h 841"/>
                <a:gd name="T34" fmla="*/ 611 w 644"/>
                <a:gd name="T35" fmla="*/ 638 h 841"/>
                <a:gd name="T36" fmla="*/ 611 w 644"/>
                <a:gd name="T37" fmla="*/ 841 h 841"/>
                <a:gd name="T38" fmla="*/ 501 w 644"/>
                <a:gd name="T39" fmla="*/ 841 h 841"/>
                <a:gd name="T40" fmla="*/ 501 w 644"/>
                <a:gd name="T41" fmla="*/ 839 h 841"/>
                <a:gd name="T42" fmla="*/ 395 w 644"/>
                <a:gd name="T43" fmla="*/ 839 h 841"/>
                <a:gd name="T44" fmla="*/ 395 w 644"/>
                <a:gd name="T45" fmla="*/ 831 h 841"/>
                <a:gd name="T46" fmla="*/ 188 w 644"/>
                <a:gd name="T47" fmla="*/ 831 h 841"/>
                <a:gd name="T48" fmla="*/ 188 w 644"/>
                <a:gd name="T49" fmla="*/ 834 h 841"/>
                <a:gd name="T50" fmla="*/ 0 w 644"/>
                <a:gd name="T51" fmla="*/ 834 h 841"/>
                <a:gd name="T52" fmla="*/ 0 w 644"/>
                <a:gd name="T53" fmla="*/ 138 h 841"/>
                <a:gd name="T54" fmla="*/ 47 w 644"/>
                <a:gd name="T55" fmla="*/ 68 h 841"/>
                <a:gd name="T56" fmla="*/ 94 w 644"/>
                <a:gd name="T57" fmla="*/ 0 h 841"/>
                <a:gd name="T58" fmla="*/ 141 w 644"/>
                <a:gd name="T59" fmla="*/ 68 h 841"/>
                <a:gd name="T60" fmla="*/ 188 w 644"/>
                <a:gd name="T61" fmla="*/ 138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4" h="841">
                  <a:moveTo>
                    <a:pt x="188" y="138"/>
                  </a:moveTo>
                  <a:lnTo>
                    <a:pt x="188" y="553"/>
                  </a:lnTo>
                  <a:lnTo>
                    <a:pt x="270" y="553"/>
                  </a:lnTo>
                  <a:lnTo>
                    <a:pt x="270" y="322"/>
                  </a:lnTo>
                  <a:lnTo>
                    <a:pt x="395" y="322"/>
                  </a:lnTo>
                  <a:lnTo>
                    <a:pt x="395" y="276"/>
                  </a:lnTo>
                  <a:lnTo>
                    <a:pt x="432" y="243"/>
                  </a:lnTo>
                  <a:lnTo>
                    <a:pt x="515" y="276"/>
                  </a:lnTo>
                  <a:lnTo>
                    <a:pt x="515" y="442"/>
                  </a:lnTo>
                  <a:lnTo>
                    <a:pt x="566" y="442"/>
                  </a:lnTo>
                  <a:lnTo>
                    <a:pt x="566" y="389"/>
                  </a:lnTo>
                  <a:lnTo>
                    <a:pt x="609" y="389"/>
                  </a:lnTo>
                  <a:lnTo>
                    <a:pt x="609" y="321"/>
                  </a:lnTo>
                  <a:lnTo>
                    <a:pt x="644" y="321"/>
                  </a:lnTo>
                  <a:lnTo>
                    <a:pt x="644" y="389"/>
                  </a:lnTo>
                  <a:lnTo>
                    <a:pt x="644" y="630"/>
                  </a:lnTo>
                  <a:lnTo>
                    <a:pt x="644" y="638"/>
                  </a:lnTo>
                  <a:lnTo>
                    <a:pt x="611" y="638"/>
                  </a:lnTo>
                  <a:lnTo>
                    <a:pt x="611" y="841"/>
                  </a:lnTo>
                  <a:lnTo>
                    <a:pt x="501" y="841"/>
                  </a:lnTo>
                  <a:lnTo>
                    <a:pt x="501" y="839"/>
                  </a:lnTo>
                  <a:lnTo>
                    <a:pt x="395" y="839"/>
                  </a:lnTo>
                  <a:lnTo>
                    <a:pt x="395" y="831"/>
                  </a:lnTo>
                  <a:lnTo>
                    <a:pt x="188" y="831"/>
                  </a:lnTo>
                  <a:lnTo>
                    <a:pt x="188" y="834"/>
                  </a:lnTo>
                  <a:lnTo>
                    <a:pt x="0" y="834"/>
                  </a:lnTo>
                  <a:lnTo>
                    <a:pt x="0" y="138"/>
                  </a:lnTo>
                  <a:lnTo>
                    <a:pt x="47" y="68"/>
                  </a:lnTo>
                  <a:lnTo>
                    <a:pt x="94" y="0"/>
                  </a:lnTo>
                  <a:lnTo>
                    <a:pt x="141" y="68"/>
                  </a:lnTo>
                  <a:lnTo>
                    <a:pt x="188" y="138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1" name="íṣļídè"/>
            <p:cNvSpPr/>
            <p:nvPr/>
          </p:nvSpPr>
          <p:spPr bwMode="auto">
            <a:xfrm>
              <a:off x="7544908" y="5376065"/>
              <a:ext cx="747543" cy="1347519"/>
            </a:xfrm>
            <a:custGeom>
              <a:avLst/>
              <a:gdLst>
                <a:gd name="T0" fmla="*/ 126 w 385"/>
                <a:gd name="T1" fmla="*/ 365 h 694"/>
                <a:gd name="T2" fmla="*/ 229 w 385"/>
                <a:gd name="T3" fmla="*/ 365 h 694"/>
                <a:gd name="T4" fmla="*/ 229 w 385"/>
                <a:gd name="T5" fmla="*/ 262 h 694"/>
                <a:gd name="T6" fmla="*/ 235 w 385"/>
                <a:gd name="T7" fmla="*/ 262 h 694"/>
                <a:gd name="T8" fmla="*/ 235 w 385"/>
                <a:gd name="T9" fmla="*/ 187 h 694"/>
                <a:gd name="T10" fmla="*/ 280 w 385"/>
                <a:gd name="T11" fmla="*/ 187 h 694"/>
                <a:gd name="T12" fmla="*/ 280 w 385"/>
                <a:gd name="T13" fmla="*/ 138 h 694"/>
                <a:gd name="T14" fmla="*/ 284 w 385"/>
                <a:gd name="T15" fmla="*/ 138 h 694"/>
                <a:gd name="T16" fmla="*/ 284 w 385"/>
                <a:gd name="T17" fmla="*/ 0 h 694"/>
                <a:gd name="T18" fmla="*/ 296 w 385"/>
                <a:gd name="T19" fmla="*/ 0 h 694"/>
                <a:gd name="T20" fmla="*/ 296 w 385"/>
                <a:gd name="T21" fmla="*/ 138 h 694"/>
                <a:gd name="T22" fmla="*/ 327 w 385"/>
                <a:gd name="T23" fmla="*/ 138 h 694"/>
                <a:gd name="T24" fmla="*/ 327 w 385"/>
                <a:gd name="T25" fmla="*/ 262 h 694"/>
                <a:gd name="T26" fmla="*/ 366 w 385"/>
                <a:gd name="T27" fmla="*/ 262 h 694"/>
                <a:gd name="T28" fmla="*/ 366 w 385"/>
                <a:gd name="T29" fmla="*/ 376 h 694"/>
                <a:gd name="T30" fmla="*/ 385 w 385"/>
                <a:gd name="T31" fmla="*/ 376 h 694"/>
                <a:gd name="T32" fmla="*/ 385 w 385"/>
                <a:gd name="T33" fmla="*/ 663 h 694"/>
                <a:gd name="T34" fmla="*/ 366 w 385"/>
                <a:gd name="T35" fmla="*/ 663 h 694"/>
                <a:gd name="T36" fmla="*/ 366 w 385"/>
                <a:gd name="T37" fmla="*/ 694 h 694"/>
                <a:gd name="T38" fmla="*/ 229 w 385"/>
                <a:gd name="T39" fmla="*/ 694 h 694"/>
                <a:gd name="T40" fmla="*/ 229 w 385"/>
                <a:gd name="T41" fmla="*/ 689 h 694"/>
                <a:gd name="T42" fmla="*/ 126 w 385"/>
                <a:gd name="T43" fmla="*/ 689 h 694"/>
                <a:gd name="T44" fmla="*/ 126 w 385"/>
                <a:gd name="T45" fmla="*/ 683 h 694"/>
                <a:gd name="T46" fmla="*/ 0 w 385"/>
                <a:gd name="T47" fmla="*/ 683 h 694"/>
                <a:gd name="T48" fmla="*/ 0 w 385"/>
                <a:gd name="T49" fmla="*/ 445 h 694"/>
                <a:gd name="T50" fmla="*/ 126 w 385"/>
                <a:gd name="T51" fmla="*/ 445 h 694"/>
                <a:gd name="T52" fmla="*/ 126 w 385"/>
                <a:gd name="T53" fmla="*/ 3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" h="694">
                  <a:moveTo>
                    <a:pt x="126" y="365"/>
                  </a:moveTo>
                  <a:lnTo>
                    <a:pt x="229" y="365"/>
                  </a:lnTo>
                  <a:lnTo>
                    <a:pt x="229" y="262"/>
                  </a:lnTo>
                  <a:lnTo>
                    <a:pt x="235" y="262"/>
                  </a:lnTo>
                  <a:lnTo>
                    <a:pt x="235" y="187"/>
                  </a:lnTo>
                  <a:lnTo>
                    <a:pt x="280" y="187"/>
                  </a:lnTo>
                  <a:lnTo>
                    <a:pt x="280" y="138"/>
                  </a:lnTo>
                  <a:lnTo>
                    <a:pt x="284" y="138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296" y="138"/>
                  </a:lnTo>
                  <a:lnTo>
                    <a:pt x="327" y="138"/>
                  </a:lnTo>
                  <a:lnTo>
                    <a:pt x="327" y="262"/>
                  </a:lnTo>
                  <a:lnTo>
                    <a:pt x="366" y="262"/>
                  </a:lnTo>
                  <a:lnTo>
                    <a:pt x="366" y="376"/>
                  </a:lnTo>
                  <a:lnTo>
                    <a:pt x="385" y="376"/>
                  </a:lnTo>
                  <a:lnTo>
                    <a:pt x="385" y="663"/>
                  </a:lnTo>
                  <a:lnTo>
                    <a:pt x="366" y="663"/>
                  </a:lnTo>
                  <a:lnTo>
                    <a:pt x="366" y="694"/>
                  </a:lnTo>
                  <a:lnTo>
                    <a:pt x="229" y="694"/>
                  </a:lnTo>
                  <a:lnTo>
                    <a:pt x="229" y="689"/>
                  </a:lnTo>
                  <a:lnTo>
                    <a:pt x="126" y="689"/>
                  </a:lnTo>
                  <a:lnTo>
                    <a:pt x="126" y="683"/>
                  </a:lnTo>
                  <a:lnTo>
                    <a:pt x="0" y="683"/>
                  </a:lnTo>
                  <a:lnTo>
                    <a:pt x="0" y="445"/>
                  </a:lnTo>
                  <a:lnTo>
                    <a:pt x="126" y="445"/>
                  </a:lnTo>
                  <a:lnTo>
                    <a:pt x="126" y="365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2" name="iSļíḓè"/>
            <p:cNvSpPr/>
            <p:nvPr/>
          </p:nvSpPr>
          <p:spPr bwMode="auto">
            <a:xfrm flipH="1">
              <a:off x="8192980" y="5571404"/>
              <a:ext cx="483476" cy="1166944"/>
            </a:xfrm>
            <a:custGeom>
              <a:avLst/>
              <a:gdLst>
                <a:gd name="T0" fmla="*/ 0 w 249"/>
                <a:gd name="T1" fmla="*/ 270 h 601"/>
                <a:gd name="T2" fmla="*/ 78 w 249"/>
                <a:gd name="T3" fmla="*/ 270 h 601"/>
                <a:gd name="T4" fmla="*/ 78 w 249"/>
                <a:gd name="T5" fmla="*/ 144 h 601"/>
                <a:gd name="T6" fmla="*/ 110 w 249"/>
                <a:gd name="T7" fmla="*/ 144 h 601"/>
                <a:gd name="T8" fmla="*/ 110 w 249"/>
                <a:gd name="T9" fmla="*/ 0 h 601"/>
                <a:gd name="T10" fmla="*/ 120 w 249"/>
                <a:gd name="T11" fmla="*/ 0 h 601"/>
                <a:gd name="T12" fmla="*/ 120 w 249"/>
                <a:gd name="T13" fmla="*/ 144 h 601"/>
                <a:gd name="T14" fmla="*/ 164 w 249"/>
                <a:gd name="T15" fmla="*/ 144 h 601"/>
                <a:gd name="T16" fmla="*/ 164 w 249"/>
                <a:gd name="T17" fmla="*/ 81 h 601"/>
                <a:gd name="T18" fmla="*/ 249 w 249"/>
                <a:gd name="T19" fmla="*/ 81 h 601"/>
                <a:gd name="T20" fmla="*/ 249 w 249"/>
                <a:gd name="T21" fmla="*/ 144 h 601"/>
                <a:gd name="T22" fmla="*/ 249 w 249"/>
                <a:gd name="T23" fmla="*/ 163 h 601"/>
                <a:gd name="T24" fmla="*/ 249 w 249"/>
                <a:gd name="T25" fmla="*/ 601 h 601"/>
                <a:gd name="T26" fmla="*/ 78 w 249"/>
                <a:gd name="T27" fmla="*/ 601 h 601"/>
                <a:gd name="T28" fmla="*/ 78 w 249"/>
                <a:gd name="T29" fmla="*/ 582 h 601"/>
                <a:gd name="T30" fmla="*/ 0 w 249"/>
                <a:gd name="T31" fmla="*/ 582 h 601"/>
                <a:gd name="T32" fmla="*/ 0 w 249"/>
                <a:gd name="T33" fmla="*/ 2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601">
                  <a:moveTo>
                    <a:pt x="0" y="270"/>
                  </a:moveTo>
                  <a:lnTo>
                    <a:pt x="78" y="270"/>
                  </a:lnTo>
                  <a:lnTo>
                    <a:pt x="78" y="144"/>
                  </a:lnTo>
                  <a:lnTo>
                    <a:pt x="110" y="144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20" y="144"/>
                  </a:lnTo>
                  <a:lnTo>
                    <a:pt x="164" y="144"/>
                  </a:lnTo>
                  <a:lnTo>
                    <a:pt x="164" y="81"/>
                  </a:lnTo>
                  <a:lnTo>
                    <a:pt x="249" y="81"/>
                  </a:lnTo>
                  <a:lnTo>
                    <a:pt x="249" y="144"/>
                  </a:lnTo>
                  <a:lnTo>
                    <a:pt x="249" y="163"/>
                  </a:lnTo>
                  <a:lnTo>
                    <a:pt x="249" y="601"/>
                  </a:lnTo>
                  <a:lnTo>
                    <a:pt x="78" y="601"/>
                  </a:lnTo>
                  <a:lnTo>
                    <a:pt x="78" y="582"/>
                  </a:lnTo>
                  <a:lnTo>
                    <a:pt x="0" y="582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3" name="îsļîďé"/>
            <p:cNvSpPr/>
            <p:nvPr/>
          </p:nvSpPr>
          <p:spPr bwMode="auto">
            <a:xfrm>
              <a:off x="5664010" y="5963621"/>
              <a:ext cx="755310" cy="710651"/>
            </a:xfrm>
            <a:custGeom>
              <a:avLst/>
              <a:gdLst>
                <a:gd name="T0" fmla="*/ 8 w 389"/>
                <a:gd name="T1" fmla="*/ 123 h 366"/>
                <a:gd name="T2" fmla="*/ 212 w 389"/>
                <a:gd name="T3" fmla="*/ 165 h 366"/>
                <a:gd name="T4" fmla="*/ 307 w 389"/>
                <a:gd name="T5" fmla="*/ 204 h 366"/>
                <a:gd name="T6" fmla="*/ 379 w 389"/>
                <a:gd name="T7" fmla="*/ 338 h 366"/>
                <a:gd name="T8" fmla="*/ 389 w 389"/>
                <a:gd name="T9" fmla="*/ 366 h 366"/>
                <a:gd name="T10" fmla="*/ 0 w 389"/>
                <a:gd name="T11" fmla="*/ 338 h 366"/>
                <a:gd name="T12" fmla="*/ 8 w 389"/>
                <a:gd name="T13" fmla="*/ 338 h 366"/>
                <a:gd name="T14" fmla="*/ 308 w 389"/>
                <a:gd name="T15" fmla="*/ 235 h 366"/>
                <a:gd name="T16" fmla="*/ 359 w 389"/>
                <a:gd name="T17" fmla="*/ 223 h 366"/>
                <a:gd name="T18" fmla="*/ 308 w 389"/>
                <a:gd name="T19" fmla="*/ 223 h 366"/>
                <a:gd name="T20" fmla="*/ 40 w 389"/>
                <a:gd name="T21" fmla="*/ 236 h 366"/>
                <a:gd name="T22" fmla="*/ 102 w 389"/>
                <a:gd name="T23" fmla="*/ 224 h 366"/>
                <a:gd name="T24" fmla="*/ 40 w 389"/>
                <a:gd name="T25" fmla="*/ 224 h 366"/>
                <a:gd name="T26" fmla="*/ 40 w 389"/>
                <a:gd name="T27" fmla="*/ 211 h 366"/>
                <a:gd name="T28" fmla="*/ 102 w 389"/>
                <a:gd name="T29" fmla="*/ 200 h 366"/>
                <a:gd name="T30" fmla="*/ 40 w 389"/>
                <a:gd name="T31" fmla="*/ 200 h 366"/>
                <a:gd name="T32" fmla="*/ 40 w 389"/>
                <a:gd name="T33" fmla="*/ 188 h 366"/>
                <a:gd name="T34" fmla="*/ 102 w 389"/>
                <a:gd name="T35" fmla="*/ 176 h 366"/>
                <a:gd name="T36" fmla="*/ 40 w 389"/>
                <a:gd name="T37" fmla="*/ 176 h 366"/>
                <a:gd name="T38" fmla="*/ 40 w 389"/>
                <a:gd name="T39" fmla="*/ 163 h 366"/>
                <a:gd name="T40" fmla="*/ 102 w 389"/>
                <a:gd name="T41" fmla="*/ 152 h 366"/>
                <a:gd name="T42" fmla="*/ 40 w 389"/>
                <a:gd name="T43" fmla="*/ 152 h 366"/>
                <a:gd name="T44" fmla="*/ 212 w 389"/>
                <a:gd name="T45" fmla="*/ 267 h 366"/>
                <a:gd name="T46" fmla="*/ 275 w 389"/>
                <a:gd name="T47" fmla="*/ 256 h 366"/>
                <a:gd name="T48" fmla="*/ 212 w 389"/>
                <a:gd name="T49" fmla="*/ 256 h 366"/>
                <a:gd name="T50" fmla="*/ 212 w 389"/>
                <a:gd name="T51" fmla="*/ 243 h 366"/>
                <a:gd name="T52" fmla="*/ 275 w 389"/>
                <a:gd name="T53" fmla="*/ 232 h 366"/>
                <a:gd name="T54" fmla="*/ 212 w 389"/>
                <a:gd name="T55" fmla="*/ 232 h 366"/>
                <a:gd name="T56" fmla="*/ 212 w 389"/>
                <a:gd name="T57" fmla="*/ 219 h 366"/>
                <a:gd name="T58" fmla="*/ 275 w 389"/>
                <a:gd name="T59" fmla="*/ 208 h 366"/>
                <a:gd name="T60" fmla="*/ 212 w 389"/>
                <a:gd name="T61" fmla="*/ 208 h 366"/>
                <a:gd name="T62" fmla="*/ 212 w 389"/>
                <a:gd name="T63" fmla="*/ 195 h 366"/>
                <a:gd name="T64" fmla="*/ 275 w 389"/>
                <a:gd name="T65" fmla="*/ 184 h 366"/>
                <a:gd name="T66" fmla="*/ 212 w 389"/>
                <a:gd name="T67" fmla="*/ 184 h 366"/>
                <a:gd name="T68" fmla="*/ 308 w 389"/>
                <a:gd name="T69" fmla="*/ 307 h 366"/>
                <a:gd name="T70" fmla="*/ 359 w 389"/>
                <a:gd name="T71" fmla="*/ 296 h 366"/>
                <a:gd name="T72" fmla="*/ 308 w 389"/>
                <a:gd name="T73" fmla="*/ 296 h 366"/>
                <a:gd name="T74" fmla="*/ 308 w 389"/>
                <a:gd name="T75" fmla="*/ 283 h 366"/>
                <a:gd name="T76" fmla="*/ 359 w 389"/>
                <a:gd name="T77" fmla="*/ 271 h 366"/>
                <a:gd name="T78" fmla="*/ 308 w 389"/>
                <a:gd name="T79" fmla="*/ 271 h 366"/>
                <a:gd name="T80" fmla="*/ 308 w 389"/>
                <a:gd name="T81" fmla="*/ 259 h 366"/>
                <a:gd name="T82" fmla="*/ 359 w 389"/>
                <a:gd name="T83" fmla="*/ 248 h 366"/>
                <a:gd name="T84" fmla="*/ 308 w 389"/>
                <a:gd name="T85" fmla="*/ 248 h 366"/>
                <a:gd name="T86" fmla="*/ 361 w 389"/>
                <a:gd name="T87" fmla="*/ 84 h 366"/>
                <a:gd name="T88" fmla="*/ 317 w 389"/>
                <a:gd name="T89" fmla="*/ 195 h 366"/>
                <a:gd name="T90" fmla="*/ 369 w 389"/>
                <a:gd name="T91" fmla="*/ 195 h 366"/>
                <a:gd name="T92" fmla="*/ 280 w 389"/>
                <a:gd name="T93" fmla="*/ 43 h 366"/>
                <a:gd name="T94" fmla="*/ 222 w 389"/>
                <a:gd name="T95" fmla="*/ 154 h 366"/>
                <a:gd name="T96" fmla="*/ 290 w 389"/>
                <a:gd name="T97" fmla="*/ 154 h 366"/>
                <a:gd name="T98" fmla="*/ 37 w 389"/>
                <a:gd name="T99" fmla="*/ 110 h 366"/>
                <a:gd name="T100" fmla="*/ 108 w 389"/>
                <a:gd name="T10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" h="366">
                  <a:moveTo>
                    <a:pt x="8" y="338"/>
                  </a:moveTo>
                  <a:lnTo>
                    <a:pt x="8" y="123"/>
                  </a:lnTo>
                  <a:lnTo>
                    <a:pt x="212" y="123"/>
                  </a:lnTo>
                  <a:lnTo>
                    <a:pt x="212" y="165"/>
                  </a:lnTo>
                  <a:lnTo>
                    <a:pt x="307" y="165"/>
                  </a:lnTo>
                  <a:lnTo>
                    <a:pt x="307" y="204"/>
                  </a:lnTo>
                  <a:lnTo>
                    <a:pt x="379" y="204"/>
                  </a:lnTo>
                  <a:lnTo>
                    <a:pt x="379" y="338"/>
                  </a:lnTo>
                  <a:lnTo>
                    <a:pt x="389" y="338"/>
                  </a:lnTo>
                  <a:lnTo>
                    <a:pt x="389" y="366"/>
                  </a:lnTo>
                  <a:lnTo>
                    <a:pt x="0" y="36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38"/>
                  </a:lnTo>
                  <a:close/>
                  <a:moveTo>
                    <a:pt x="308" y="223"/>
                  </a:moveTo>
                  <a:lnTo>
                    <a:pt x="308" y="235"/>
                  </a:lnTo>
                  <a:lnTo>
                    <a:pt x="359" y="235"/>
                  </a:lnTo>
                  <a:lnTo>
                    <a:pt x="359" y="223"/>
                  </a:lnTo>
                  <a:lnTo>
                    <a:pt x="308" y="223"/>
                  </a:lnTo>
                  <a:lnTo>
                    <a:pt x="308" y="223"/>
                  </a:lnTo>
                  <a:close/>
                  <a:moveTo>
                    <a:pt x="40" y="224"/>
                  </a:moveTo>
                  <a:lnTo>
                    <a:pt x="40" y="236"/>
                  </a:lnTo>
                  <a:lnTo>
                    <a:pt x="102" y="236"/>
                  </a:lnTo>
                  <a:lnTo>
                    <a:pt x="102" y="224"/>
                  </a:lnTo>
                  <a:lnTo>
                    <a:pt x="40" y="224"/>
                  </a:lnTo>
                  <a:lnTo>
                    <a:pt x="40" y="224"/>
                  </a:lnTo>
                  <a:close/>
                  <a:moveTo>
                    <a:pt x="40" y="200"/>
                  </a:moveTo>
                  <a:lnTo>
                    <a:pt x="40" y="211"/>
                  </a:lnTo>
                  <a:lnTo>
                    <a:pt x="102" y="211"/>
                  </a:lnTo>
                  <a:lnTo>
                    <a:pt x="102" y="200"/>
                  </a:lnTo>
                  <a:lnTo>
                    <a:pt x="40" y="200"/>
                  </a:lnTo>
                  <a:lnTo>
                    <a:pt x="40" y="200"/>
                  </a:lnTo>
                  <a:close/>
                  <a:moveTo>
                    <a:pt x="40" y="176"/>
                  </a:moveTo>
                  <a:lnTo>
                    <a:pt x="40" y="188"/>
                  </a:lnTo>
                  <a:lnTo>
                    <a:pt x="102" y="188"/>
                  </a:lnTo>
                  <a:lnTo>
                    <a:pt x="102" y="176"/>
                  </a:lnTo>
                  <a:lnTo>
                    <a:pt x="40" y="176"/>
                  </a:lnTo>
                  <a:lnTo>
                    <a:pt x="40" y="176"/>
                  </a:lnTo>
                  <a:close/>
                  <a:moveTo>
                    <a:pt x="40" y="152"/>
                  </a:moveTo>
                  <a:lnTo>
                    <a:pt x="40" y="163"/>
                  </a:lnTo>
                  <a:lnTo>
                    <a:pt x="102" y="163"/>
                  </a:lnTo>
                  <a:lnTo>
                    <a:pt x="102" y="15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212" y="256"/>
                  </a:moveTo>
                  <a:lnTo>
                    <a:pt x="212" y="267"/>
                  </a:lnTo>
                  <a:lnTo>
                    <a:pt x="275" y="267"/>
                  </a:lnTo>
                  <a:lnTo>
                    <a:pt x="275" y="256"/>
                  </a:lnTo>
                  <a:lnTo>
                    <a:pt x="212" y="256"/>
                  </a:lnTo>
                  <a:lnTo>
                    <a:pt x="212" y="256"/>
                  </a:lnTo>
                  <a:close/>
                  <a:moveTo>
                    <a:pt x="212" y="232"/>
                  </a:moveTo>
                  <a:lnTo>
                    <a:pt x="212" y="243"/>
                  </a:lnTo>
                  <a:lnTo>
                    <a:pt x="275" y="243"/>
                  </a:lnTo>
                  <a:lnTo>
                    <a:pt x="275" y="232"/>
                  </a:lnTo>
                  <a:lnTo>
                    <a:pt x="212" y="232"/>
                  </a:lnTo>
                  <a:lnTo>
                    <a:pt x="212" y="232"/>
                  </a:lnTo>
                  <a:close/>
                  <a:moveTo>
                    <a:pt x="212" y="208"/>
                  </a:moveTo>
                  <a:lnTo>
                    <a:pt x="212" y="219"/>
                  </a:lnTo>
                  <a:lnTo>
                    <a:pt x="275" y="219"/>
                  </a:lnTo>
                  <a:lnTo>
                    <a:pt x="275" y="208"/>
                  </a:lnTo>
                  <a:lnTo>
                    <a:pt x="212" y="208"/>
                  </a:lnTo>
                  <a:lnTo>
                    <a:pt x="212" y="208"/>
                  </a:lnTo>
                  <a:close/>
                  <a:moveTo>
                    <a:pt x="212" y="184"/>
                  </a:moveTo>
                  <a:lnTo>
                    <a:pt x="212" y="195"/>
                  </a:lnTo>
                  <a:lnTo>
                    <a:pt x="275" y="195"/>
                  </a:lnTo>
                  <a:lnTo>
                    <a:pt x="275" y="184"/>
                  </a:lnTo>
                  <a:lnTo>
                    <a:pt x="212" y="184"/>
                  </a:lnTo>
                  <a:lnTo>
                    <a:pt x="212" y="184"/>
                  </a:lnTo>
                  <a:close/>
                  <a:moveTo>
                    <a:pt x="308" y="296"/>
                  </a:moveTo>
                  <a:lnTo>
                    <a:pt x="308" y="307"/>
                  </a:lnTo>
                  <a:lnTo>
                    <a:pt x="359" y="307"/>
                  </a:lnTo>
                  <a:lnTo>
                    <a:pt x="359" y="296"/>
                  </a:lnTo>
                  <a:lnTo>
                    <a:pt x="308" y="296"/>
                  </a:lnTo>
                  <a:lnTo>
                    <a:pt x="308" y="296"/>
                  </a:lnTo>
                  <a:close/>
                  <a:moveTo>
                    <a:pt x="308" y="271"/>
                  </a:moveTo>
                  <a:lnTo>
                    <a:pt x="308" y="283"/>
                  </a:lnTo>
                  <a:lnTo>
                    <a:pt x="359" y="283"/>
                  </a:lnTo>
                  <a:lnTo>
                    <a:pt x="359" y="271"/>
                  </a:lnTo>
                  <a:lnTo>
                    <a:pt x="308" y="271"/>
                  </a:lnTo>
                  <a:lnTo>
                    <a:pt x="308" y="271"/>
                  </a:lnTo>
                  <a:close/>
                  <a:moveTo>
                    <a:pt x="308" y="248"/>
                  </a:moveTo>
                  <a:lnTo>
                    <a:pt x="308" y="259"/>
                  </a:lnTo>
                  <a:lnTo>
                    <a:pt x="359" y="259"/>
                  </a:lnTo>
                  <a:lnTo>
                    <a:pt x="359" y="248"/>
                  </a:lnTo>
                  <a:lnTo>
                    <a:pt x="308" y="248"/>
                  </a:lnTo>
                  <a:lnTo>
                    <a:pt x="308" y="248"/>
                  </a:lnTo>
                  <a:close/>
                  <a:moveTo>
                    <a:pt x="369" y="195"/>
                  </a:moveTo>
                  <a:lnTo>
                    <a:pt x="361" y="84"/>
                  </a:lnTo>
                  <a:lnTo>
                    <a:pt x="326" y="84"/>
                  </a:lnTo>
                  <a:lnTo>
                    <a:pt x="317" y="195"/>
                  </a:lnTo>
                  <a:lnTo>
                    <a:pt x="369" y="195"/>
                  </a:lnTo>
                  <a:lnTo>
                    <a:pt x="369" y="195"/>
                  </a:lnTo>
                  <a:close/>
                  <a:moveTo>
                    <a:pt x="290" y="154"/>
                  </a:moveTo>
                  <a:lnTo>
                    <a:pt x="280" y="43"/>
                  </a:lnTo>
                  <a:lnTo>
                    <a:pt x="233" y="43"/>
                  </a:lnTo>
                  <a:lnTo>
                    <a:pt x="222" y="154"/>
                  </a:lnTo>
                  <a:lnTo>
                    <a:pt x="290" y="154"/>
                  </a:lnTo>
                  <a:lnTo>
                    <a:pt x="290" y="154"/>
                  </a:lnTo>
                  <a:close/>
                  <a:moveTo>
                    <a:pt x="120" y="110"/>
                  </a:moveTo>
                  <a:lnTo>
                    <a:pt x="37" y="11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20" y="11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4" name="ïṧḻîḓè"/>
            <p:cNvSpPr/>
            <p:nvPr/>
          </p:nvSpPr>
          <p:spPr bwMode="auto">
            <a:xfrm>
              <a:off x="6800936" y="5388887"/>
              <a:ext cx="339793" cy="1287328"/>
            </a:xfrm>
            <a:custGeom>
              <a:avLst/>
              <a:gdLst>
                <a:gd name="T0" fmla="*/ 44 w 172"/>
                <a:gd name="T1" fmla="*/ 0 h 650"/>
                <a:gd name="T2" fmla="*/ 172 w 172"/>
                <a:gd name="T3" fmla="*/ 63 h 650"/>
                <a:gd name="T4" fmla="*/ 0 w 172"/>
                <a:gd name="T5" fmla="*/ 2 h 650"/>
                <a:gd name="T6" fmla="*/ 104 w 172"/>
                <a:gd name="T7" fmla="*/ 606 h 650"/>
                <a:gd name="T8" fmla="*/ 112 w 172"/>
                <a:gd name="T9" fmla="*/ 594 h 650"/>
                <a:gd name="T10" fmla="*/ 151 w 172"/>
                <a:gd name="T11" fmla="*/ 594 h 650"/>
                <a:gd name="T12" fmla="*/ 19 w 172"/>
                <a:gd name="T13" fmla="*/ 606 h 650"/>
                <a:gd name="T14" fmla="*/ 19 w 172"/>
                <a:gd name="T15" fmla="*/ 594 h 650"/>
                <a:gd name="T16" fmla="*/ 104 w 172"/>
                <a:gd name="T17" fmla="*/ 565 h 650"/>
                <a:gd name="T18" fmla="*/ 112 w 172"/>
                <a:gd name="T19" fmla="*/ 552 h 650"/>
                <a:gd name="T20" fmla="*/ 151 w 172"/>
                <a:gd name="T21" fmla="*/ 552 h 650"/>
                <a:gd name="T22" fmla="*/ 65 w 172"/>
                <a:gd name="T23" fmla="*/ 523 h 650"/>
                <a:gd name="T24" fmla="*/ 65 w 172"/>
                <a:gd name="T25" fmla="*/ 511 h 650"/>
                <a:gd name="T26" fmla="*/ 151 w 172"/>
                <a:gd name="T27" fmla="*/ 523 h 650"/>
                <a:gd name="T28" fmla="*/ 65 w 172"/>
                <a:gd name="T29" fmla="*/ 469 h 650"/>
                <a:gd name="T30" fmla="*/ 104 w 172"/>
                <a:gd name="T31" fmla="*/ 469 h 650"/>
                <a:gd name="T32" fmla="*/ 112 w 172"/>
                <a:gd name="T33" fmla="*/ 482 h 650"/>
                <a:gd name="T34" fmla="*/ 112 w 172"/>
                <a:gd name="T35" fmla="*/ 469 h 650"/>
                <a:gd name="T36" fmla="*/ 57 w 172"/>
                <a:gd name="T37" fmla="*/ 482 h 650"/>
                <a:gd name="T38" fmla="*/ 112 w 172"/>
                <a:gd name="T39" fmla="*/ 428 h 650"/>
                <a:gd name="T40" fmla="*/ 151 w 172"/>
                <a:gd name="T41" fmla="*/ 428 h 650"/>
                <a:gd name="T42" fmla="*/ 19 w 172"/>
                <a:gd name="T43" fmla="*/ 440 h 650"/>
                <a:gd name="T44" fmla="*/ 19 w 172"/>
                <a:gd name="T45" fmla="*/ 428 h 650"/>
                <a:gd name="T46" fmla="*/ 104 w 172"/>
                <a:gd name="T47" fmla="*/ 399 h 650"/>
                <a:gd name="T48" fmla="*/ 112 w 172"/>
                <a:gd name="T49" fmla="*/ 386 h 650"/>
                <a:gd name="T50" fmla="*/ 151 w 172"/>
                <a:gd name="T51" fmla="*/ 386 h 650"/>
                <a:gd name="T52" fmla="*/ 19 w 172"/>
                <a:gd name="T53" fmla="*/ 399 h 650"/>
                <a:gd name="T54" fmla="*/ 19 w 172"/>
                <a:gd name="T55" fmla="*/ 386 h 650"/>
                <a:gd name="T56" fmla="*/ 104 w 172"/>
                <a:gd name="T57" fmla="*/ 357 h 650"/>
                <a:gd name="T58" fmla="*/ 19 w 172"/>
                <a:gd name="T59" fmla="*/ 345 h 650"/>
                <a:gd name="T60" fmla="*/ 57 w 172"/>
                <a:gd name="T61" fmla="*/ 345 h 650"/>
                <a:gd name="T62" fmla="*/ 65 w 172"/>
                <a:gd name="T63" fmla="*/ 316 h 650"/>
                <a:gd name="T64" fmla="*/ 65 w 172"/>
                <a:gd name="T65" fmla="*/ 303 h 650"/>
                <a:gd name="T66" fmla="*/ 151 w 172"/>
                <a:gd name="T67" fmla="*/ 316 h 650"/>
                <a:gd name="T68" fmla="*/ 19 w 172"/>
                <a:gd name="T69" fmla="*/ 303 h 650"/>
                <a:gd name="T70" fmla="*/ 57 w 172"/>
                <a:gd name="T71" fmla="*/ 303 h 650"/>
                <a:gd name="T72" fmla="*/ 65 w 172"/>
                <a:gd name="T73" fmla="*/ 274 h 650"/>
                <a:gd name="T74" fmla="*/ 65 w 172"/>
                <a:gd name="T75" fmla="*/ 262 h 650"/>
                <a:gd name="T76" fmla="*/ 57 w 172"/>
                <a:gd name="T77" fmla="*/ 274 h 650"/>
                <a:gd name="T78" fmla="*/ 65 w 172"/>
                <a:gd name="T79" fmla="*/ 220 h 650"/>
                <a:gd name="T80" fmla="*/ 104 w 172"/>
                <a:gd name="T81" fmla="*/ 220 h 650"/>
                <a:gd name="T82" fmla="*/ 112 w 172"/>
                <a:gd name="T83" fmla="*/ 233 h 650"/>
                <a:gd name="T84" fmla="*/ 112 w 172"/>
                <a:gd name="T85" fmla="*/ 220 h 650"/>
                <a:gd name="T86" fmla="*/ 57 w 172"/>
                <a:gd name="T87" fmla="*/ 233 h 650"/>
                <a:gd name="T88" fmla="*/ 112 w 172"/>
                <a:gd name="T89" fmla="*/ 179 h 650"/>
                <a:gd name="T90" fmla="*/ 151 w 172"/>
                <a:gd name="T91" fmla="*/ 179 h 650"/>
                <a:gd name="T92" fmla="*/ 19 w 172"/>
                <a:gd name="T93" fmla="*/ 191 h 650"/>
                <a:gd name="T94" fmla="*/ 19 w 172"/>
                <a:gd name="T95" fmla="*/ 179 h 650"/>
                <a:gd name="T96" fmla="*/ 104 w 172"/>
                <a:gd name="T97" fmla="*/ 150 h 650"/>
                <a:gd name="T98" fmla="*/ 112 w 172"/>
                <a:gd name="T99" fmla="*/ 137 h 650"/>
                <a:gd name="T100" fmla="*/ 151 w 172"/>
                <a:gd name="T101" fmla="*/ 137 h 650"/>
                <a:gd name="T102" fmla="*/ 19 w 172"/>
                <a:gd name="T103" fmla="*/ 150 h 650"/>
                <a:gd name="T104" fmla="*/ 19 w 172"/>
                <a:gd name="T105" fmla="*/ 137 h 650"/>
                <a:gd name="T106" fmla="*/ 104 w 172"/>
                <a:gd name="T107" fmla="*/ 108 h 650"/>
                <a:gd name="T108" fmla="*/ 112 w 172"/>
                <a:gd name="T109" fmla="*/ 96 h 650"/>
                <a:gd name="T110" fmla="*/ 151 w 172"/>
                <a:gd name="T111" fmla="*/ 9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650">
                  <a:moveTo>
                    <a:pt x="0" y="2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50"/>
                    <a:pt x="172" y="650"/>
                    <a:pt x="172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65" y="594"/>
                  </a:moveTo>
                  <a:cubicBezTo>
                    <a:pt x="65" y="606"/>
                    <a:pt x="65" y="606"/>
                    <a:pt x="65" y="606"/>
                  </a:cubicBezTo>
                  <a:cubicBezTo>
                    <a:pt x="104" y="606"/>
                    <a:pt x="104" y="606"/>
                    <a:pt x="104" y="606"/>
                  </a:cubicBezTo>
                  <a:cubicBezTo>
                    <a:pt x="104" y="594"/>
                    <a:pt x="104" y="594"/>
                    <a:pt x="104" y="594"/>
                  </a:cubicBezTo>
                  <a:cubicBezTo>
                    <a:pt x="65" y="594"/>
                    <a:pt x="65" y="594"/>
                    <a:pt x="65" y="594"/>
                  </a:cubicBezTo>
                  <a:close/>
                  <a:moveTo>
                    <a:pt x="112" y="594"/>
                  </a:moveTo>
                  <a:cubicBezTo>
                    <a:pt x="112" y="606"/>
                    <a:pt x="112" y="606"/>
                    <a:pt x="112" y="606"/>
                  </a:cubicBezTo>
                  <a:cubicBezTo>
                    <a:pt x="151" y="606"/>
                    <a:pt x="151" y="606"/>
                    <a:pt x="151" y="606"/>
                  </a:cubicBezTo>
                  <a:cubicBezTo>
                    <a:pt x="151" y="594"/>
                    <a:pt x="151" y="594"/>
                    <a:pt x="151" y="594"/>
                  </a:cubicBezTo>
                  <a:cubicBezTo>
                    <a:pt x="112" y="594"/>
                    <a:pt x="112" y="594"/>
                    <a:pt x="112" y="594"/>
                  </a:cubicBezTo>
                  <a:close/>
                  <a:moveTo>
                    <a:pt x="19" y="594"/>
                  </a:moveTo>
                  <a:cubicBezTo>
                    <a:pt x="19" y="606"/>
                    <a:pt x="19" y="606"/>
                    <a:pt x="19" y="606"/>
                  </a:cubicBezTo>
                  <a:cubicBezTo>
                    <a:pt x="57" y="606"/>
                    <a:pt x="57" y="606"/>
                    <a:pt x="57" y="606"/>
                  </a:cubicBezTo>
                  <a:cubicBezTo>
                    <a:pt x="57" y="594"/>
                    <a:pt x="57" y="594"/>
                    <a:pt x="57" y="594"/>
                  </a:cubicBezTo>
                  <a:cubicBezTo>
                    <a:pt x="19" y="594"/>
                    <a:pt x="19" y="594"/>
                    <a:pt x="19" y="594"/>
                  </a:cubicBezTo>
                  <a:close/>
                  <a:moveTo>
                    <a:pt x="65" y="552"/>
                  </a:moveTo>
                  <a:cubicBezTo>
                    <a:pt x="65" y="556"/>
                    <a:pt x="65" y="560"/>
                    <a:pt x="65" y="565"/>
                  </a:cubicBezTo>
                  <a:cubicBezTo>
                    <a:pt x="78" y="565"/>
                    <a:pt x="91" y="565"/>
                    <a:pt x="104" y="565"/>
                  </a:cubicBezTo>
                  <a:cubicBezTo>
                    <a:pt x="104" y="560"/>
                    <a:pt x="104" y="556"/>
                    <a:pt x="104" y="552"/>
                  </a:cubicBezTo>
                  <a:cubicBezTo>
                    <a:pt x="91" y="552"/>
                    <a:pt x="78" y="552"/>
                    <a:pt x="65" y="552"/>
                  </a:cubicBezTo>
                  <a:close/>
                  <a:moveTo>
                    <a:pt x="112" y="552"/>
                  </a:moveTo>
                  <a:cubicBezTo>
                    <a:pt x="112" y="556"/>
                    <a:pt x="112" y="560"/>
                    <a:pt x="112" y="565"/>
                  </a:cubicBezTo>
                  <a:cubicBezTo>
                    <a:pt x="125" y="565"/>
                    <a:pt x="138" y="565"/>
                    <a:pt x="151" y="565"/>
                  </a:cubicBezTo>
                  <a:cubicBezTo>
                    <a:pt x="151" y="560"/>
                    <a:pt x="151" y="556"/>
                    <a:pt x="151" y="552"/>
                  </a:cubicBezTo>
                  <a:cubicBezTo>
                    <a:pt x="138" y="552"/>
                    <a:pt x="125" y="552"/>
                    <a:pt x="112" y="552"/>
                  </a:cubicBezTo>
                  <a:close/>
                  <a:moveTo>
                    <a:pt x="65" y="511"/>
                  </a:moveTo>
                  <a:cubicBezTo>
                    <a:pt x="65" y="515"/>
                    <a:pt x="65" y="519"/>
                    <a:pt x="65" y="523"/>
                  </a:cubicBezTo>
                  <a:cubicBezTo>
                    <a:pt x="78" y="523"/>
                    <a:pt x="91" y="523"/>
                    <a:pt x="104" y="523"/>
                  </a:cubicBezTo>
                  <a:cubicBezTo>
                    <a:pt x="104" y="519"/>
                    <a:pt x="104" y="515"/>
                    <a:pt x="104" y="511"/>
                  </a:cubicBezTo>
                  <a:cubicBezTo>
                    <a:pt x="91" y="511"/>
                    <a:pt x="78" y="511"/>
                    <a:pt x="65" y="511"/>
                  </a:cubicBezTo>
                  <a:close/>
                  <a:moveTo>
                    <a:pt x="112" y="511"/>
                  </a:moveTo>
                  <a:cubicBezTo>
                    <a:pt x="112" y="515"/>
                    <a:pt x="112" y="519"/>
                    <a:pt x="112" y="523"/>
                  </a:cubicBezTo>
                  <a:cubicBezTo>
                    <a:pt x="125" y="523"/>
                    <a:pt x="138" y="523"/>
                    <a:pt x="151" y="523"/>
                  </a:cubicBezTo>
                  <a:cubicBezTo>
                    <a:pt x="151" y="519"/>
                    <a:pt x="151" y="515"/>
                    <a:pt x="151" y="511"/>
                  </a:cubicBezTo>
                  <a:cubicBezTo>
                    <a:pt x="138" y="511"/>
                    <a:pt x="125" y="511"/>
                    <a:pt x="112" y="511"/>
                  </a:cubicBezTo>
                  <a:close/>
                  <a:moveTo>
                    <a:pt x="65" y="469"/>
                  </a:moveTo>
                  <a:cubicBezTo>
                    <a:pt x="65" y="473"/>
                    <a:pt x="65" y="478"/>
                    <a:pt x="65" y="482"/>
                  </a:cubicBezTo>
                  <a:cubicBezTo>
                    <a:pt x="78" y="482"/>
                    <a:pt x="91" y="482"/>
                    <a:pt x="104" y="482"/>
                  </a:cubicBezTo>
                  <a:cubicBezTo>
                    <a:pt x="104" y="478"/>
                    <a:pt x="104" y="473"/>
                    <a:pt x="104" y="469"/>
                  </a:cubicBezTo>
                  <a:cubicBezTo>
                    <a:pt x="91" y="469"/>
                    <a:pt x="78" y="469"/>
                    <a:pt x="65" y="469"/>
                  </a:cubicBezTo>
                  <a:close/>
                  <a:moveTo>
                    <a:pt x="112" y="469"/>
                  </a:moveTo>
                  <a:cubicBezTo>
                    <a:pt x="112" y="473"/>
                    <a:pt x="112" y="478"/>
                    <a:pt x="112" y="482"/>
                  </a:cubicBezTo>
                  <a:cubicBezTo>
                    <a:pt x="125" y="482"/>
                    <a:pt x="138" y="482"/>
                    <a:pt x="151" y="482"/>
                  </a:cubicBezTo>
                  <a:cubicBezTo>
                    <a:pt x="151" y="478"/>
                    <a:pt x="151" y="473"/>
                    <a:pt x="151" y="469"/>
                  </a:cubicBezTo>
                  <a:cubicBezTo>
                    <a:pt x="138" y="469"/>
                    <a:pt x="125" y="469"/>
                    <a:pt x="112" y="469"/>
                  </a:cubicBezTo>
                  <a:close/>
                  <a:moveTo>
                    <a:pt x="19" y="469"/>
                  </a:moveTo>
                  <a:cubicBezTo>
                    <a:pt x="19" y="473"/>
                    <a:pt x="19" y="478"/>
                    <a:pt x="19" y="482"/>
                  </a:cubicBezTo>
                  <a:cubicBezTo>
                    <a:pt x="31" y="482"/>
                    <a:pt x="44" y="482"/>
                    <a:pt x="57" y="482"/>
                  </a:cubicBezTo>
                  <a:cubicBezTo>
                    <a:pt x="57" y="478"/>
                    <a:pt x="57" y="473"/>
                    <a:pt x="57" y="469"/>
                  </a:cubicBezTo>
                  <a:cubicBezTo>
                    <a:pt x="44" y="469"/>
                    <a:pt x="31" y="469"/>
                    <a:pt x="19" y="469"/>
                  </a:cubicBezTo>
                  <a:close/>
                  <a:moveTo>
                    <a:pt x="112" y="428"/>
                  </a:moveTo>
                  <a:cubicBezTo>
                    <a:pt x="112" y="432"/>
                    <a:pt x="112" y="436"/>
                    <a:pt x="112" y="440"/>
                  </a:cubicBezTo>
                  <a:cubicBezTo>
                    <a:pt x="125" y="440"/>
                    <a:pt x="138" y="440"/>
                    <a:pt x="151" y="440"/>
                  </a:cubicBezTo>
                  <a:cubicBezTo>
                    <a:pt x="151" y="436"/>
                    <a:pt x="151" y="432"/>
                    <a:pt x="151" y="428"/>
                  </a:cubicBezTo>
                  <a:cubicBezTo>
                    <a:pt x="138" y="428"/>
                    <a:pt x="125" y="428"/>
                    <a:pt x="112" y="428"/>
                  </a:cubicBezTo>
                  <a:close/>
                  <a:moveTo>
                    <a:pt x="19" y="428"/>
                  </a:moveTo>
                  <a:cubicBezTo>
                    <a:pt x="19" y="432"/>
                    <a:pt x="19" y="436"/>
                    <a:pt x="19" y="440"/>
                  </a:cubicBezTo>
                  <a:cubicBezTo>
                    <a:pt x="31" y="440"/>
                    <a:pt x="44" y="440"/>
                    <a:pt x="57" y="440"/>
                  </a:cubicBezTo>
                  <a:cubicBezTo>
                    <a:pt x="57" y="436"/>
                    <a:pt x="57" y="432"/>
                    <a:pt x="57" y="428"/>
                  </a:cubicBezTo>
                  <a:cubicBezTo>
                    <a:pt x="44" y="428"/>
                    <a:pt x="31" y="428"/>
                    <a:pt x="19" y="428"/>
                  </a:cubicBezTo>
                  <a:close/>
                  <a:moveTo>
                    <a:pt x="65" y="386"/>
                  </a:moveTo>
                  <a:cubicBezTo>
                    <a:pt x="65" y="390"/>
                    <a:pt x="65" y="395"/>
                    <a:pt x="65" y="399"/>
                  </a:cubicBezTo>
                  <a:cubicBezTo>
                    <a:pt x="78" y="399"/>
                    <a:pt x="91" y="399"/>
                    <a:pt x="104" y="399"/>
                  </a:cubicBezTo>
                  <a:cubicBezTo>
                    <a:pt x="104" y="395"/>
                    <a:pt x="104" y="390"/>
                    <a:pt x="104" y="386"/>
                  </a:cubicBezTo>
                  <a:cubicBezTo>
                    <a:pt x="91" y="386"/>
                    <a:pt x="78" y="386"/>
                    <a:pt x="65" y="386"/>
                  </a:cubicBezTo>
                  <a:close/>
                  <a:moveTo>
                    <a:pt x="112" y="386"/>
                  </a:moveTo>
                  <a:cubicBezTo>
                    <a:pt x="112" y="390"/>
                    <a:pt x="112" y="395"/>
                    <a:pt x="112" y="399"/>
                  </a:cubicBezTo>
                  <a:cubicBezTo>
                    <a:pt x="125" y="399"/>
                    <a:pt x="138" y="399"/>
                    <a:pt x="151" y="399"/>
                  </a:cubicBezTo>
                  <a:cubicBezTo>
                    <a:pt x="151" y="395"/>
                    <a:pt x="151" y="390"/>
                    <a:pt x="151" y="386"/>
                  </a:cubicBezTo>
                  <a:cubicBezTo>
                    <a:pt x="138" y="386"/>
                    <a:pt x="125" y="386"/>
                    <a:pt x="112" y="386"/>
                  </a:cubicBezTo>
                  <a:close/>
                  <a:moveTo>
                    <a:pt x="19" y="386"/>
                  </a:moveTo>
                  <a:cubicBezTo>
                    <a:pt x="19" y="390"/>
                    <a:pt x="19" y="395"/>
                    <a:pt x="19" y="399"/>
                  </a:cubicBezTo>
                  <a:cubicBezTo>
                    <a:pt x="31" y="399"/>
                    <a:pt x="44" y="399"/>
                    <a:pt x="57" y="399"/>
                  </a:cubicBezTo>
                  <a:cubicBezTo>
                    <a:pt x="57" y="395"/>
                    <a:pt x="57" y="390"/>
                    <a:pt x="57" y="386"/>
                  </a:cubicBezTo>
                  <a:cubicBezTo>
                    <a:pt x="44" y="386"/>
                    <a:pt x="31" y="386"/>
                    <a:pt x="19" y="386"/>
                  </a:cubicBezTo>
                  <a:close/>
                  <a:moveTo>
                    <a:pt x="65" y="345"/>
                  </a:moveTo>
                  <a:cubicBezTo>
                    <a:pt x="65" y="349"/>
                    <a:pt x="65" y="353"/>
                    <a:pt x="65" y="357"/>
                  </a:cubicBezTo>
                  <a:cubicBezTo>
                    <a:pt x="78" y="357"/>
                    <a:pt x="91" y="357"/>
                    <a:pt x="104" y="357"/>
                  </a:cubicBezTo>
                  <a:cubicBezTo>
                    <a:pt x="104" y="353"/>
                    <a:pt x="104" y="349"/>
                    <a:pt x="104" y="345"/>
                  </a:cubicBezTo>
                  <a:cubicBezTo>
                    <a:pt x="91" y="345"/>
                    <a:pt x="78" y="345"/>
                    <a:pt x="65" y="345"/>
                  </a:cubicBezTo>
                  <a:close/>
                  <a:moveTo>
                    <a:pt x="19" y="345"/>
                  </a:moveTo>
                  <a:cubicBezTo>
                    <a:pt x="19" y="349"/>
                    <a:pt x="19" y="353"/>
                    <a:pt x="19" y="357"/>
                  </a:cubicBezTo>
                  <a:cubicBezTo>
                    <a:pt x="31" y="357"/>
                    <a:pt x="44" y="357"/>
                    <a:pt x="57" y="357"/>
                  </a:cubicBezTo>
                  <a:cubicBezTo>
                    <a:pt x="57" y="353"/>
                    <a:pt x="57" y="349"/>
                    <a:pt x="57" y="345"/>
                  </a:cubicBezTo>
                  <a:cubicBezTo>
                    <a:pt x="44" y="345"/>
                    <a:pt x="31" y="345"/>
                    <a:pt x="19" y="345"/>
                  </a:cubicBezTo>
                  <a:close/>
                  <a:moveTo>
                    <a:pt x="65" y="303"/>
                  </a:moveTo>
                  <a:cubicBezTo>
                    <a:pt x="65" y="308"/>
                    <a:pt x="65" y="312"/>
                    <a:pt x="65" y="316"/>
                  </a:cubicBezTo>
                  <a:cubicBezTo>
                    <a:pt x="78" y="316"/>
                    <a:pt x="91" y="316"/>
                    <a:pt x="104" y="316"/>
                  </a:cubicBezTo>
                  <a:cubicBezTo>
                    <a:pt x="104" y="312"/>
                    <a:pt x="104" y="308"/>
                    <a:pt x="104" y="303"/>
                  </a:cubicBezTo>
                  <a:cubicBezTo>
                    <a:pt x="91" y="303"/>
                    <a:pt x="78" y="303"/>
                    <a:pt x="65" y="303"/>
                  </a:cubicBezTo>
                  <a:close/>
                  <a:moveTo>
                    <a:pt x="112" y="303"/>
                  </a:moveTo>
                  <a:cubicBezTo>
                    <a:pt x="112" y="308"/>
                    <a:pt x="112" y="312"/>
                    <a:pt x="112" y="316"/>
                  </a:cubicBezTo>
                  <a:cubicBezTo>
                    <a:pt x="125" y="316"/>
                    <a:pt x="138" y="316"/>
                    <a:pt x="151" y="316"/>
                  </a:cubicBezTo>
                  <a:cubicBezTo>
                    <a:pt x="151" y="312"/>
                    <a:pt x="151" y="308"/>
                    <a:pt x="151" y="303"/>
                  </a:cubicBezTo>
                  <a:cubicBezTo>
                    <a:pt x="138" y="303"/>
                    <a:pt x="125" y="303"/>
                    <a:pt x="112" y="303"/>
                  </a:cubicBezTo>
                  <a:close/>
                  <a:moveTo>
                    <a:pt x="19" y="303"/>
                  </a:moveTo>
                  <a:cubicBezTo>
                    <a:pt x="19" y="308"/>
                    <a:pt x="19" y="312"/>
                    <a:pt x="19" y="316"/>
                  </a:cubicBezTo>
                  <a:cubicBezTo>
                    <a:pt x="31" y="316"/>
                    <a:pt x="44" y="316"/>
                    <a:pt x="57" y="316"/>
                  </a:cubicBezTo>
                  <a:cubicBezTo>
                    <a:pt x="57" y="312"/>
                    <a:pt x="57" y="308"/>
                    <a:pt x="57" y="303"/>
                  </a:cubicBezTo>
                  <a:cubicBezTo>
                    <a:pt x="44" y="303"/>
                    <a:pt x="31" y="303"/>
                    <a:pt x="19" y="303"/>
                  </a:cubicBezTo>
                  <a:close/>
                  <a:moveTo>
                    <a:pt x="65" y="262"/>
                  </a:moveTo>
                  <a:cubicBezTo>
                    <a:pt x="65" y="266"/>
                    <a:pt x="65" y="270"/>
                    <a:pt x="65" y="274"/>
                  </a:cubicBezTo>
                  <a:cubicBezTo>
                    <a:pt x="78" y="274"/>
                    <a:pt x="91" y="274"/>
                    <a:pt x="104" y="274"/>
                  </a:cubicBezTo>
                  <a:cubicBezTo>
                    <a:pt x="104" y="270"/>
                    <a:pt x="104" y="266"/>
                    <a:pt x="104" y="262"/>
                  </a:cubicBezTo>
                  <a:cubicBezTo>
                    <a:pt x="91" y="262"/>
                    <a:pt x="78" y="262"/>
                    <a:pt x="65" y="262"/>
                  </a:cubicBezTo>
                  <a:close/>
                  <a:moveTo>
                    <a:pt x="19" y="262"/>
                  </a:moveTo>
                  <a:cubicBezTo>
                    <a:pt x="19" y="266"/>
                    <a:pt x="19" y="270"/>
                    <a:pt x="19" y="274"/>
                  </a:cubicBezTo>
                  <a:cubicBezTo>
                    <a:pt x="31" y="274"/>
                    <a:pt x="44" y="274"/>
                    <a:pt x="57" y="274"/>
                  </a:cubicBezTo>
                  <a:cubicBezTo>
                    <a:pt x="57" y="270"/>
                    <a:pt x="57" y="266"/>
                    <a:pt x="57" y="262"/>
                  </a:cubicBezTo>
                  <a:cubicBezTo>
                    <a:pt x="44" y="262"/>
                    <a:pt x="31" y="262"/>
                    <a:pt x="19" y="262"/>
                  </a:cubicBezTo>
                  <a:close/>
                  <a:moveTo>
                    <a:pt x="65" y="220"/>
                  </a:moveTo>
                  <a:cubicBezTo>
                    <a:pt x="65" y="225"/>
                    <a:pt x="65" y="229"/>
                    <a:pt x="65" y="233"/>
                  </a:cubicBezTo>
                  <a:cubicBezTo>
                    <a:pt x="78" y="233"/>
                    <a:pt x="91" y="233"/>
                    <a:pt x="104" y="233"/>
                  </a:cubicBezTo>
                  <a:cubicBezTo>
                    <a:pt x="104" y="229"/>
                    <a:pt x="104" y="225"/>
                    <a:pt x="104" y="220"/>
                  </a:cubicBezTo>
                  <a:cubicBezTo>
                    <a:pt x="91" y="220"/>
                    <a:pt x="78" y="220"/>
                    <a:pt x="65" y="220"/>
                  </a:cubicBezTo>
                  <a:close/>
                  <a:moveTo>
                    <a:pt x="112" y="220"/>
                  </a:moveTo>
                  <a:cubicBezTo>
                    <a:pt x="112" y="225"/>
                    <a:pt x="112" y="229"/>
                    <a:pt x="112" y="233"/>
                  </a:cubicBezTo>
                  <a:cubicBezTo>
                    <a:pt x="125" y="233"/>
                    <a:pt x="138" y="233"/>
                    <a:pt x="151" y="233"/>
                  </a:cubicBezTo>
                  <a:cubicBezTo>
                    <a:pt x="151" y="229"/>
                    <a:pt x="151" y="225"/>
                    <a:pt x="151" y="220"/>
                  </a:cubicBezTo>
                  <a:cubicBezTo>
                    <a:pt x="138" y="220"/>
                    <a:pt x="125" y="220"/>
                    <a:pt x="112" y="220"/>
                  </a:cubicBezTo>
                  <a:close/>
                  <a:moveTo>
                    <a:pt x="19" y="220"/>
                  </a:moveTo>
                  <a:cubicBezTo>
                    <a:pt x="19" y="225"/>
                    <a:pt x="19" y="229"/>
                    <a:pt x="19" y="233"/>
                  </a:cubicBezTo>
                  <a:cubicBezTo>
                    <a:pt x="31" y="233"/>
                    <a:pt x="44" y="233"/>
                    <a:pt x="57" y="233"/>
                  </a:cubicBezTo>
                  <a:cubicBezTo>
                    <a:pt x="57" y="229"/>
                    <a:pt x="57" y="225"/>
                    <a:pt x="57" y="220"/>
                  </a:cubicBezTo>
                  <a:cubicBezTo>
                    <a:pt x="44" y="220"/>
                    <a:pt x="31" y="220"/>
                    <a:pt x="19" y="220"/>
                  </a:cubicBezTo>
                  <a:close/>
                  <a:moveTo>
                    <a:pt x="112" y="179"/>
                  </a:moveTo>
                  <a:cubicBezTo>
                    <a:pt x="112" y="183"/>
                    <a:pt x="112" y="187"/>
                    <a:pt x="112" y="191"/>
                  </a:cubicBezTo>
                  <a:cubicBezTo>
                    <a:pt x="125" y="191"/>
                    <a:pt x="138" y="191"/>
                    <a:pt x="151" y="191"/>
                  </a:cubicBezTo>
                  <a:cubicBezTo>
                    <a:pt x="151" y="187"/>
                    <a:pt x="151" y="183"/>
                    <a:pt x="151" y="179"/>
                  </a:cubicBezTo>
                  <a:cubicBezTo>
                    <a:pt x="138" y="179"/>
                    <a:pt x="125" y="179"/>
                    <a:pt x="112" y="179"/>
                  </a:cubicBezTo>
                  <a:close/>
                  <a:moveTo>
                    <a:pt x="19" y="179"/>
                  </a:moveTo>
                  <a:cubicBezTo>
                    <a:pt x="19" y="183"/>
                    <a:pt x="19" y="187"/>
                    <a:pt x="19" y="191"/>
                  </a:cubicBezTo>
                  <a:cubicBezTo>
                    <a:pt x="31" y="191"/>
                    <a:pt x="44" y="191"/>
                    <a:pt x="57" y="191"/>
                  </a:cubicBezTo>
                  <a:cubicBezTo>
                    <a:pt x="57" y="187"/>
                    <a:pt x="57" y="183"/>
                    <a:pt x="57" y="179"/>
                  </a:cubicBezTo>
                  <a:cubicBezTo>
                    <a:pt x="44" y="179"/>
                    <a:pt x="31" y="179"/>
                    <a:pt x="19" y="179"/>
                  </a:cubicBezTo>
                  <a:close/>
                  <a:moveTo>
                    <a:pt x="65" y="137"/>
                  </a:moveTo>
                  <a:cubicBezTo>
                    <a:pt x="65" y="142"/>
                    <a:pt x="65" y="146"/>
                    <a:pt x="65" y="150"/>
                  </a:cubicBezTo>
                  <a:cubicBezTo>
                    <a:pt x="78" y="150"/>
                    <a:pt x="91" y="150"/>
                    <a:pt x="104" y="150"/>
                  </a:cubicBezTo>
                  <a:cubicBezTo>
                    <a:pt x="104" y="146"/>
                    <a:pt x="104" y="142"/>
                    <a:pt x="104" y="137"/>
                  </a:cubicBezTo>
                  <a:cubicBezTo>
                    <a:pt x="91" y="137"/>
                    <a:pt x="78" y="137"/>
                    <a:pt x="65" y="137"/>
                  </a:cubicBezTo>
                  <a:close/>
                  <a:moveTo>
                    <a:pt x="112" y="137"/>
                  </a:moveTo>
                  <a:cubicBezTo>
                    <a:pt x="112" y="142"/>
                    <a:pt x="112" y="146"/>
                    <a:pt x="112" y="150"/>
                  </a:cubicBezTo>
                  <a:cubicBezTo>
                    <a:pt x="125" y="150"/>
                    <a:pt x="138" y="150"/>
                    <a:pt x="151" y="150"/>
                  </a:cubicBezTo>
                  <a:cubicBezTo>
                    <a:pt x="151" y="146"/>
                    <a:pt x="151" y="142"/>
                    <a:pt x="151" y="137"/>
                  </a:cubicBezTo>
                  <a:cubicBezTo>
                    <a:pt x="138" y="137"/>
                    <a:pt x="125" y="137"/>
                    <a:pt x="112" y="137"/>
                  </a:cubicBezTo>
                  <a:close/>
                  <a:moveTo>
                    <a:pt x="19" y="137"/>
                  </a:moveTo>
                  <a:cubicBezTo>
                    <a:pt x="19" y="142"/>
                    <a:pt x="19" y="146"/>
                    <a:pt x="19" y="150"/>
                  </a:cubicBezTo>
                  <a:cubicBezTo>
                    <a:pt x="31" y="150"/>
                    <a:pt x="44" y="150"/>
                    <a:pt x="57" y="150"/>
                  </a:cubicBezTo>
                  <a:cubicBezTo>
                    <a:pt x="57" y="146"/>
                    <a:pt x="57" y="142"/>
                    <a:pt x="57" y="137"/>
                  </a:cubicBezTo>
                  <a:cubicBezTo>
                    <a:pt x="44" y="137"/>
                    <a:pt x="31" y="137"/>
                    <a:pt x="19" y="137"/>
                  </a:cubicBezTo>
                  <a:close/>
                  <a:moveTo>
                    <a:pt x="65" y="96"/>
                  </a:moveTo>
                  <a:cubicBezTo>
                    <a:pt x="65" y="108"/>
                    <a:pt x="65" y="108"/>
                    <a:pt x="65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65" y="96"/>
                    <a:pt x="65" y="96"/>
                    <a:pt x="65" y="96"/>
                  </a:cubicBezTo>
                  <a:close/>
                  <a:moveTo>
                    <a:pt x="112" y="96"/>
                  </a:moveTo>
                  <a:cubicBezTo>
                    <a:pt x="112" y="108"/>
                    <a:pt x="112" y="108"/>
                    <a:pt x="112" y="108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51" y="96"/>
                    <a:pt x="151" y="96"/>
                    <a:pt x="151" y="96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5" name="î$ḻîḑê"/>
            <p:cNvSpPr/>
            <p:nvPr/>
          </p:nvSpPr>
          <p:spPr bwMode="auto">
            <a:xfrm>
              <a:off x="4438816" y="5608295"/>
              <a:ext cx="533960" cy="1081511"/>
            </a:xfrm>
            <a:custGeom>
              <a:avLst/>
              <a:gdLst>
                <a:gd name="T0" fmla="*/ 0 w 270"/>
                <a:gd name="T1" fmla="*/ 79 h 546"/>
                <a:gd name="T2" fmla="*/ 156 w 270"/>
                <a:gd name="T3" fmla="*/ 24 h 546"/>
                <a:gd name="T4" fmla="*/ 270 w 270"/>
                <a:gd name="T5" fmla="*/ 95 h 546"/>
                <a:gd name="T6" fmla="*/ 93 w 270"/>
                <a:gd name="T7" fmla="*/ 474 h 546"/>
                <a:gd name="T8" fmla="*/ 93 w 270"/>
                <a:gd name="T9" fmla="*/ 145 h 546"/>
                <a:gd name="T10" fmla="*/ 56 w 270"/>
                <a:gd name="T11" fmla="*/ 145 h 546"/>
                <a:gd name="T12" fmla="*/ 129 w 270"/>
                <a:gd name="T13" fmla="*/ 145 h 546"/>
                <a:gd name="T14" fmla="*/ 165 w 270"/>
                <a:gd name="T15" fmla="*/ 145 h 546"/>
                <a:gd name="T16" fmla="*/ 202 w 270"/>
                <a:gd name="T17" fmla="*/ 145 h 546"/>
                <a:gd name="T18" fmla="*/ 238 w 270"/>
                <a:gd name="T19" fmla="*/ 145 h 546"/>
                <a:gd name="T20" fmla="*/ 93 w 270"/>
                <a:gd name="T21" fmla="*/ 181 h 546"/>
                <a:gd name="T22" fmla="*/ 56 w 270"/>
                <a:gd name="T23" fmla="*/ 181 h 546"/>
                <a:gd name="T24" fmla="*/ 129 w 270"/>
                <a:gd name="T25" fmla="*/ 181 h 546"/>
                <a:gd name="T26" fmla="*/ 165 w 270"/>
                <a:gd name="T27" fmla="*/ 181 h 546"/>
                <a:gd name="T28" fmla="*/ 202 w 270"/>
                <a:gd name="T29" fmla="*/ 181 h 546"/>
                <a:gd name="T30" fmla="*/ 238 w 270"/>
                <a:gd name="T31" fmla="*/ 181 h 546"/>
                <a:gd name="T32" fmla="*/ 93 w 270"/>
                <a:gd name="T33" fmla="*/ 218 h 546"/>
                <a:gd name="T34" fmla="*/ 56 w 270"/>
                <a:gd name="T35" fmla="*/ 218 h 546"/>
                <a:gd name="T36" fmla="*/ 129 w 270"/>
                <a:gd name="T37" fmla="*/ 218 h 546"/>
                <a:gd name="T38" fmla="*/ 165 w 270"/>
                <a:gd name="T39" fmla="*/ 218 h 546"/>
                <a:gd name="T40" fmla="*/ 202 w 270"/>
                <a:gd name="T41" fmla="*/ 218 h 546"/>
                <a:gd name="T42" fmla="*/ 238 w 270"/>
                <a:gd name="T43" fmla="*/ 218 h 546"/>
                <a:gd name="T44" fmla="*/ 93 w 270"/>
                <a:gd name="T45" fmla="*/ 255 h 546"/>
                <a:gd name="T46" fmla="*/ 56 w 270"/>
                <a:gd name="T47" fmla="*/ 255 h 546"/>
                <a:gd name="T48" fmla="*/ 129 w 270"/>
                <a:gd name="T49" fmla="*/ 255 h 546"/>
                <a:gd name="T50" fmla="*/ 165 w 270"/>
                <a:gd name="T51" fmla="*/ 255 h 546"/>
                <a:gd name="T52" fmla="*/ 202 w 270"/>
                <a:gd name="T53" fmla="*/ 255 h 546"/>
                <a:gd name="T54" fmla="*/ 238 w 270"/>
                <a:gd name="T55" fmla="*/ 255 h 546"/>
                <a:gd name="T56" fmla="*/ 93 w 270"/>
                <a:gd name="T57" fmla="*/ 291 h 546"/>
                <a:gd name="T58" fmla="*/ 56 w 270"/>
                <a:gd name="T59" fmla="*/ 291 h 546"/>
                <a:gd name="T60" fmla="*/ 129 w 270"/>
                <a:gd name="T61" fmla="*/ 291 h 546"/>
                <a:gd name="T62" fmla="*/ 165 w 270"/>
                <a:gd name="T63" fmla="*/ 291 h 546"/>
                <a:gd name="T64" fmla="*/ 202 w 270"/>
                <a:gd name="T65" fmla="*/ 291 h 546"/>
                <a:gd name="T66" fmla="*/ 238 w 270"/>
                <a:gd name="T67" fmla="*/ 291 h 546"/>
                <a:gd name="T68" fmla="*/ 93 w 270"/>
                <a:gd name="T69" fmla="*/ 328 h 546"/>
                <a:gd name="T70" fmla="*/ 56 w 270"/>
                <a:gd name="T71" fmla="*/ 328 h 546"/>
                <a:gd name="T72" fmla="*/ 129 w 270"/>
                <a:gd name="T73" fmla="*/ 328 h 546"/>
                <a:gd name="T74" fmla="*/ 165 w 270"/>
                <a:gd name="T75" fmla="*/ 328 h 546"/>
                <a:gd name="T76" fmla="*/ 202 w 270"/>
                <a:gd name="T77" fmla="*/ 328 h 546"/>
                <a:gd name="T78" fmla="*/ 238 w 270"/>
                <a:gd name="T79" fmla="*/ 328 h 546"/>
                <a:gd name="T80" fmla="*/ 93 w 270"/>
                <a:gd name="T81" fmla="*/ 364 h 546"/>
                <a:gd name="T82" fmla="*/ 56 w 270"/>
                <a:gd name="T83" fmla="*/ 364 h 546"/>
                <a:gd name="T84" fmla="*/ 129 w 270"/>
                <a:gd name="T85" fmla="*/ 364 h 546"/>
                <a:gd name="T86" fmla="*/ 165 w 270"/>
                <a:gd name="T87" fmla="*/ 364 h 546"/>
                <a:gd name="T88" fmla="*/ 202 w 270"/>
                <a:gd name="T89" fmla="*/ 364 h 546"/>
                <a:gd name="T90" fmla="*/ 238 w 270"/>
                <a:gd name="T91" fmla="*/ 364 h 546"/>
                <a:gd name="T92" fmla="*/ 93 w 270"/>
                <a:gd name="T93" fmla="*/ 401 h 546"/>
                <a:gd name="T94" fmla="*/ 56 w 270"/>
                <a:gd name="T95" fmla="*/ 401 h 546"/>
                <a:gd name="T96" fmla="*/ 129 w 270"/>
                <a:gd name="T97" fmla="*/ 401 h 546"/>
                <a:gd name="T98" fmla="*/ 165 w 270"/>
                <a:gd name="T99" fmla="*/ 401 h 546"/>
                <a:gd name="T100" fmla="*/ 202 w 270"/>
                <a:gd name="T101" fmla="*/ 401 h 546"/>
                <a:gd name="T102" fmla="*/ 238 w 270"/>
                <a:gd name="T103" fmla="*/ 401 h 546"/>
                <a:gd name="T104" fmla="*/ 93 w 270"/>
                <a:gd name="T105" fmla="*/ 438 h 546"/>
                <a:gd name="T106" fmla="*/ 56 w 270"/>
                <a:gd name="T107" fmla="*/ 438 h 546"/>
                <a:gd name="T108" fmla="*/ 129 w 270"/>
                <a:gd name="T109" fmla="*/ 438 h 546"/>
                <a:gd name="T110" fmla="*/ 165 w 270"/>
                <a:gd name="T111" fmla="*/ 438 h 546"/>
                <a:gd name="T112" fmla="*/ 202 w 270"/>
                <a:gd name="T113" fmla="*/ 438 h 546"/>
                <a:gd name="T114" fmla="*/ 238 w 270"/>
                <a:gd name="T115" fmla="*/ 438 h 546"/>
                <a:gd name="T116" fmla="*/ 56 w 270"/>
                <a:gd name="T117" fmla="*/ 474 h 546"/>
                <a:gd name="T118" fmla="*/ 129 w 270"/>
                <a:gd name="T119" fmla="*/ 474 h 546"/>
                <a:gd name="T120" fmla="*/ 165 w 270"/>
                <a:gd name="T121" fmla="*/ 474 h 546"/>
                <a:gd name="T122" fmla="*/ 202 w 270"/>
                <a:gd name="T123" fmla="*/ 474 h 546"/>
                <a:gd name="T124" fmla="*/ 238 w 270"/>
                <a:gd name="T125" fmla="*/ 47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546">
                  <a:moveTo>
                    <a:pt x="266" y="546"/>
                  </a:moveTo>
                  <a:cubicBezTo>
                    <a:pt x="4" y="546"/>
                    <a:pt x="4" y="546"/>
                    <a:pt x="4" y="546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546"/>
                    <a:pt x="266" y="546"/>
                    <a:pt x="266" y="546"/>
                  </a:cubicBezTo>
                  <a:close/>
                  <a:moveTo>
                    <a:pt x="67" y="453"/>
                  </a:moveTo>
                  <a:cubicBezTo>
                    <a:pt x="67" y="460"/>
                    <a:pt x="67" y="467"/>
                    <a:pt x="67" y="474"/>
                  </a:cubicBezTo>
                  <a:cubicBezTo>
                    <a:pt x="75" y="474"/>
                    <a:pt x="84" y="474"/>
                    <a:pt x="93" y="474"/>
                  </a:cubicBezTo>
                  <a:cubicBezTo>
                    <a:pt x="93" y="467"/>
                    <a:pt x="93" y="460"/>
                    <a:pt x="93" y="453"/>
                  </a:cubicBezTo>
                  <a:cubicBezTo>
                    <a:pt x="84" y="453"/>
                    <a:pt x="75" y="453"/>
                    <a:pt x="67" y="453"/>
                  </a:cubicBezTo>
                  <a:close/>
                  <a:moveTo>
                    <a:pt x="67" y="124"/>
                  </a:moveTo>
                  <a:cubicBezTo>
                    <a:pt x="67" y="131"/>
                    <a:pt x="67" y="138"/>
                    <a:pt x="67" y="145"/>
                  </a:cubicBezTo>
                  <a:cubicBezTo>
                    <a:pt x="75" y="145"/>
                    <a:pt x="84" y="145"/>
                    <a:pt x="93" y="145"/>
                  </a:cubicBezTo>
                  <a:cubicBezTo>
                    <a:pt x="93" y="138"/>
                    <a:pt x="93" y="131"/>
                    <a:pt x="93" y="124"/>
                  </a:cubicBezTo>
                  <a:cubicBezTo>
                    <a:pt x="84" y="124"/>
                    <a:pt x="75" y="124"/>
                    <a:pt x="67" y="124"/>
                  </a:cubicBezTo>
                  <a:close/>
                  <a:moveTo>
                    <a:pt x="31" y="124"/>
                  </a:moveTo>
                  <a:cubicBezTo>
                    <a:pt x="31" y="145"/>
                    <a:pt x="31" y="145"/>
                    <a:pt x="31" y="145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31" y="124"/>
                    <a:pt x="31" y="124"/>
                    <a:pt x="31" y="124"/>
                  </a:cubicBezTo>
                  <a:close/>
                  <a:moveTo>
                    <a:pt x="103" y="124"/>
                  </a:moveTo>
                  <a:cubicBezTo>
                    <a:pt x="103" y="131"/>
                    <a:pt x="103" y="138"/>
                    <a:pt x="103" y="145"/>
                  </a:cubicBezTo>
                  <a:cubicBezTo>
                    <a:pt x="112" y="145"/>
                    <a:pt x="120" y="145"/>
                    <a:pt x="129" y="145"/>
                  </a:cubicBezTo>
                  <a:cubicBezTo>
                    <a:pt x="129" y="138"/>
                    <a:pt x="129" y="131"/>
                    <a:pt x="129" y="124"/>
                  </a:cubicBezTo>
                  <a:cubicBezTo>
                    <a:pt x="120" y="124"/>
                    <a:pt x="112" y="124"/>
                    <a:pt x="103" y="124"/>
                  </a:cubicBezTo>
                  <a:close/>
                  <a:moveTo>
                    <a:pt x="140" y="124"/>
                  </a:moveTo>
                  <a:cubicBezTo>
                    <a:pt x="140" y="131"/>
                    <a:pt x="140" y="138"/>
                    <a:pt x="140" y="145"/>
                  </a:cubicBezTo>
                  <a:cubicBezTo>
                    <a:pt x="148" y="145"/>
                    <a:pt x="157" y="145"/>
                    <a:pt x="165" y="145"/>
                  </a:cubicBezTo>
                  <a:cubicBezTo>
                    <a:pt x="165" y="138"/>
                    <a:pt x="165" y="131"/>
                    <a:pt x="165" y="124"/>
                  </a:cubicBezTo>
                  <a:cubicBezTo>
                    <a:pt x="157" y="124"/>
                    <a:pt x="148" y="124"/>
                    <a:pt x="140" y="124"/>
                  </a:cubicBezTo>
                  <a:close/>
                  <a:moveTo>
                    <a:pt x="176" y="124"/>
                  </a:moveTo>
                  <a:cubicBezTo>
                    <a:pt x="176" y="131"/>
                    <a:pt x="176" y="138"/>
                    <a:pt x="176" y="145"/>
                  </a:cubicBezTo>
                  <a:cubicBezTo>
                    <a:pt x="184" y="145"/>
                    <a:pt x="193" y="145"/>
                    <a:pt x="202" y="145"/>
                  </a:cubicBezTo>
                  <a:cubicBezTo>
                    <a:pt x="202" y="138"/>
                    <a:pt x="202" y="131"/>
                    <a:pt x="202" y="124"/>
                  </a:cubicBezTo>
                  <a:cubicBezTo>
                    <a:pt x="193" y="124"/>
                    <a:pt x="184" y="124"/>
                    <a:pt x="176" y="124"/>
                  </a:cubicBezTo>
                  <a:close/>
                  <a:moveTo>
                    <a:pt x="212" y="124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38" y="145"/>
                    <a:pt x="238" y="145"/>
                    <a:pt x="238" y="145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12" y="124"/>
                    <a:pt x="212" y="124"/>
                    <a:pt x="212" y="124"/>
                  </a:cubicBezTo>
                  <a:close/>
                  <a:moveTo>
                    <a:pt x="67" y="160"/>
                  </a:moveTo>
                  <a:cubicBezTo>
                    <a:pt x="67" y="167"/>
                    <a:pt x="67" y="174"/>
                    <a:pt x="67" y="181"/>
                  </a:cubicBezTo>
                  <a:cubicBezTo>
                    <a:pt x="75" y="181"/>
                    <a:pt x="84" y="181"/>
                    <a:pt x="93" y="181"/>
                  </a:cubicBezTo>
                  <a:cubicBezTo>
                    <a:pt x="93" y="174"/>
                    <a:pt x="93" y="167"/>
                    <a:pt x="93" y="160"/>
                  </a:cubicBezTo>
                  <a:cubicBezTo>
                    <a:pt x="84" y="160"/>
                    <a:pt x="75" y="160"/>
                    <a:pt x="67" y="160"/>
                  </a:cubicBezTo>
                  <a:close/>
                  <a:moveTo>
                    <a:pt x="31" y="160"/>
                  </a:moveTo>
                  <a:cubicBezTo>
                    <a:pt x="31" y="167"/>
                    <a:pt x="31" y="174"/>
                    <a:pt x="31" y="181"/>
                  </a:cubicBezTo>
                  <a:cubicBezTo>
                    <a:pt x="39" y="181"/>
                    <a:pt x="48" y="181"/>
                    <a:pt x="56" y="181"/>
                  </a:cubicBezTo>
                  <a:cubicBezTo>
                    <a:pt x="56" y="174"/>
                    <a:pt x="56" y="167"/>
                    <a:pt x="56" y="160"/>
                  </a:cubicBezTo>
                  <a:cubicBezTo>
                    <a:pt x="48" y="160"/>
                    <a:pt x="39" y="160"/>
                    <a:pt x="31" y="160"/>
                  </a:cubicBezTo>
                  <a:close/>
                  <a:moveTo>
                    <a:pt x="103" y="160"/>
                  </a:moveTo>
                  <a:cubicBezTo>
                    <a:pt x="103" y="167"/>
                    <a:pt x="103" y="174"/>
                    <a:pt x="103" y="181"/>
                  </a:cubicBezTo>
                  <a:cubicBezTo>
                    <a:pt x="112" y="181"/>
                    <a:pt x="120" y="181"/>
                    <a:pt x="129" y="181"/>
                  </a:cubicBezTo>
                  <a:cubicBezTo>
                    <a:pt x="129" y="174"/>
                    <a:pt x="129" y="167"/>
                    <a:pt x="129" y="160"/>
                  </a:cubicBezTo>
                  <a:cubicBezTo>
                    <a:pt x="120" y="160"/>
                    <a:pt x="112" y="160"/>
                    <a:pt x="103" y="160"/>
                  </a:cubicBezTo>
                  <a:close/>
                  <a:moveTo>
                    <a:pt x="140" y="160"/>
                  </a:moveTo>
                  <a:cubicBezTo>
                    <a:pt x="140" y="167"/>
                    <a:pt x="140" y="174"/>
                    <a:pt x="140" y="181"/>
                  </a:cubicBezTo>
                  <a:cubicBezTo>
                    <a:pt x="148" y="181"/>
                    <a:pt x="157" y="181"/>
                    <a:pt x="165" y="181"/>
                  </a:cubicBezTo>
                  <a:cubicBezTo>
                    <a:pt x="165" y="174"/>
                    <a:pt x="165" y="167"/>
                    <a:pt x="165" y="160"/>
                  </a:cubicBezTo>
                  <a:cubicBezTo>
                    <a:pt x="157" y="160"/>
                    <a:pt x="148" y="160"/>
                    <a:pt x="140" y="160"/>
                  </a:cubicBezTo>
                  <a:close/>
                  <a:moveTo>
                    <a:pt x="176" y="160"/>
                  </a:moveTo>
                  <a:cubicBezTo>
                    <a:pt x="176" y="167"/>
                    <a:pt x="176" y="174"/>
                    <a:pt x="176" y="181"/>
                  </a:cubicBezTo>
                  <a:cubicBezTo>
                    <a:pt x="184" y="181"/>
                    <a:pt x="193" y="181"/>
                    <a:pt x="202" y="181"/>
                  </a:cubicBezTo>
                  <a:cubicBezTo>
                    <a:pt x="202" y="174"/>
                    <a:pt x="202" y="167"/>
                    <a:pt x="202" y="160"/>
                  </a:cubicBezTo>
                  <a:cubicBezTo>
                    <a:pt x="193" y="160"/>
                    <a:pt x="184" y="160"/>
                    <a:pt x="176" y="160"/>
                  </a:cubicBezTo>
                  <a:close/>
                  <a:moveTo>
                    <a:pt x="212" y="160"/>
                  </a:moveTo>
                  <a:cubicBezTo>
                    <a:pt x="212" y="167"/>
                    <a:pt x="212" y="174"/>
                    <a:pt x="212" y="181"/>
                  </a:cubicBezTo>
                  <a:cubicBezTo>
                    <a:pt x="221" y="181"/>
                    <a:pt x="229" y="181"/>
                    <a:pt x="238" y="181"/>
                  </a:cubicBezTo>
                  <a:cubicBezTo>
                    <a:pt x="238" y="174"/>
                    <a:pt x="238" y="167"/>
                    <a:pt x="238" y="160"/>
                  </a:cubicBezTo>
                  <a:cubicBezTo>
                    <a:pt x="229" y="160"/>
                    <a:pt x="221" y="160"/>
                    <a:pt x="212" y="160"/>
                  </a:cubicBezTo>
                  <a:close/>
                  <a:moveTo>
                    <a:pt x="67" y="197"/>
                  </a:moveTo>
                  <a:cubicBezTo>
                    <a:pt x="67" y="204"/>
                    <a:pt x="67" y="211"/>
                    <a:pt x="67" y="218"/>
                  </a:cubicBezTo>
                  <a:cubicBezTo>
                    <a:pt x="75" y="218"/>
                    <a:pt x="84" y="218"/>
                    <a:pt x="93" y="218"/>
                  </a:cubicBezTo>
                  <a:cubicBezTo>
                    <a:pt x="93" y="211"/>
                    <a:pt x="93" y="204"/>
                    <a:pt x="93" y="197"/>
                  </a:cubicBezTo>
                  <a:cubicBezTo>
                    <a:pt x="84" y="197"/>
                    <a:pt x="75" y="197"/>
                    <a:pt x="67" y="197"/>
                  </a:cubicBezTo>
                  <a:close/>
                  <a:moveTo>
                    <a:pt x="31" y="197"/>
                  </a:moveTo>
                  <a:cubicBezTo>
                    <a:pt x="31" y="204"/>
                    <a:pt x="31" y="211"/>
                    <a:pt x="31" y="218"/>
                  </a:cubicBezTo>
                  <a:cubicBezTo>
                    <a:pt x="39" y="218"/>
                    <a:pt x="48" y="218"/>
                    <a:pt x="56" y="218"/>
                  </a:cubicBezTo>
                  <a:cubicBezTo>
                    <a:pt x="56" y="211"/>
                    <a:pt x="56" y="204"/>
                    <a:pt x="56" y="197"/>
                  </a:cubicBezTo>
                  <a:cubicBezTo>
                    <a:pt x="48" y="197"/>
                    <a:pt x="39" y="197"/>
                    <a:pt x="31" y="197"/>
                  </a:cubicBezTo>
                  <a:close/>
                  <a:moveTo>
                    <a:pt x="103" y="197"/>
                  </a:moveTo>
                  <a:cubicBezTo>
                    <a:pt x="103" y="204"/>
                    <a:pt x="103" y="211"/>
                    <a:pt x="103" y="218"/>
                  </a:cubicBezTo>
                  <a:cubicBezTo>
                    <a:pt x="112" y="218"/>
                    <a:pt x="120" y="218"/>
                    <a:pt x="129" y="218"/>
                  </a:cubicBezTo>
                  <a:cubicBezTo>
                    <a:pt x="129" y="211"/>
                    <a:pt x="129" y="204"/>
                    <a:pt x="129" y="197"/>
                  </a:cubicBezTo>
                  <a:cubicBezTo>
                    <a:pt x="120" y="197"/>
                    <a:pt x="112" y="197"/>
                    <a:pt x="103" y="197"/>
                  </a:cubicBezTo>
                  <a:close/>
                  <a:moveTo>
                    <a:pt x="140" y="197"/>
                  </a:moveTo>
                  <a:cubicBezTo>
                    <a:pt x="140" y="204"/>
                    <a:pt x="140" y="211"/>
                    <a:pt x="140" y="218"/>
                  </a:cubicBezTo>
                  <a:cubicBezTo>
                    <a:pt x="148" y="218"/>
                    <a:pt x="157" y="218"/>
                    <a:pt x="165" y="218"/>
                  </a:cubicBezTo>
                  <a:cubicBezTo>
                    <a:pt x="165" y="211"/>
                    <a:pt x="165" y="204"/>
                    <a:pt x="165" y="197"/>
                  </a:cubicBezTo>
                  <a:cubicBezTo>
                    <a:pt x="157" y="197"/>
                    <a:pt x="148" y="197"/>
                    <a:pt x="140" y="197"/>
                  </a:cubicBezTo>
                  <a:close/>
                  <a:moveTo>
                    <a:pt x="176" y="197"/>
                  </a:moveTo>
                  <a:cubicBezTo>
                    <a:pt x="176" y="204"/>
                    <a:pt x="176" y="211"/>
                    <a:pt x="176" y="218"/>
                  </a:cubicBezTo>
                  <a:cubicBezTo>
                    <a:pt x="184" y="218"/>
                    <a:pt x="193" y="218"/>
                    <a:pt x="202" y="218"/>
                  </a:cubicBezTo>
                  <a:cubicBezTo>
                    <a:pt x="202" y="211"/>
                    <a:pt x="202" y="204"/>
                    <a:pt x="202" y="197"/>
                  </a:cubicBezTo>
                  <a:cubicBezTo>
                    <a:pt x="193" y="197"/>
                    <a:pt x="184" y="197"/>
                    <a:pt x="176" y="197"/>
                  </a:cubicBezTo>
                  <a:close/>
                  <a:moveTo>
                    <a:pt x="212" y="197"/>
                  </a:moveTo>
                  <a:cubicBezTo>
                    <a:pt x="212" y="204"/>
                    <a:pt x="212" y="211"/>
                    <a:pt x="212" y="218"/>
                  </a:cubicBezTo>
                  <a:cubicBezTo>
                    <a:pt x="221" y="218"/>
                    <a:pt x="229" y="218"/>
                    <a:pt x="238" y="218"/>
                  </a:cubicBezTo>
                  <a:cubicBezTo>
                    <a:pt x="238" y="211"/>
                    <a:pt x="238" y="204"/>
                    <a:pt x="238" y="197"/>
                  </a:cubicBezTo>
                  <a:cubicBezTo>
                    <a:pt x="229" y="197"/>
                    <a:pt x="221" y="197"/>
                    <a:pt x="212" y="197"/>
                  </a:cubicBezTo>
                  <a:close/>
                  <a:moveTo>
                    <a:pt x="67" y="233"/>
                  </a:moveTo>
                  <a:cubicBezTo>
                    <a:pt x="67" y="240"/>
                    <a:pt x="67" y="247"/>
                    <a:pt x="67" y="255"/>
                  </a:cubicBezTo>
                  <a:cubicBezTo>
                    <a:pt x="75" y="255"/>
                    <a:pt x="84" y="255"/>
                    <a:pt x="93" y="255"/>
                  </a:cubicBezTo>
                  <a:cubicBezTo>
                    <a:pt x="93" y="247"/>
                    <a:pt x="93" y="240"/>
                    <a:pt x="93" y="233"/>
                  </a:cubicBezTo>
                  <a:cubicBezTo>
                    <a:pt x="84" y="233"/>
                    <a:pt x="75" y="233"/>
                    <a:pt x="67" y="233"/>
                  </a:cubicBezTo>
                  <a:close/>
                  <a:moveTo>
                    <a:pt x="31" y="233"/>
                  </a:moveTo>
                  <a:cubicBezTo>
                    <a:pt x="31" y="240"/>
                    <a:pt x="31" y="247"/>
                    <a:pt x="31" y="255"/>
                  </a:cubicBezTo>
                  <a:cubicBezTo>
                    <a:pt x="39" y="255"/>
                    <a:pt x="48" y="255"/>
                    <a:pt x="56" y="255"/>
                  </a:cubicBezTo>
                  <a:cubicBezTo>
                    <a:pt x="56" y="247"/>
                    <a:pt x="56" y="240"/>
                    <a:pt x="56" y="233"/>
                  </a:cubicBezTo>
                  <a:cubicBezTo>
                    <a:pt x="48" y="233"/>
                    <a:pt x="39" y="233"/>
                    <a:pt x="31" y="233"/>
                  </a:cubicBezTo>
                  <a:close/>
                  <a:moveTo>
                    <a:pt x="103" y="233"/>
                  </a:moveTo>
                  <a:cubicBezTo>
                    <a:pt x="103" y="240"/>
                    <a:pt x="103" y="247"/>
                    <a:pt x="103" y="255"/>
                  </a:cubicBezTo>
                  <a:cubicBezTo>
                    <a:pt x="112" y="255"/>
                    <a:pt x="120" y="255"/>
                    <a:pt x="129" y="255"/>
                  </a:cubicBezTo>
                  <a:cubicBezTo>
                    <a:pt x="129" y="247"/>
                    <a:pt x="129" y="240"/>
                    <a:pt x="129" y="233"/>
                  </a:cubicBezTo>
                  <a:cubicBezTo>
                    <a:pt x="120" y="233"/>
                    <a:pt x="112" y="233"/>
                    <a:pt x="103" y="233"/>
                  </a:cubicBezTo>
                  <a:close/>
                  <a:moveTo>
                    <a:pt x="140" y="233"/>
                  </a:moveTo>
                  <a:cubicBezTo>
                    <a:pt x="140" y="240"/>
                    <a:pt x="140" y="247"/>
                    <a:pt x="140" y="255"/>
                  </a:cubicBezTo>
                  <a:cubicBezTo>
                    <a:pt x="148" y="255"/>
                    <a:pt x="157" y="255"/>
                    <a:pt x="165" y="255"/>
                  </a:cubicBezTo>
                  <a:cubicBezTo>
                    <a:pt x="165" y="247"/>
                    <a:pt x="165" y="240"/>
                    <a:pt x="165" y="233"/>
                  </a:cubicBezTo>
                  <a:cubicBezTo>
                    <a:pt x="157" y="233"/>
                    <a:pt x="148" y="233"/>
                    <a:pt x="140" y="233"/>
                  </a:cubicBezTo>
                  <a:close/>
                  <a:moveTo>
                    <a:pt x="176" y="233"/>
                  </a:moveTo>
                  <a:cubicBezTo>
                    <a:pt x="176" y="240"/>
                    <a:pt x="176" y="247"/>
                    <a:pt x="176" y="255"/>
                  </a:cubicBezTo>
                  <a:cubicBezTo>
                    <a:pt x="184" y="255"/>
                    <a:pt x="193" y="255"/>
                    <a:pt x="202" y="255"/>
                  </a:cubicBezTo>
                  <a:cubicBezTo>
                    <a:pt x="202" y="247"/>
                    <a:pt x="202" y="240"/>
                    <a:pt x="202" y="233"/>
                  </a:cubicBezTo>
                  <a:cubicBezTo>
                    <a:pt x="193" y="233"/>
                    <a:pt x="184" y="233"/>
                    <a:pt x="176" y="233"/>
                  </a:cubicBezTo>
                  <a:close/>
                  <a:moveTo>
                    <a:pt x="212" y="233"/>
                  </a:moveTo>
                  <a:cubicBezTo>
                    <a:pt x="212" y="240"/>
                    <a:pt x="212" y="247"/>
                    <a:pt x="212" y="255"/>
                  </a:cubicBezTo>
                  <a:cubicBezTo>
                    <a:pt x="221" y="255"/>
                    <a:pt x="229" y="255"/>
                    <a:pt x="238" y="255"/>
                  </a:cubicBezTo>
                  <a:cubicBezTo>
                    <a:pt x="238" y="247"/>
                    <a:pt x="238" y="240"/>
                    <a:pt x="238" y="233"/>
                  </a:cubicBezTo>
                  <a:cubicBezTo>
                    <a:pt x="229" y="233"/>
                    <a:pt x="221" y="233"/>
                    <a:pt x="212" y="233"/>
                  </a:cubicBezTo>
                  <a:close/>
                  <a:moveTo>
                    <a:pt x="67" y="270"/>
                  </a:moveTo>
                  <a:cubicBezTo>
                    <a:pt x="67" y="277"/>
                    <a:pt x="67" y="284"/>
                    <a:pt x="67" y="291"/>
                  </a:cubicBezTo>
                  <a:cubicBezTo>
                    <a:pt x="75" y="291"/>
                    <a:pt x="84" y="291"/>
                    <a:pt x="93" y="291"/>
                  </a:cubicBezTo>
                  <a:cubicBezTo>
                    <a:pt x="93" y="284"/>
                    <a:pt x="93" y="277"/>
                    <a:pt x="93" y="270"/>
                  </a:cubicBezTo>
                  <a:cubicBezTo>
                    <a:pt x="84" y="270"/>
                    <a:pt x="75" y="270"/>
                    <a:pt x="67" y="270"/>
                  </a:cubicBezTo>
                  <a:close/>
                  <a:moveTo>
                    <a:pt x="31" y="270"/>
                  </a:moveTo>
                  <a:cubicBezTo>
                    <a:pt x="31" y="277"/>
                    <a:pt x="31" y="284"/>
                    <a:pt x="31" y="291"/>
                  </a:cubicBezTo>
                  <a:cubicBezTo>
                    <a:pt x="39" y="291"/>
                    <a:pt x="48" y="291"/>
                    <a:pt x="56" y="291"/>
                  </a:cubicBezTo>
                  <a:cubicBezTo>
                    <a:pt x="56" y="284"/>
                    <a:pt x="56" y="277"/>
                    <a:pt x="56" y="270"/>
                  </a:cubicBezTo>
                  <a:cubicBezTo>
                    <a:pt x="48" y="270"/>
                    <a:pt x="39" y="270"/>
                    <a:pt x="31" y="270"/>
                  </a:cubicBezTo>
                  <a:close/>
                  <a:moveTo>
                    <a:pt x="103" y="270"/>
                  </a:moveTo>
                  <a:cubicBezTo>
                    <a:pt x="103" y="277"/>
                    <a:pt x="103" y="284"/>
                    <a:pt x="103" y="291"/>
                  </a:cubicBezTo>
                  <a:cubicBezTo>
                    <a:pt x="112" y="291"/>
                    <a:pt x="120" y="291"/>
                    <a:pt x="129" y="291"/>
                  </a:cubicBezTo>
                  <a:cubicBezTo>
                    <a:pt x="129" y="284"/>
                    <a:pt x="129" y="277"/>
                    <a:pt x="129" y="270"/>
                  </a:cubicBezTo>
                  <a:cubicBezTo>
                    <a:pt x="120" y="270"/>
                    <a:pt x="112" y="270"/>
                    <a:pt x="103" y="270"/>
                  </a:cubicBezTo>
                  <a:close/>
                  <a:moveTo>
                    <a:pt x="140" y="270"/>
                  </a:moveTo>
                  <a:cubicBezTo>
                    <a:pt x="140" y="277"/>
                    <a:pt x="140" y="284"/>
                    <a:pt x="140" y="291"/>
                  </a:cubicBezTo>
                  <a:cubicBezTo>
                    <a:pt x="148" y="291"/>
                    <a:pt x="157" y="291"/>
                    <a:pt x="165" y="291"/>
                  </a:cubicBezTo>
                  <a:cubicBezTo>
                    <a:pt x="165" y="284"/>
                    <a:pt x="165" y="277"/>
                    <a:pt x="165" y="270"/>
                  </a:cubicBezTo>
                  <a:cubicBezTo>
                    <a:pt x="157" y="270"/>
                    <a:pt x="148" y="270"/>
                    <a:pt x="140" y="270"/>
                  </a:cubicBezTo>
                  <a:close/>
                  <a:moveTo>
                    <a:pt x="176" y="270"/>
                  </a:moveTo>
                  <a:cubicBezTo>
                    <a:pt x="176" y="277"/>
                    <a:pt x="176" y="284"/>
                    <a:pt x="176" y="291"/>
                  </a:cubicBezTo>
                  <a:cubicBezTo>
                    <a:pt x="184" y="291"/>
                    <a:pt x="193" y="291"/>
                    <a:pt x="202" y="291"/>
                  </a:cubicBezTo>
                  <a:cubicBezTo>
                    <a:pt x="202" y="284"/>
                    <a:pt x="202" y="277"/>
                    <a:pt x="202" y="270"/>
                  </a:cubicBezTo>
                  <a:cubicBezTo>
                    <a:pt x="193" y="270"/>
                    <a:pt x="184" y="270"/>
                    <a:pt x="176" y="270"/>
                  </a:cubicBezTo>
                  <a:close/>
                  <a:moveTo>
                    <a:pt x="212" y="270"/>
                  </a:moveTo>
                  <a:cubicBezTo>
                    <a:pt x="212" y="277"/>
                    <a:pt x="212" y="284"/>
                    <a:pt x="212" y="291"/>
                  </a:cubicBezTo>
                  <a:cubicBezTo>
                    <a:pt x="221" y="291"/>
                    <a:pt x="229" y="291"/>
                    <a:pt x="238" y="291"/>
                  </a:cubicBezTo>
                  <a:cubicBezTo>
                    <a:pt x="238" y="284"/>
                    <a:pt x="238" y="277"/>
                    <a:pt x="238" y="270"/>
                  </a:cubicBezTo>
                  <a:cubicBezTo>
                    <a:pt x="229" y="270"/>
                    <a:pt x="221" y="270"/>
                    <a:pt x="212" y="270"/>
                  </a:cubicBezTo>
                  <a:close/>
                  <a:moveTo>
                    <a:pt x="67" y="307"/>
                  </a:moveTo>
                  <a:cubicBezTo>
                    <a:pt x="67" y="314"/>
                    <a:pt x="67" y="321"/>
                    <a:pt x="67" y="328"/>
                  </a:cubicBezTo>
                  <a:cubicBezTo>
                    <a:pt x="75" y="328"/>
                    <a:pt x="84" y="328"/>
                    <a:pt x="93" y="328"/>
                  </a:cubicBezTo>
                  <a:cubicBezTo>
                    <a:pt x="93" y="321"/>
                    <a:pt x="93" y="314"/>
                    <a:pt x="93" y="307"/>
                  </a:cubicBezTo>
                  <a:cubicBezTo>
                    <a:pt x="84" y="307"/>
                    <a:pt x="75" y="307"/>
                    <a:pt x="67" y="307"/>
                  </a:cubicBezTo>
                  <a:close/>
                  <a:moveTo>
                    <a:pt x="31" y="307"/>
                  </a:moveTo>
                  <a:cubicBezTo>
                    <a:pt x="31" y="314"/>
                    <a:pt x="31" y="321"/>
                    <a:pt x="31" y="328"/>
                  </a:cubicBezTo>
                  <a:cubicBezTo>
                    <a:pt x="39" y="328"/>
                    <a:pt x="48" y="328"/>
                    <a:pt x="56" y="328"/>
                  </a:cubicBezTo>
                  <a:cubicBezTo>
                    <a:pt x="56" y="321"/>
                    <a:pt x="56" y="314"/>
                    <a:pt x="56" y="307"/>
                  </a:cubicBezTo>
                  <a:cubicBezTo>
                    <a:pt x="48" y="307"/>
                    <a:pt x="39" y="307"/>
                    <a:pt x="31" y="307"/>
                  </a:cubicBezTo>
                  <a:close/>
                  <a:moveTo>
                    <a:pt x="103" y="307"/>
                  </a:moveTo>
                  <a:cubicBezTo>
                    <a:pt x="103" y="314"/>
                    <a:pt x="103" y="321"/>
                    <a:pt x="103" y="328"/>
                  </a:cubicBezTo>
                  <a:cubicBezTo>
                    <a:pt x="112" y="328"/>
                    <a:pt x="120" y="328"/>
                    <a:pt x="129" y="328"/>
                  </a:cubicBezTo>
                  <a:cubicBezTo>
                    <a:pt x="129" y="321"/>
                    <a:pt x="129" y="314"/>
                    <a:pt x="129" y="307"/>
                  </a:cubicBezTo>
                  <a:cubicBezTo>
                    <a:pt x="120" y="307"/>
                    <a:pt x="112" y="307"/>
                    <a:pt x="103" y="307"/>
                  </a:cubicBezTo>
                  <a:close/>
                  <a:moveTo>
                    <a:pt x="140" y="307"/>
                  </a:moveTo>
                  <a:cubicBezTo>
                    <a:pt x="140" y="314"/>
                    <a:pt x="140" y="321"/>
                    <a:pt x="140" y="328"/>
                  </a:cubicBezTo>
                  <a:cubicBezTo>
                    <a:pt x="148" y="328"/>
                    <a:pt x="157" y="328"/>
                    <a:pt x="165" y="328"/>
                  </a:cubicBezTo>
                  <a:cubicBezTo>
                    <a:pt x="165" y="321"/>
                    <a:pt x="165" y="314"/>
                    <a:pt x="165" y="307"/>
                  </a:cubicBezTo>
                  <a:cubicBezTo>
                    <a:pt x="157" y="307"/>
                    <a:pt x="148" y="307"/>
                    <a:pt x="140" y="307"/>
                  </a:cubicBezTo>
                  <a:close/>
                  <a:moveTo>
                    <a:pt x="176" y="307"/>
                  </a:moveTo>
                  <a:cubicBezTo>
                    <a:pt x="176" y="314"/>
                    <a:pt x="176" y="321"/>
                    <a:pt x="176" y="328"/>
                  </a:cubicBezTo>
                  <a:cubicBezTo>
                    <a:pt x="184" y="328"/>
                    <a:pt x="193" y="328"/>
                    <a:pt x="202" y="328"/>
                  </a:cubicBezTo>
                  <a:cubicBezTo>
                    <a:pt x="202" y="321"/>
                    <a:pt x="202" y="314"/>
                    <a:pt x="202" y="307"/>
                  </a:cubicBezTo>
                  <a:cubicBezTo>
                    <a:pt x="193" y="307"/>
                    <a:pt x="184" y="307"/>
                    <a:pt x="176" y="307"/>
                  </a:cubicBezTo>
                  <a:close/>
                  <a:moveTo>
                    <a:pt x="212" y="307"/>
                  </a:moveTo>
                  <a:cubicBezTo>
                    <a:pt x="212" y="314"/>
                    <a:pt x="212" y="321"/>
                    <a:pt x="212" y="328"/>
                  </a:cubicBezTo>
                  <a:cubicBezTo>
                    <a:pt x="221" y="328"/>
                    <a:pt x="229" y="328"/>
                    <a:pt x="238" y="328"/>
                  </a:cubicBezTo>
                  <a:cubicBezTo>
                    <a:pt x="238" y="321"/>
                    <a:pt x="238" y="314"/>
                    <a:pt x="238" y="307"/>
                  </a:cubicBezTo>
                  <a:cubicBezTo>
                    <a:pt x="229" y="307"/>
                    <a:pt x="221" y="307"/>
                    <a:pt x="212" y="307"/>
                  </a:cubicBezTo>
                  <a:close/>
                  <a:moveTo>
                    <a:pt x="67" y="343"/>
                  </a:moveTo>
                  <a:cubicBezTo>
                    <a:pt x="67" y="350"/>
                    <a:pt x="67" y="357"/>
                    <a:pt x="67" y="364"/>
                  </a:cubicBezTo>
                  <a:cubicBezTo>
                    <a:pt x="75" y="364"/>
                    <a:pt x="84" y="364"/>
                    <a:pt x="93" y="364"/>
                  </a:cubicBezTo>
                  <a:cubicBezTo>
                    <a:pt x="93" y="357"/>
                    <a:pt x="93" y="350"/>
                    <a:pt x="93" y="343"/>
                  </a:cubicBezTo>
                  <a:cubicBezTo>
                    <a:pt x="84" y="343"/>
                    <a:pt x="75" y="343"/>
                    <a:pt x="67" y="343"/>
                  </a:cubicBezTo>
                  <a:close/>
                  <a:moveTo>
                    <a:pt x="31" y="343"/>
                  </a:moveTo>
                  <a:cubicBezTo>
                    <a:pt x="31" y="350"/>
                    <a:pt x="31" y="357"/>
                    <a:pt x="31" y="364"/>
                  </a:cubicBezTo>
                  <a:cubicBezTo>
                    <a:pt x="39" y="364"/>
                    <a:pt x="48" y="364"/>
                    <a:pt x="56" y="364"/>
                  </a:cubicBezTo>
                  <a:cubicBezTo>
                    <a:pt x="56" y="357"/>
                    <a:pt x="56" y="350"/>
                    <a:pt x="56" y="343"/>
                  </a:cubicBezTo>
                  <a:cubicBezTo>
                    <a:pt x="48" y="343"/>
                    <a:pt x="39" y="343"/>
                    <a:pt x="31" y="343"/>
                  </a:cubicBezTo>
                  <a:close/>
                  <a:moveTo>
                    <a:pt x="103" y="343"/>
                  </a:moveTo>
                  <a:cubicBezTo>
                    <a:pt x="103" y="350"/>
                    <a:pt x="103" y="357"/>
                    <a:pt x="103" y="364"/>
                  </a:cubicBezTo>
                  <a:cubicBezTo>
                    <a:pt x="112" y="364"/>
                    <a:pt x="120" y="364"/>
                    <a:pt x="129" y="364"/>
                  </a:cubicBezTo>
                  <a:cubicBezTo>
                    <a:pt x="129" y="357"/>
                    <a:pt x="129" y="350"/>
                    <a:pt x="129" y="343"/>
                  </a:cubicBezTo>
                  <a:cubicBezTo>
                    <a:pt x="120" y="343"/>
                    <a:pt x="112" y="343"/>
                    <a:pt x="103" y="343"/>
                  </a:cubicBezTo>
                  <a:close/>
                  <a:moveTo>
                    <a:pt x="140" y="343"/>
                  </a:moveTo>
                  <a:cubicBezTo>
                    <a:pt x="140" y="350"/>
                    <a:pt x="140" y="357"/>
                    <a:pt x="140" y="364"/>
                  </a:cubicBezTo>
                  <a:cubicBezTo>
                    <a:pt x="148" y="364"/>
                    <a:pt x="157" y="364"/>
                    <a:pt x="165" y="364"/>
                  </a:cubicBezTo>
                  <a:cubicBezTo>
                    <a:pt x="165" y="357"/>
                    <a:pt x="165" y="350"/>
                    <a:pt x="165" y="343"/>
                  </a:cubicBezTo>
                  <a:cubicBezTo>
                    <a:pt x="157" y="343"/>
                    <a:pt x="148" y="343"/>
                    <a:pt x="140" y="343"/>
                  </a:cubicBezTo>
                  <a:close/>
                  <a:moveTo>
                    <a:pt x="176" y="343"/>
                  </a:moveTo>
                  <a:cubicBezTo>
                    <a:pt x="176" y="350"/>
                    <a:pt x="176" y="357"/>
                    <a:pt x="176" y="364"/>
                  </a:cubicBezTo>
                  <a:cubicBezTo>
                    <a:pt x="184" y="364"/>
                    <a:pt x="193" y="364"/>
                    <a:pt x="202" y="364"/>
                  </a:cubicBezTo>
                  <a:cubicBezTo>
                    <a:pt x="202" y="357"/>
                    <a:pt x="202" y="350"/>
                    <a:pt x="202" y="343"/>
                  </a:cubicBezTo>
                  <a:cubicBezTo>
                    <a:pt x="193" y="343"/>
                    <a:pt x="184" y="343"/>
                    <a:pt x="176" y="343"/>
                  </a:cubicBezTo>
                  <a:close/>
                  <a:moveTo>
                    <a:pt x="212" y="343"/>
                  </a:moveTo>
                  <a:cubicBezTo>
                    <a:pt x="212" y="350"/>
                    <a:pt x="212" y="357"/>
                    <a:pt x="212" y="364"/>
                  </a:cubicBezTo>
                  <a:cubicBezTo>
                    <a:pt x="221" y="364"/>
                    <a:pt x="229" y="364"/>
                    <a:pt x="238" y="364"/>
                  </a:cubicBezTo>
                  <a:cubicBezTo>
                    <a:pt x="238" y="357"/>
                    <a:pt x="238" y="350"/>
                    <a:pt x="238" y="343"/>
                  </a:cubicBezTo>
                  <a:cubicBezTo>
                    <a:pt x="229" y="343"/>
                    <a:pt x="221" y="343"/>
                    <a:pt x="212" y="343"/>
                  </a:cubicBezTo>
                  <a:close/>
                  <a:moveTo>
                    <a:pt x="67" y="380"/>
                  </a:moveTo>
                  <a:cubicBezTo>
                    <a:pt x="67" y="387"/>
                    <a:pt x="67" y="394"/>
                    <a:pt x="67" y="401"/>
                  </a:cubicBezTo>
                  <a:cubicBezTo>
                    <a:pt x="75" y="401"/>
                    <a:pt x="84" y="401"/>
                    <a:pt x="93" y="401"/>
                  </a:cubicBezTo>
                  <a:cubicBezTo>
                    <a:pt x="93" y="394"/>
                    <a:pt x="93" y="387"/>
                    <a:pt x="93" y="380"/>
                  </a:cubicBezTo>
                  <a:cubicBezTo>
                    <a:pt x="84" y="380"/>
                    <a:pt x="75" y="380"/>
                    <a:pt x="67" y="380"/>
                  </a:cubicBezTo>
                  <a:close/>
                  <a:moveTo>
                    <a:pt x="31" y="380"/>
                  </a:moveTo>
                  <a:cubicBezTo>
                    <a:pt x="31" y="387"/>
                    <a:pt x="31" y="394"/>
                    <a:pt x="31" y="401"/>
                  </a:cubicBezTo>
                  <a:cubicBezTo>
                    <a:pt x="39" y="401"/>
                    <a:pt x="48" y="401"/>
                    <a:pt x="56" y="401"/>
                  </a:cubicBezTo>
                  <a:cubicBezTo>
                    <a:pt x="56" y="394"/>
                    <a:pt x="56" y="387"/>
                    <a:pt x="56" y="380"/>
                  </a:cubicBezTo>
                  <a:cubicBezTo>
                    <a:pt x="48" y="380"/>
                    <a:pt x="39" y="380"/>
                    <a:pt x="31" y="380"/>
                  </a:cubicBezTo>
                  <a:close/>
                  <a:moveTo>
                    <a:pt x="103" y="380"/>
                  </a:moveTo>
                  <a:cubicBezTo>
                    <a:pt x="103" y="387"/>
                    <a:pt x="103" y="394"/>
                    <a:pt x="103" y="401"/>
                  </a:cubicBezTo>
                  <a:cubicBezTo>
                    <a:pt x="112" y="401"/>
                    <a:pt x="120" y="401"/>
                    <a:pt x="129" y="401"/>
                  </a:cubicBezTo>
                  <a:cubicBezTo>
                    <a:pt x="129" y="394"/>
                    <a:pt x="129" y="387"/>
                    <a:pt x="129" y="380"/>
                  </a:cubicBezTo>
                  <a:cubicBezTo>
                    <a:pt x="120" y="380"/>
                    <a:pt x="112" y="380"/>
                    <a:pt x="103" y="380"/>
                  </a:cubicBezTo>
                  <a:close/>
                  <a:moveTo>
                    <a:pt x="140" y="380"/>
                  </a:moveTo>
                  <a:cubicBezTo>
                    <a:pt x="140" y="387"/>
                    <a:pt x="140" y="394"/>
                    <a:pt x="140" y="401"/>
                  </a:cubicBezTo>
                  <a:cubicBezTo>
                    <a:pt x="148" y="401"/>
                    <a:pt x="157" y="401"/>
                    <a:pt x="165" y="401"/>
                  </a:cubicBezTo>
                  <a:cubicBezTo>
                    <a:pt x="165" y="394"/>
                    <a:pt x="165" y="387"/>
                    <a:pt x="165" y="380"/>
                  </a:cubicBezTo>
                  <a:cubicBezTo>
                    <a:pt x="157" y="380"/>
                    <a:pt x="148" y="380"/>
                    <a:pt x="140" y="380"/>
                  </a:cubicBezTo>
                  <a:close/>
                  <a:moveTo>
                    <a:pt x="176" y="380"/>
                  </a:moveTo>
                  <a:cubicBezTo>
                    <a:pt x="176" y="387"/>
                    <a:pt x="176" y="394"/>
                    <a:pt x="176" y="401"/>
                  </a:cubicBezTo>
                  <a:cubicBezTo>
                    <a:pt x="184" y="401"/>
                    <a:pt x="193" y="401"/>
                    <a:pt x="202" y="401"/>
                  </a:cubicBezTo>
                  <a:cubicBezTo>
                    <a:pt x="202" y="394"/>
                    <a:pt x="202" y="387"/>
                    <a:pt x="202" y="380"/>
                  </a:cubicBezTo>
                  <a:cubicBezTo>
                    <a:pt x="193" y="380"/>
                    <a:pt x="184" y="380"/>
                    <a:pt x="176" y="380"/>
                  </a:cubicBezTo>
                  <a:close/>
                  <a:moveTo>
                    <a:pt x="212" y="380"/>
                  </a:moveTo>
                  <a:cubicBezTo>
                    <a:pt x="212" y="387"/>
                    <a:pt x="212" y="394"/>
                    <a:pt x="212" y="401"/>
                  </a:cubicBezTo>
                  <a:cubicBezTo>
                    <a:pt x="221" y="401"/>
                    <a:pt x="229" y="401"/>
                    <a:pt x="238" y="401"/>
                  </a:cubicBezTo>
                  <a:cubicBezTo>
                    <a:pt x="238" y="394"/>
                    <a:pt x="238" y="387"/>
                    <a:pt x="238" y="380"/>
                  </a:cubicBezTo>
                  <a:cubicBezTo>
                    <a:pt x="229" y="380"/>
                    <a:pt x="221" y="380"/>
                    <a:pt x="212" y="380"/>
                  </a:cubicBezTo>
                  <a:close/>
                  <a:moveTo>
                    <a:pt x="67" y="416"/>
                  </a:moveTo>
                  <a:cubicBezTo>
                    <a:pt x="67" y="423"/>
                    <a:pt x="67" y="430"/>
                    <a:pt x="67" y="438"/>
                  </a:cubicBezTo>
                  <a:cubicBezTo>
                    <a:pt x="75" y="438"/>
                    <a:pt x="84" y="438"/>
                    <a:pt x="93" y="438"/>
                  </a:cubicBezTo>
                  <a:cubicBezTo>
                    <a:pt x="93" y="430"/>
                    <a:pt x="93" y="423"/>
                    <a:pt x="93" y="416"/>
                  </a:cubicBezTo>
                  <a:cubicBezTo>
                    <a:pt x="84" y="416"/>
                    <a:pt x="75" y="416"/>
                    <a:pt x="67" y="416"/>
                  </a:cubicBezTo>
                  <a:close/>
                  <a:moveTo>
                    <a:pt x="31" y="416"/>
                  </a:moveTo>
                  <a:cubicBezTo>
                    <a:pt x="31" y="423"/>
                    <a:pt x="31" y="430"/>
                    <a:pt x="31" y="438"/>
                  </a:cubicBezTo>
                  <a:cubicBezTo>
                    <a:pt x="39" y="438"/>
                    <a:pt x="48" y="438"/>
                    <a:pt x="56" y="438"/>
                  </a:cubicBezTo>
                  <a:cubicBezTo>
                    <a:pt x="56" y="430"/>
                    <a:pt x="56" y="423"/>
                    <a:pt x="56" y="416"/>
                  </a:cubicBezTo>
                  <a:cubicBezTo>
                    <a:pt x="48" y="416"/>
                    <a:pt x="39" y="416"/>
                    <a:pt x="31" y="416"/>
                  </a:cubicBezTo>
                  <a:close/>
                  <a:moveTo>
                    <a:pt x="103" y="416"/>
                  </a:moveTo>
                  <a:cubicBezTo>
                    <a:pt x="103" y="423"/>
                    <a:pt x="103" y="430"/>
                    <a:pt x="103" y="438"/>
                  </a:cubicBezTo>
                  <a:cubicBezTo>
                    <a:pt x="112" y="438"/>
                    <a:pt x="120" y="438"/>
                    <a:pt x="129" y="438"/>
                  </a:cubicBezTo>
                  <a:cubicBezTo>
                    <a:pt x="129" y="430"/>
                    <a:pt x="129" y="423"/>
                    <a:pt x="129" y="416"/>
                  </a:cubicBezTo>
                  <a:cubicBezTo>
                    <a:pt x="120" y="416"/>
                    <a:pt x="112" y="416"/>
                    <a:pt x="103" y="416"/>
                  </a:cubicBezTo>
                  <a:close/>
                  <a:moveTo>
                    <a:pt x="140" y="416"/>
                  </a:moveTo>
                  <a:cubicBezTo>
                    <a:pt x="140" y="423"/>
                    <a:pt x="140" y="430"/>
                    <a:pt x="140" y="438"/>
                  </a:cubicBezTo>
                  <a:cubicBezTo>
                    <a:pt x="148" y="438"/>
                    <a:pt x="157" y="438"/>
                    <a:pt x="165" y="438"/>
                  </a:cubicBezTo>
                  <a:cubicBezTo>
                    <a:pt x="165" y="430"/>
                    <a:pt x="165" y="423"/>
                    <a:pt x="165" y="416"/>
                  </a:cubicBezTo>
                  <a:cubicBezTo>
                    <a:pt x="157" y="416"/>
                    <a:pt x="148" y="416"/>
                    <a:pt x="140" y="416"/>
                  </a:cubicBezTo>
                  <a:close/>
                  <a:moveTo>
                    <a:pt x="176" y="416"/>
                  </a:moveTo>
                  <a:cubicBezTo>
                    <a:pt x="176" y="423"/>
                    <a:pt x="176" y="430"/>
                    <a:pt x="176" y="438"/>
                  </a:cubicBezTo>
                  <a:cubicBezTo>
                    <a:pt x="184" y="438"/>
                    <a:pt x="193" y="438"/>
                    <a:pt x="202" y="438"/>
                  </a:cubicBezTo>
                  <a:cubicBezTo>
                    <a:pt x="202" y="430"/>
                    <a:pt x="202" y="423"/>
                    <a:pt x="202" y="416"/>
                  </a:cubicBezTo>
                  <a:cubicBezTo>
                    <a:pt x="193" y="416"/>
                    <a:pt x="184" y="416"/>
                    <a:pt x="176" y="416"/>
                  </a:cubicBezTo>
                  <a:close/>
                  <a:moveTo>
                    <a:pt x="212" y="416"/>
                  </a:moveTo>
                  <a:cubicBezTo>
                    <a:pt x="212" y="423"/>
                    <a:pt x="212" y="430"/>
                    <a:pt x="212" y="438"/>
                  </a:cubicBezTo>
                  <a:cubicBezTo>
                    <a:pt x="221" y="438"/>
                    <a:pt x="229" y="438"/>
                    <a:pt x="238" y="438"/>
                  </a:cubicBezTo>
                  <a:cubicBezTo>
                    <a:pt x="238" y="430"/>
                    <a:pt x="238" y="423"/>
                    <a:pt x="238" y="416"/>
                  </a:cubicBezTo>
                  <a:cubicBezTo>
                    <a:pt x="229" y="416"/>
                    <a:pt x="221" y="416"/>
                    <a:pt x="212" y="416"/>
                  </a:cubicBezTo>
                  <a:close/>
                  <a:moveTo>
                    <a:pt x="31" y="453"/>
                  </a:moveTo>
                  <a:cubicBezTo>
                    <a:pt x="31" y="474"/>
                    <a:pt x="31" y="474"/>
                    <a:pt x="31" y="474"/>
                  </a:cubicBezTo>
                  <a:cubicBezTo>
                    <a:pt x="56" y="474"/>
                    <a:pt x="56" y="474"/>
                    <a:pt x="56" y="474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31" y="453"/>
                    <a:pt x="31" y="453"/>
                    <a:pt x="31" y="453"/>
                  </a:cubicBezTo>
                  <a:close/>
                  <a:moveTo>
                    <a:pt x="103" y="453"/>
                  </a:moveTo>
                  <a:cubicBezTo>
                    <a:pt x="103" y="460"/>
                    <a:pt x="103" y="467"/>
                    <a:pt x="103" y="474"/>
                  </a:cubicBezTo>
                  <a:cubicBezTo>
                    <a:pt x="112" y="474"/>
                    <a:pt x="120" y="474"/>
                    <a:pt x="129" y="474"/>
                  </a:cubicBezTo>
                  <a:cubicBezTo>
                    <a:pt x="129" y="467"/>
                    <a:pt x="129" y="460"/>
                    <a:pt x="129" y="453"/>
                  </a:cubicBezTo>
                  <a:cubicBezTo>
                    <a:pt x="120" y="453"/>
                    <a:pt x="112" y="453"/>
                    <a:pt x="103" y="453"/>
                  </a:cubicBezTo>
                  <a:close/>
                  <a:moveTo>
                    <a:pt x="140" y="453"/>
                  </a:moveTo>
                  <a:cubicBezTo>
                    <a:pt x="140" y="460"/>
                    <a:pt x="140" y="467"/>
                    <a:pt x="140" y="474"/>
                  </a:cubicBezTo>
                  <a:cubicBezTo>
                    <a:pt x="148" y="474"/>
                    <a:pt x="157" y="474"/>
                    <a:pt x="165" y="474"/>
                  </a:cubicBezTo>
                  <a:cubicBezTo>
                    <a:pt x="165" y="467"/>
                    <a:pt x="165" y="460"/>
                    <a:pt x="165" y="453"/>
                  </a:cubicBezTo>
                  <a:cubicBezTo>
                    <a:pt x="157" y="453"/>
                    <a:pt x="148" y="453"/>
                    <a:pt x="140" y="453"/>
                  </a:cubicBezTo>
                  <a:close/>
                  <a:moveTo>
                    <a:pt x="176" y="453"/>
                  </a:moveTo>
                  <a:cubicBezTo>
                    <a:pt x="176" y="460"/>
                    <a:pt x="176" y="467"/>
                    <a:pt x="176" y="474"/>
                  </a:cubicBezTo>
                  <a:cubicBezTo>
                    <a:pt x="184" y="474"/>
                    <a:pt x="193" y="474"/>
                    <a:pt x="202" y="474"/>
                  </a:cubicBezTo>
                  <a:cubicBezTo>
                    <a:pt x="202" y="467"/>
                    <a:pt x="202" y="460"/>
                    <a:pt x="202" y="453"/>
                  </a:cubicBezTo>
                  <a:cubicBezTo>
                    <a:pt x="193" y="453"/>
                    <a:pt x="184" y="453"/>
                    <a:pt x="176" y="453"/>
                  </a:cubicBezTo>
                  <a:close/>
                  <a:moveTo>
                    <a:pt x="212" y="453"/>
                  </a:moveTo>
                  <a:cubicBezTo>
                    <a:pt x="212" y="474"/>
                    <a:pt x="212" y="474"/>
                    <a:pt x="212" y="474"/>
                  </a:cubicBezTo>
                  <a:cubicBezTo>
                    <a:pt x="238" y="474"/>
                    <a:pt x="238" y="474"/>
                    <a:pt x="238" y="474"/>
                  </a:cubicBezTo>
                  <a:cubicBezTo>
                    <a:pt x="238" y="453"/>
                    <a:pt x="238" y="453"/>
                    <a:pt x="238" y="453"/>
                  </a:cubicBezTo>
                  <a:lnTo>
                    <a:pt x="212" y="453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</p:grpSp>
      <p:sp>
        <p:nvSpPr>
          <p:cNvPr id="15" name="3d-building_63720"/>
          <p:cNvSpPr>
            <a:spLocks noChangeAspect="1"/>
          </p:cNvSpPr>
          <p:nvPr/>
        </p:nvSpPr>
        <p:spPr bwMode="auto">
          <a:xfrm>
            <a:off x="2351531" y="2286343"/>
            <a:ext cx="596426" cy="609685"/>
          </a:xfrm>
          <a:custGeom>
            <a:avLst/>
            <a:gdLst>
              <a:gd name="T0" fmla="*/ 2127 w 7498"/>
              <a:gd name="T1" fmla="*/ 9 h 7676"/>
              <a:gd name="T2" fmla="*/ 7498 w 7498"/>
              <a:gd name="T3" fmla="*/ 6209 h 7676"/>
              <a:gd name="T4" fmla="*/ 399 w 7498"/>
              <a:gd name="T5" fmla="*/ 5473 h 7676"/>
              <a:gd name="T6" fmla="*/ 399 w 7498"/>
              <a:gd name="T7" fmla="*/ 4727 h 7676"/>
              <a:gd name="T8" fmla="*/ 399 w 7498"/>
              <a:gd name="T9" fmla="*/ 3981 h 7676"/>
              <a:gd name="T10" fmla="*/ 398 w 7498"/>
              <a:gd name="T11" fmla="*/ 3608 h 7676"/>
              <a:gd name="T12" fmla="*/ 399 w 7498"/>
              <a:gd name="T13" fmla="*/ 2862 h 7676"/>
              <a:gd name="T14" fmla="*/ 399 w 7498"/>
              <a:gd name="T15" fmla="*/ 2116 h 7676"/>
              <a:gd name="T16" fmla="*/ 783 w 7498"/>
              <a:gd name="T17" fmla="*/ 5988 h 7676"/>
              <a:gd name="T18" fmla="*/ 783 w 7498"/>
              <a:gd name="T19" fmla="*/ 4357 h 7676"/>
              <a:gd name="T20" fmla="*/ 747 w 7498"/>
              <a:gd name="T21" fmla="*/ 3585 h 7676"/>
              <a:gd name="T22" fmla="*/ 754 w 7498"/>
              <a:gd name="T23" fmla="*/ 2768 h 7676"/>
              <a:gd name="T24" fmla="*/ 624 w 7498"/>
              <a:gd name="T25" fmla="*/ 2022 h 7676"/>
              <a:gd name="T26" fmla="*/ 1188 w 7498"/>
              <a:gd name="T27" fmla="*/ 6200 h 7676"/>
              <a:gd name="T28" fmla="*/ 1195 w 7498"/>
              <a:gd name="T29" fmla="*/ 5303 h 7676"/>
              <a:gd name="T30" fmla="*/ 1203 w 7498"/>
              <a:gd name="T31" fmla="*/ 4405 h 7676"/>
              <a:gd name="T32" fmla="*/ 1046 w 7498"/>
              <a:gd name="T33" fmla="*/ 3534 h 7676"/>
              <a:gd name="T34" fmla="*/ 1053 w 7498"/>
              <a:gd name="T35" fmla="*/ 2662 h 7676"/>
              <a:gd name="T36" fmla="*/ 1038 w 7498"/>
              <a:gd name="T37" fmla="*/ 1795 h 7676"/>
              <a:gd name="T38" fmla="*/ 1553 w 7498"/>
              <a:gd name="T39" fmla="*/ 6334 h 7676"/>
              <a:gd name="T40" fmla="*/ 1560 w 7498"/>
              <a:gd name="T41" fmla="*/ 5371 h 7676"/>
              <a:gd name="T42" fmla="*/ 1568 w 7498"/>
              <a:gd name="T43" fmla="*/ 4407 h 7676"/>
              <a:gd name="T44" fmla="*/ 1540 w 7498"/>
              <a:gd name="T45" fmla="*/ 3432 h 7676"/>
              <a:gd name="T46" fmla="*/ 1543 w 7498"/>
              <a:gd name="T47" fmla="*/ 2470 h 7676"/>
              <a:gd name="T48" fmla="*/ 1524 w 7498"/>
              <a:gd name="T49" fmla="*/ 1469 h 7676"/>
              <a:gd name="T50" fmla="*/ 2340 w 7498"/>
              <a:gd name="T51" fmla="*/ 6433 h 7676"/>
              <a:gd name="T52" fmla="*/ 2340 w 7498"/>
              <a:gd name="T53" fmla="*/ 5399 h 7676"/>
              <a:gd name="T54" fmla="*/ 2340 w 7498"/>
              <a:gd name="T55" fmla="*/ 4367 h 7676"/>
              <a:gd name="T56" fmla="*/ 2340 w 7498"/>
              <a:gd name="T57" fmla="*/ 2816 h 7676"/>
              <a:gd name="T58" fmla="*/ 2340 w 7498"/>
              <a:gd name="T59" fmla="*/ 1783 h 7676"/>
              <a:gd name="T60" fmla="*/ 2357 w 7498"/>
              <a:gd name="T61" fmla="*/ 714 h 7676"/>
              <a:gd name="T62" fmla="*/ 3284 w 7498"/>
              <a:gd name="T63" fmla="*/ 5757 h 7676"/>
              <a:gd name="T64" fmla="*/ 3288 w 7498"/>
              <a:gd name="T65" fmla="*/ 4798 h 7676"/>
              <a:gd name="T66" fmla="*/ 3291 w 7498"/>
              <a:gd name="T67" fmla="*/ 3840 h 7676"/>
              <a:gd name="T68" fmla="*/ 3295 w 7498"/>
              <a:gd name="T69" fmla="*/ 2882 h 7676"/>
              <a:gd name="T70" fmla="*/ 3299 w 7498"/>
              <a:gd name="T71" fmla="*/ 1924 h 7676"/>
              <a:gd name="T72" fmla="*/ 3707 w 7498"/>
              <a:gd name="T73" fmla="*/ 1084 h 7676"/>
              <a:gd name="T74" fmla="*/ 4455 w 7498"/>
              <a:gd name="T75" fmla="*/ 5622 h 7676"/>
              <a:gd name="T76" fmla="*/ 4456 w 7498"/>
              <a:gd name="T77" fmla="*/ 4759 h 7676"/>
              <a:gd name="T78" fmla="*/ 4428 w 7498"/>
              <a:gd name="T79" fmla="*/ 3883 h 7676"/>
              <a:gd name="T80" fmla="*/ 4470 w 7498"/>
              <a:gd name="T81" fmla="*/ 3064 h 7676"/>
              <a:gd name="T82" fmla="*/ 4470 w 7498"/>
              <a:gd name="T83" fmla="*/ 2631 h 7676"/>
              <a:gd name="T84" fmla="*/ 4470 w 7498"/>
              <a:gd name="T85" fmla="*/ 1768 h 7676"/>
              <a:gd name="T86" fmla="*/ 6377 w 7498"/>
              <a:gd name="T87" fmla="*/ 5801 h 7676"/>
              <a:gd name="T88" fmla="*/ 6374 w 7498"/>
              <a:gd name="T89" fmla="*/ 5099 h 7676"/>
              <a:gd name="T90" fmla="*/ 6138 w 7498"/>
              <a:gd name="T91" fmla="*/ 4394 h 7676"/>
              <a:gd name="T92" fmla="*/ 6370 w 7498"/>
              <a:gd name="T93" fmla="*/ 3694 h 7676"/>
              <a:gd name="T94" fmla="*/ 6370 w 7498"/>
              <a:gd name="T95" fmla="*/ 2991 h 7676"/>
              <a:gd name="T96" fmla="*/ 6359 w 7498"/>
              <a:gd name="T97" fmla="*/ 2288 h 7676"/>
              <a:gd name="T98" fmla="*/ 6561 w 7498"/>
              <a:gd name="T99" fmla="*/ 5754 h 7676"/>
              <a:gd name="T100" fmla="*/ 6560 w 7498"/>
              <a:gd name="T101" fmla="*/ 5068 h 7676"/>
              <a:gd name="T102" fmla="*/ 6546 w 7498"/>
              <a:gd name="T103" fmla="*/ 4352 h 7676"/>
              <a:gd name="T104" fmla="*/ 6546 w 7498"/>
              <a:gd name="T105" fmla="*/ 3667 h 7676"/>
              <a:gd name="T106" fmla="*/ 6545 w 7498"/>
              <a:gd name="T107" fmla="*/ 2983 h 7676"/>
              <a:gd name="T108" fmla="*/ 6546 w 7498"/>
              <a:gd name="T109" fmla="*/ 2299 h 7676"/>
              <a:gd name="T110" fmla="*/ 6953 w 7498"/>
              <a:gd name="T111" fmla="*/ 5651 h 7676"/>
              <a:gd name="T112" fmla="*/ 6953 w 7498"/>
              <a:gd name="T113" fmla="*/ 5001 h 7676"/>
              <a:gd name="T114" fmla="*/ 6953 w 7498"/>
              <a:gd name="T115" fmla="*/ 4025 h 7676"/>
              <a:gd name="T116" fmla="*/ 6953 w 7498"/>
              <a:gd name="T117" fmla="*/ 3374 h 7676"/>
              <a:gd name="T118" fmla="*/ 6969 w 7498"/>
              <a:gd name="T119" fmla="*/ 2690 h 7676"/>
              <a:gd name="T120" fmla="*/ 6970 w 7498"/>
              <a:gd name="T121" fmla="*/ 2038 h 7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498" h="7676">
                <a:moveTo>
                  <a:pt x="7407" y="1744"/>
                </a:moveTo>
                <a:lnTo>
                  <a:pt x="5934" y="1260"/>
                </a:lnTo>
                <a:cubicBezTo>
                  <a:pt x="5934" y="1260"/>
                  <a:pt x="5934" y="1260"/>
                  <a:pt x="5933" y="1260"/>
                </a:cubicBezTo>
                <a:lnTo>
                  <a:pt x="5933" y="1260"/>
                </a:lnTo>
                <a:cubicBezTo>
                  <a:pt x="5933" y="1260"/>
                  <a:pt x="5910" y="1251"/>
                  <a:pt x="5877" y="1254"/>
                </a:cubicBezTo>
                <a:cubicBezTo>
                  <a:pt x="5844" y="1258"/>
                  <a:pt x="5820" y="1275"/>
                  <a:pt x="5820" y="1275"/>
                </a:cubicBezTo>
                <a:lnTo>
                  <a:pt x="4994" y="1814"/>
                </a:lnTo>
                <a:cubicBezTo>
                  <a:pt x="4957" y="1839"/>
                  <a:pt x="4934" y="1880"/>
                  <a:pt x="4934" y="1925"/>
                </a:cubicBezTo>
                <a:lnTo>
                  <a:pt x="4934" y="3403"/>
                </a:lnTo>
                <a:lnTo>
                  <a:pt x="4889" y="3399"/>
                </a:lnTo>
                <a:lnTo>
                  <a:pt x="4889" y="1012"/>
                </a:lnTo>
                <a:cubicBezTo>
                  <a:pt x="4889" y="955"/>
                  <a:pt x="4852" y="905"/>
                  <a:pt x="4798" y="887"/>
                </a:cubicBezTo>
                <a:lnTo>
                  <a:pt x="2127" y="9"/>
                </a:lnTo>
                <a:cubicBezTo>
                  <a:pt x="2127" y="9"/>
                  <a:pt x="2096" y="0"/>
                  <a:pt x="2068" y="4"/>
                </a:cubicBezTo>
                <a:cubicBezTo>
                  <a:pt x="2033" y="10"/>
                  <a:pt x="2008" y="28"/>
                  <a:pt x="2008" y="28"/>
                </a:cubicBezTo>
                <a:lnTo>
                  <a:pt x="56" y="1420"/>
                </a:lnTo>
                <a:cubicBezTo>
                  <a:pt x="21" y="1445"/>
                  <a:pt x="0" y="1485"/>
                  <a:pt x="0" y="1528"/>
                </a:cubicBezTo>
                <a:lnTo>
                  <a:pt x="0" y="6471"/>
                </a:lnTo>
                <a:cubicBezTo>
                  <a:pt x="0" y="6519"/>
                  <a:pt x="27" y="6564"/>
                  <a:pt x="69" y="6587"/>
                </a:cubicBezTo>
                <a:lnTo>
                  <a:pt x="2022" y="7657"/>
                </a:lnTo>
                <a:cubicBezTo>
                  <a:pt x="2022" y="7657"/>
                  <a:pt x="2042" y="7669"/>
                  <a:pt x="2070" y="7672"/>
                </a:cubicBezTo>
                <a:cubicBezTo>
                  <a:pt x="2098" y="7676"/>
                  <a:pt x="2118" y="7670"/>
                  <a:pt x="2118" y="7670"/>
                </a:cubicBezTo>
                <a:lnTo>
                  <a:pt x="4789" y="6995"/>
                </a:lnTo>
                <a:lnTo>
                  <a:pt x="5925" y="6709"/>
                </a:lnTo>
                <a:lnTo>
                  <a:pt x="7398" y="6337"/>
                </a:lnTo>
                <a:cubicBezTo>
                  <a:pt x="7457" y="6322"/>
                  <a:pt x="7498" y="6269"/>
                  <a:pt x="7498" y="6209"/>
                </a:cubicBezTo>
                <a:lnTo>
                  <a:pt x="7498" y="1870"/>
                </a:lnTo>
                <a:cubicBezTo>
                  <a:pt x="7498" y="1812"/>
                  <a:pt x="7461" y="1762"/>
                  <a:pt x="7407" y="1744"/>
                </a:cubicBezTo>
                <a:close/>
                <a:moveTo>
                  <a:pt x="399" y="5847"/>
                </a:moveTo>
                <a:cubicBezTo>
                  <a:pt x="399" y="5861"/>
                  <a:pt x="392" y="5875"/>
                  <a:pt x="380" y="5883"/>
                </a:cubicBezTo>
                <a:cubicBezTo>
                  <a:pt x="373" y="5888"/>
                  <a:pt x="364" y="5891"/>
                  <a:pt x="355" y="5891"/>
                </a:cubicBezTo>
                <a:cubicBezTo>
                  <a:pt x="350" y="5891"/>
                  <a:pt x="345" y="5890"/>
                  <a:pt x="340" y="5888"/>
                </a:cubicBezTo>
                <a:lnTo>
                  <a:pt x="225" y="5846"/>
                </a:lnTo>
                <a:cubicBezTo>
                  <a:pt x="208" y="5840"/>
                  <a:pt x="197" y="5823"/>
                  <a:pt x="197" y="5805"/>
                </a:cubicBezTo>
                <a:lnTo>
                  <a:pt x="197" y="5442"/>
                </a:lnTo>
                <a:cubicBezTo>
                  <a:pt x="197" y="5428"/>
                  <a:pt x="203" y="5415"/>
                  <a:pt x="214" y="5407"/>
                </a:cubicBezTo>
                <a:cubicBezTo>
                  <a:pt x="225" y="5398"/>
                  <a:pt x="239" y="5396"/>
                  <a:pt x="252" y="5399"/>
                </a:cubicBezTo>
                <a:lnTo>
                  <a:pt x="366" y="5431"/>
                </a:lnTo>
                <a:cubicBezTo>
                  <a:pt x="385" y="5436"/>
                  <a:pt x="399" y="5454"/>
                  <a:pt x="399" y="5473"/>
                </a:cubicBezTo>
                <a:lnTo>
                  <a:pt x="399" y="5847"/>
                </a:lnTo>
                <a:lnTo>
                  <a:pt x="399" y="5847"/>
                </a:lnTo>
                <a:close/>
                <a:moveTo>
                  <a:pt x="399" y="5100"/>
                </a:moveTo>
                <a:cubicBezTo>
                  <a:pt x="399" y="5113"/>
                  <a:pt x="393" y="5126"/>
                  <a:pt x="383" y="5134"/>
                </a:cubicBezTo>
                <a:cubicBezTo>
                  <a:pt x="375" y="5141"/>
                  <a:pt x="365" y="5144"/>
                  <a:pt x="355" y="5144"/>
                </a:cubicBezTo>
                <a:cubicBezTo>
                  <a:pt x="352" y="5144"/>
                  <a:pt x="349" y="5144"/>
                  <a:pt x="347" y="5144"/>
                </a:cubicBezTo>
                <a:lnTo>
                  <a:pt x="233" y="5122"/>
                </a:lnTo>
                <a:cubicBezTo>
                  <a:pt x="212" y="5118"/>
                  <a:pt x="196" y="5100"/>
                  <a:pt x="196" y="5079"/>
                </a:cubicBezTo>
                <a:lnTo>
                  <a:pt x="196" y="4716"/>
                </a:lnTo>
                <a:cubicBezTo>
                  <a:pt x="196" y="4703"/>
                  <a:pt x="202" y="4692"/>
                  <a:pt x="211" y="4683"/>
                </a:cubicBezTo>
                <a:cubicBezTo>
                  <a:pt x="220" y="4675"/>
                  <a:pt x="233" y="4671"/>
                  <a:pt x="245" y="4672"/>
                </a:cubicBezTo>
                <a:lnTo>
                  <a:pt x="359" y="4683"/>
                </a:lnTo>
                <a:cubicBezTo>
                  <a:pt x="382" y="4685"/>
                  <a:pt x="399" y="4704"/>
                  <a:pt x="399" y="4727"/>
                </a:cubicBezTo>
                <a:lnTo>
                  <a:pt x="399" y="5100"/>
                </a:lnTo>
                <a:lnTo>
                  <a:pt x="399" y="5100"/>
                </a:lnTo>
                <a:close/>
                <a:moveTo>
                  <a:pt x="399" y="4354"/>
                </a:moveTo>
                <a:cubicBezTo>
                  <a:pt x="399" y="4366"/>
                  <a:pt x="394" y="4377"/>
                  <a:pt x="386" y="4385"/>
                </a:cubicBezTo>
                <a:cubicBezTo>
                  <a:pt x="378" y="4394"/>
                  <a:pt x="366" y="4398"/>
                  <a:pt x="355" y="4398"/>
                </a:cubicBezTo>
                <a:lnTo>
                  <a:pt x="355" y="4398"/>
                </a:lnTo>
                <a:lnTo>
                  <a:pt x="241" y="4397"/>
                </a:lnTo>
                <a:cubicBezTo>
                  <a:pt x="216" y="4397"/>
                  <a:pt x="197" y="4377"/>
                  <a:pt x="197" y="4353"/>
                </a:cubicBezTo>
                <a:lnTo>
                  <a:pt x="197" y="3990"/>
                </a:lnTo>
                <a:cubicBezTo>
                  <a:pt x="197" y="3967"/>
                  <a:pt x="214" y="3948"/>
                  <a:pt x="237" y="3946"/>
                </a:cubicBezTo>
                <a:lnTo>
                  <a:pt x="351" y="3937"/>
                </a:lnTo>
                <a:cubicBezTo>
                  <a:pt x="364" y="3936"/>
                  <a:pt x="376" y="3940"/>
                  <a:pt x="385" y="3948"/>
                </a:cubicBezTo>
                <a:cubicBezTo>
                  <a:pt x="394" y="3957"/>
                  <a:pt x="399" y="3969"/>
                  <a:pt x="399" y="3981"/>
                </a:cubicBezTo>
                <a:lnTo>
                  <a:pt x="399" y="4354"/>
                </a:lnTo>
                <a:close/>
                <a:moveTo>
                  <a:pt x="399" y="3608"/>
                </a:moveTo>
                <a:cubicBezTo>
                  <a:pt x="399" y="3629"/>
                  <a:pt x="383" y="3648"/>
                  <a:pt x="362" y="3651"/>
                </a:cubicBezTo>
                <a:lnTo>
                  <a:pt x="248" y="3671"/>
                </a:lnTo>
                <a:cubicBezTo>
                  <a:pt x="246" y="3672"/>
                  <a:pt x="243" y="3672"/>
                  <a:pt x="241" y="3672"/>
                </a:cubicBezTo>
                <a:cubicBezTo>
                  <a:pt x="230" y="3672"/>
                  <a:pt x="220" y="3668"/>
                  <a:pt x="212" y="3662"/>
                </a:cubicBezTo>
                <a:cubicBezTo>
                  <a:pt x="202" y="3653"/>
                  <a:pt x="196" y="3641"/>
                  <a:pt x="196" y="3628"/>
                </a:cubicBezTo>
                <a:lnTo>
                  <a:pt x="196" y="3265"/>
                </a:lnTo>
                <a:cubicBezTo>
                  <a:pt x="196" y="3245"/>
                  <a:pt x="210" y="3227"/>
                  <a:pt x="229" y="3222"/>
                </a:cubicBezTo>
                <a:lnTo>
                  <a:pt x="343" y="3192"/>
                </a:lnTo>
                <a:cubicBezTo>
                  <a:pt x="357" y="3189"/>
                  <a:pt x="371" y="3192"/>
                  <a:pt x="382" y="3200"/>
                </a:cubicBezTo>
                <a:cubicBezTo>
                  <a:pt x="392" y="3208"/>
                  <a:pt x="398" y="3221"/>
                  <a:pt x="398" y="3235"/>
                </a:cubicBezTo>
                <a:lnTo>
                  <a:pt x="398" y="3608"/>
                </a:lnTo>
                <a:lnTo>
                  <a:pt x="399" y="3608"/>
                </a:lnTo>
                <a:close/>
                <a:moveTo>
                  <a:pt x="399" y="2862"/>
                </a:moveTo>
                <a:cubicBezTo>
                  <a:pt x="399" y="2880"/>
                  <a:pt x="387" y="2897"/>
                  <a:pt x="369" y="2903"/>
                </a:cubicBezTo>
                <a:lnTo>
                  <a:pt x="255" y="2944"/>
                </a:lnTo>
                <a:cubicBezTo>
                  <a:pt x="251" y="2945"/>
                  <a:pt x="246" y="2946"/>
                  <a:pt x="241" y="2946"/>
                </a:cubicBezTo>
                <a:cubicBezTo>
                  <a:pt x="232" y="2946"/>
                  <a:pt x="223" y="2943"/>
                  <a:pt x="215" y="2938"/>
                </a:cubicBezTo>
                <a:cubicBezTo>
                  <a:pt x="204" y="2930"/>
                  <a:pt x="197" y="2917"/>
                  <a:pt x="197" y="2902"/>
                </a:cubicBezTo>
                <a:lnTo>
                  <a:pt x="197" y="2539"/>
                </a:lnTo>
                <a:cubicBezTo>
                  <a:pt x="197" y="2522"/>
                  <a:pt x="207" y="2506"/>
                  <a:pt x="223" y="2499"/>
                </a:cubicBezTo>
                <a:lnTo>
                  <a:pt x="337" y="2448"/>
                </a:lnTo>
                <a:cubicBezTo>
                  <a:pt x="351" y="2442"/>
                  <a:pt x="366" y="2444"/>
                  <a:pt x="379" y="2452"/>
                </a:cubicBezTo>
                <a:cubicBezTo>
                  <a:pt x="391" y="2460"/>
                  <a:pt x="399" y="2474"/>
                  <a:pt x="399" y="2489"/>
                </a:cubicBezTo>
                <a:lnTo>
                  <a:pt x="399" y="2862"/>
                </a:lnTo>
                <a:close/>
                <a:moveTo>
                  <a:pt x="399" y="2116"/>
                </a:moveTo>
                <a:cubicBezTo>
                  <a:pt x="399" y="2132"/>
                  <a:pt x="390" y="2147"/>
                  <a:pt x="375" y="2155"/>
                </a:cubicBezTo>
                <a:lnTo>
                  <a:pt x="261" y="2215"/>
                </a:lnTo>
                <a:cubicBezTo>
                  <a:pt x="255" y="2219"/>
                  <a:pt x="248" y="2221"/>
                  <a:pt x="241" y="2221"/>
                </a:cubicBezTo>
                <a:cubicBezTo>
                  <a:pt x="233" y="2221"/>
                  <a:pt x="225" y="2218"/>
                  <a:pt x="218" y="2214"/>
                </a:cubicBezTo>
                <a:cubicBezTo>
                  <a:pt x="205" y="2206"/>
                  <a:pt x="196" y="2192"/>
                  <a:pt x="196" y="2177"/>
                </a:cubicBezTo>
                <a:lnTo>
                  <a:pt x="196" y="1814"/>
                </a:lnTo>
                <a:cubicBezTo>
                  <a:pt x="196" y="1798"/>
                  <a:pt x="204" y="1784"/>
                  <a:pt x="217" y="1776"/>
                </a:cubicBezTo>
                <a:lnTo>
                  <a:pt x="331" y="1705"/>
                </a:lnTo>
                <a:cubicBezTo>
                  <a:pt x="345" y="1697"/>
                  <a:pt x="362" y="1696"/>
                  <a:pt x="376" y="1704"/>
                </a:cubicBezTo>
                <a:cubicBezTo>
                  <a:pt x="390" y="1712"/>
                  <a:pt x="399" y="1727"/>
                  <a:pt x="399" y="1743"/>
                </a:cubicBezTo>
                <a:lnTo>
                  <a:pt x="399" y="2116"/>
                </a:lnTo>
                <a:lnTo>
                  <a:pt x="399" y="2116"/>
                </a:lnTo>
                <a:close/>
                <a:moveTo>
                  <a:pt x="783" y="5988"/>
                </a:moveTo>
                <a:cubicBezTo>
                  <a:pt x="783" y="6002"/>
                  <a:pt x="776" y="6016"/>
                  <a:pt x="765" y="6024"/>
                </a:cubicBezTo>
                <a:cubicBezTo>
                  <a:pt x="757" y="6029"/>
                  <a:pt x="748" y="6032"/>
                  <a:pt x="739" y="6032"/>
                </a:cubicBezTo>
                <a:cubicBezTo>
                  <a:pt x="734" y="6032"/>
                  <a:pt x="729" y="6031"/>
                  <a:pt x="724" y="6029"/>
                </a:cubicBezTo>
                <a:lnTo>
                  <a:pt x="588" y="5979"/>
                </a:lnTo>
                <a:cubicBezTo>
                  <a:pt x="571" y="5973"/>
                  <a:pt x="559" y="5956"/>
                  <a:pt x="559" y="5938"/>
                </a:cubicBezTo>
                <a:lnTo>
                  <a:pt x="559" y="5542"/>
                </a:lnTo>
                <a:cubicBezTo>
                  <a:pt x="559" y="5529"/>
                  <a:pt x="566" y="5516"/>
                  <a:pt x="577" y="5507"/>
                </a:cubicBezTo>
                <a:cubicBezTo>
                  <a:pt x="588" y="5499"/>
                  <a:pt x="602" y="5496"/>
                  <a:pt x="615" y="5500"/>
                </a:cubicBezTo>
                <a:lnTo>
                  <a:pt x="751" y="5538"/>
                </a:lnTo>
                <a:cubicBezTo>
                  <a:pt x="770" y="5543"/>
                  <a:pt x="783" y="5561"/>
                  <a:pt x="783" y="5580"/>
                </a:cubicBezTo>
                <a:lnTo>
                  <a:pt x="783" y="5988"/>
                </a:lnTo>
                <a:lnTo>
                  <a:pt x="783" y="5988"/>
                </a:lnTo>
                <a:close/>
                <a:moveTo>
                  <a:pt x="783" y="5173"/>
                </a:moveTo>
                <a:cubicBezTo>
                  <a:pt x="783" y="5186"/>
                  <a:pt x="778" y="5198"/>
                  <a:pt x="767" y="5207"/>
                </a:cubicBezTo>
                <a:cubicBezTo>
                  <a:pt x="759" y="5213"/>
                  <a:pt x="750" y="5217"/>
                  <a:pt x="739" y="5217"/>
                </a:cubicBezTo>
                <a:cubicBezTo>
                  <a:pt x="736" y="5217"/>
                  <a:pt x="734" y="5216"/>
                  <a:pt x="731" y="5216"/>
                </a:cubicBezTo>
                <a:lnTo>
                  <a:pt x="595" y="5190"/>
                </a:lnTo>
                <a:cubicBezTo>
                  <a:pt x="574" y="5186"/>
                  <a:pt x="559" y="5168"/>
                  <a:pt x="559" y="5147"/>
                </a:cubicBezTo>
                <a:lnTo>
                  <a:pt x="559" y="4752"/>
                </a:lnTo>
                <a:cubicBezTo>
                  <a:pt x="559" y="4739"/>
                  <a:pt x="564" y="4727"/>
                  <a:pt x="574" y="4719"/>
                </a:cubicBezTo>
                <a:cubicBezTo>
                  <a:pt x="583" y="4711"/>
                  <a:pt x="595" y="4707"/>
                  <a:pt x="608" y="4708"/>
                </a:cubicBezTo>
                <a:lnTo>
                  <a:pt x="744" y="4721"/>
                </a:lnTo>
                <a:cubicBezTo>
                  <a:pt x="766" y="4723"/>
                  <a:pt x="783" y="4742"/>
                  <a:pt x="783" y="4765"/>
                </a:cubicBezTo>
                <a:lnTo>
                  <a:pt x="783" y="5173"/>
                </a:lnTo>
                <a:close/>
                <a:moveTo>
                  <a:pt x="783" y="4357"/>
                </a:moveTo>
                <a:cubicBezTo>
                  <a:pt x="783" y="4369"/>
                  <a:pt x="779" y="4380"/>
                  <a:pt x="770" y="4388"/>
                </a:cubicBezTo>
                <a:cubicBezTo>
                  <a:pt x="762" y="4397"/>
                  <a:pt x="751" y="4401"/>
                  <a:pt x="739" y="4401"/>
                </a:cubicBezTo>
                <a:lnTo>
                  <a:pt x="739" y="4401"/>
                </a:lnTo>
                <a:lnTo>
                  <a:pt x="603" y="4400"/>
                </a:lnTo>
                <a:cubicBezTo>
                  <a:pt x="579" y="4400"/>
                  <a:pt x="559" y="4380"/>
                  <a:pt x="559" y="4356"/>
                </a:cubicBezTo>
                <a:lnTo>
                  <a:pt x="559" y="3961"/>
                </a:lnTo>
                <a:cubicBezTo>
                  <a:pt x="559" y="3938"/>
                  <a:pt x="577" y="3919"/>
                  <a:pt x="600" y="3917"/>
                </a:cubicBezTo>
                <a:lnTo>
                  <a:pt x="736" y="3906"/>
                </a:lnTo>
                <a:cubicBezTo>
                  <a:pt x="748" y="3904"/>
                  <a:pt x="760" y="3909"/>
                  <a:pt x="769" y="3917"/>
                </a:cubicBezTo>
                <a:cubicBezTo>
                  <a:pt x="778" y="3925"/>
                  <a:pt x="783" y="3937"/>
                  <a:pt x="783" y="3949"/>
                </a:cubicBezTo>
                <a:lnTo>
                  <a:pt x="783" y="4357"/>
                </a:lnTo>
                <a:close/>
                <a:moveTo>
                  <a:pt x="783" y="3542"/>
                </a:moveTo>
                <a:cubicBezTo>
                  <a:pt x="783" y="3563"/>
                  <a:pt x="768" y="3581"/>
                  <a:pt x="747" y="3585"/>
                </a:cubicBezTo>
                <a:lnTo>
                  <a:pt x="611" y="3608"/>
                </a:lnTo>
                <a:cubicBezTo>
                  <a:pt x="608" y="3609"/>
                  <a:pt x="606" y="3609"/>
                  <a:pt x="603" y="3609"/>
                </a:cubicBezTo>
                <a:cubicBezTo>
                  <a:pt x="593" y="3609"/>
                  <a:pt x="583" y="3605"/>
                  <a:pt x="575" y="3599"/>
                </a:cubicBezTo>
                <a:cubicBezTo>
                  <a:pt x="565" y="3590"/>
                  <a:pt x="559" y="3578"/>
                  <a:pt x="559" y="3565"/>
                </a:cubicBezTo>
                <a:lnTo>
                  <a:pt x="559" y="3169"/>
                </a:lnTo>
                <a:cubicBezTo>
                  <a:pt x="559" y="3149"/>
                  <a:pt x="573" y="3132"/>
                  <a:pt x="592" y="3127"/>
                </a:cubicBezTo>
                <a:lnTo>
                  <a:pt x="728" y="3091"/>
                </a:lnTo>
                <a:cubicBezTo>
                  <a:pt x="741" y="3088"/>
                  <a:pt x="755" y="3090"/>
                  <a:pt x="766" y="3099"/>
                </a:cubicBezTo>
                <a:cubicBezTo>
                  <a:pt x="777" y="3107"/>
                  <a:pt x="783" y="3120"/>
                  <a:pt x="783" y="3134"/>
                </a:cubicBezTo>
                <a:lnTo>
                  <a:pt x="783" y="3542"/>
                </a:lnTo>
                <a:lnTo>
                  <a:pt x="783" y="3542"/>
                </a:lnTo>
                <a:close/>
                <a:moveTo>
                  <a:pt x="783" y="2726"/>
                </a:moveTo>
                <a:cubicBezTo>
                  <a:pt x="783" y="2745"/>
                  <a:pt x="772" y="2761"/>
                  <a:pt x="754" y="2768"/>
                </a:cubicBezTo>
                <a:lnTo>
                  <a:pt x="618" y="2816"/>
                </a:lnTo>
                <a:cubicBezTo>
                  <a:pt x="613" y="2817"/>
                  <a:pt x="608" y="2818"/>
                  <a:pt x="603" y="2818"/>
                </a:cubicBezTo>
                <a:cubicBezTo>
                  <a:pt x="594" y="2818"/>
                  <a:pt x="586" y="2816"/>
                  <a:pt x="578" y="2810"/>
                </a:cubicBezTo>
                <a:cubicBezTo>
                  <a:pt x="566" y="2802"/>
                  <a:pt x="559" y="2788"/>
                  <a:pt x="559" y="2774"/>
                </a:cubicBezTo>
                <a:lnTo>
                  <a:pt x="559" y="2379"/>
                </a:lnTo>
                <a:cubicBezTo>
                  <a:pt x="559" y="2361"/>
                  <a:pt x="570" y="2345"/>
                  <a:pt x="586" y="2338"/>
                </a:cubicBezTo>
                <a:lnTo>
                  <a:pt x="721" y="2278"/>
                </a:lnTo>
                <a:cubicBezTo>
                  <a:pt x="735" y="2272"/>
                  <a:pt x="751" y="2273"/>
                  <a:pt x="763" y="2281"/>
                </a:cubicBezTo>
                <a:cubicBezTo>
                  <a:pt x="776" y="2290"/>
                  <a:pt x="783" y="2304"/>
                  <a:pt x="783" y="2318"/>
                </a:cubicBezTo>
                <a:lnTo>
                  <a:pt x="783" y="2726"/>
                </a:lnTo>
                <a:close/>
                <a:moveTo>
                  <a:pt x="783" y="1911"/>
                </a:moveTo>
                <a:cubicBezTo>
                  <a:pt x="783" y="1927"/>
                  <a:pt x="775" y="1942"/>
                  <a:pt x="760" y="1950"/>
                </a:cubicBezTo>
                <a:lnTo>
                  <a:pt x="624" y="2022"/>
                </a:lnTo>
                <a:cubicBezTo>
                  <a:pt x="618" y="2025"/>
                  <a:pt x="611" y="2027"/>
                  <a:pt x="604" y="2027"/>
                </a:cubicBezTo>
                <a:cubicBezTo>
                  <a:pt x="596" y="2027"/>
                  <a:pt x="588" y="2025"/>
                  <a:pt x="581" y="2021"/>
                </a:cubicBezTo>
                <a:cubicBezTo>
                  <a:pt x="568" y="2013"/>
                  <a:pt x="559" y="1999"/>
                  <a:pt x="559" y="1983"/>
                </a:cubicBezTo>
                <a:lnTo>
                  <a:pt x="559" y="1588"/>
                </a:lnTo>
                <a:cubicBezTo>
                  <a:pt x="559" y="1573"/>
                  <a:pt x="567" y="1558"/>
                  <a:pt x="580" y="1550"/>
                </a:cubicBezTo>
                <a:lnTo>
                  <a:pt x="716" y="1466"/>
                </a:lnTo>
                <a:cubicBezTo>
                  <a:pt x="730" y="1457"/>
                  <a:pt x="747" y="1457"/>
                  <a:pt x="761" y="1464"/>
                </a:cubicBezTo>
                <a:cubicBezTo>
                  <a:pt x="775" y="1472"/>
                  <a:pt x="783" y="1487"/>
                  <a:pt x="783" y="1503"/>
                </a:cubicBezTo>
                <a:lnTo>
                  <a:pt x="783" y="1911"/>
                </a:lnTo>
                <a:close/>
                <a:moveTo>
                  <a:pt x="1247" y="6158"/>
                </a:moveTo>
                <a:cubicBezTo>
                  <a:pt x="1247" y="6173"/>
                  <a:pt x="1240" y="6187"/>
                  <a:pt x="1228" y="6195"/>
                </a:cubicBezTo>
                <a:cubicBezTo>
                  <a:pt x="1221" y="6200"/>
                  <a:pt x="1212" y="6203"/>
                  <a:pt x="1203" y="6203"/>
                </a:cubicBezTo>
                <a:cubicBezTo>
                  <a:pt x="1198" y="6203"/>
                  <a:pt x="1193" y="6202"/>
                  <a:pt x="1188" y="6200"/>
                </a:cubicBezTo>
                <a:lnTo>
                  <a:pt x="1023" y="6139"/>
                </a:lnTo>
                <a:cubicBezTo>
                  <a:pt x="1006" y="6133"/>
                  <a:pt x="994" y="6116"/>
                  <a:pt x="994" y="6098"/>
                </a:cubicBezTo>
                <a:lnTo>
                  <a:pt x="994" y="5663"/>
                </a:lnTo>
                <a:cubicBezTo>
                  <a:pt x="994" y="5650"/>
                  <a:pt x="1001" y="5637"/>
                  <a:pt x="1011" y="5628"/>
                </a:cubicBezTo>
                <a:cubicBezTo>
                  <a:pt x="1022" y="5620"/>
                  <a:pt x="1037" y="5617"/>
                  <a:pt x="1050" y="5621"/>
                </a:cubicBezTo>
                <a:lnTo>
                  <a:pt x="1215" y="5667"/>
                </a:lnTo>
                <a:cubicBezTo>
                  <a:pt x="1234" y="5672"/>
                  <a:pt x="1247" y="5689"/>
                  <a:pt x="1247" y="5709"/>
                </a:cubicBezTo>
                <a:lnTo>
                  <a:pt x="1247" y="6158"/>
                </a:lnTo>
                <a:lnTo>
                  <a:pt x="1247" y="6158"/>
                </a:lnTo>
                <a:close/>
                <a:moveTo>
                  <a:pt x="1247" y="5260"/>
                </a:moveTo>
                <a:cubicBezTo>
                  <a:pt x="1247" y="5273"/>
                  <a:pt x="1241" y="5285"/>
                  <a:pt x="1231" y="5294"/>
                </a:cubicBezTo>
                <a:cubicBezTo>
                  <a:pt x="1223" y="5300"/>
                  <a:pt x="1213" y="5304"/>
                  <a:pt x="1203" y="5304"/>
                </a:cubicBezTo>
                <a:cubicBezTo>
                  <a:pt x="1200" y="5304"/>
                  <a:pt x="1197" y="5303"/>
                  <a:pt x="1195" y="5303"/>
                </a:cubicBezTo>
                <a:lnTo>
                  <a:pt x="1030" y="5272"/>
                </a:lnTo>
                <a:cubicBezTo>
                  <a:pt x="1009" y="5268"/>
                  <a:pt x="994" y="5250"/>
                  <a:pt x="994" y="5229"/>
                </a:cubicBezTo>
                <a:lnTo>
                  <a:pt x="994" y="4794"/>
                </a:lnTo>
                <a:cubicBezTo>
                  <a:pt x="994" y="4782"/>
                  <a:pt x="999" y="4770"/>
                  <a:pt x="1008" y="4761"/>
                </a:cubicBezTo>
                <a:cubicBezTo>
                  <a:pt x="1018" y="4753"/>
                  <a:pt x="1030" y="4749"/>
                  <a:pt x="1042" y="4750"/>
                </a:cubicBezTo>
                <a:lnTo>
                  <a:pt x="1207" y="4766"/>
                </a:lnTo>
                <a:cubicBezTo>
                  <a:pt x="1230" y="4769"/>
                  <a:pt x="1247" y="4787"/>
                  <a:pt x="1247" y="4810"/>
                </a:cubicBezTo>
                <a:lnTo>
                  <a:pt x="1247" y="5260"/>
                </a:lnTo>
                <a:lnTo>
                  <a:pt x="1247" y="5260"/>
                </a:lnTo>
                <a:close/>
                <a:moveTo>
                  <a:pt x="1247" y="4361"/>
                </a:moveTo>
                <a:cubicBezTo>
                  <a:pt x="1247" y="4372"/>
                  <a:pt x="1242" y="4384"/>
                  <a:pt x="1234" y="4392"/>
                </a:cubicBezTo>
                <a:cubicBezTo>
                  <a:pt x="1226" y="4400"/>
                  <a:pt x="1214" y="4405"/>
                  <a:pt x="1203" y="4405"/>
                </a:cubicBezTo>
                <a:lnTo>
                  <a:pt x="1203" y="4405"/>
                </a:lnTo>
                <a:lnTo>
                  <a:pt x="1038" y="4403"/>
                </a:lnTo>
                <a:cubicBezTo>
                  <a:pt x="1014" y="4403"/>
                  <a:pt x="994" y="4384"/>
                  <a:pt x="994" y="4359"/>
                </a:cubicBezTo>
                <a:lnTo>
                  <a:pt x="994" y="3924"/>
                </a:lnTo>
                <a:cubicBezTo>
                  <a:pt x="994" y="3901"/>
                  <a:pt x="1012" y="3882"/>
                  <a:pt x="1035" y="3881"/>
                </a:cubicBezTo>
                <a:lnTo>
                  <a:pt x="1199" y="3867"/>
                </a:lnTo>
                <a:cubicBezTo>
                  <a:pt x="1212" y="3866"/>
                  <a:pt x="1224" y="3870"/>
                  <a:pt x="1233" y="3878"/>
                </a:cubicBezTo>
                <a:cubicBezTo>
                  <a:pt x="1242" y="3887"/>
                  <a:pt x="1247" y="3898"/>
                  <a:pt x="1247" y="3911"/>
                </a:cubicBezTo>
                <a:lnTo>
                  <a:pt x="1247" y="4360"/>
                </a:lnTo>
                <a:lnTo>
                  <a:pt x="1247" y="4360"/>
                </a:lnTo>
                <a:lnTo>
                  <a:pt x="1247" y="4361"/>
                </a:lnTo>
                <a:close/>
                <a:moveTo>
                  <a:pt x="1247" y="3462"/>
                </a:moveTo>
                <a:cubicBezTo>
                  <a:pt x="1247" y="3483"/>
                  <a:pt x="1231" y="3501"/>
                  <a:pt x="1210" y="3505"/>
                </a:cubicBezTo>
                <a:lnTo>
                  <a:pt x="1046" y="3534"/>
                </a:lnTo>
                <a:cubicBezTo>
                  <a:pt x="1043" y="3534"/>
                  <a:pt x="1041" y="3534"/>
                  <a:pt x="1038" y="3534"/>
                </a:cubicBezTo>
                <a:cubicBezTo>
                  <a:pt x="1028" y="3534"/>
                  <a:pt x="1018" y="3531"/>
                  <a:pt x="1010" y="3524"/>
                </a:cubicBezTo>
                <a:cubicBezTo>
                  <a:pt x="1000" y="3515"/>
                  <a:pt x="994" y="3503"/>
                  <a:pt x="994" y="3490"/>
                </a:cubicBezTo>
                <a:lnTo>
                  <a:pt x="994" y="3056"/>
                </a:lnTo>
                <a:cubicBezTo>
                  <a:pt x="994" y="3036"/>
                  <a:pt x="1007" y="3018"/>
                  <a:pt x="1027" y="3013"/>
                </a:cubicBezTo>
                <a:lnTo>
                  <a:pt x="1191" y="2970"/>
                </a:lnTo>
                <a:cubicBezTo>
                  <a:pt x="1205" y="2966"/>
                  <a:pt x="1219" y="2969"/>
                  <a:pt x="1230" y="2977"/>
                </a:cubicBezTo>
                <a:cubicBezTo>
                  <a:pt x="1240" y="2986"/>
                  <a:pt x="1247" y="2999"/>
                  <a:pt x="1247" y="3012"/>
                </a:cubicBezTo>
                <a:lnTo>
                  <a:pt x="1247" y="3462"/>
                </a:lnTo>
                <a:lnTo>
                  <a:pt x="1247" y="3462"/>
                </a:lnTo>
                <a:close/>
                <a:moveTo>
                  <a:pt x="1247" y="2563"/>
                </a:moveTo>
                <a:cubicBezTo>
                  <a:pt x="1247" y="2581"/>
                  <a:pt x="1235" y="2598"/>
                  <a:pt x="1218" y="2604"/>
                </a:cubicBezTo>
                <a:lnTo>
                  <a:pt x="1053" y="2662"/>
                </a:lnTo>
                <a:cubicBezTo>
                  <a:pt x="1048" y="2664"/>
                  <a:pt x="1043" y="2665"/>
                  <a:pt x="1038" y="2665"/>
                </a:cubicBezTo>
                <a:cubicBezTo>
                  <a:pt x="1029" y="2665"/>
                  <a:pt x="1020" y="2662"/>
                  <a:pt x="1013" y="2657"/>
                </a:cubicBezTo>
                <a:cubicBezTo>
                  <a:pt x="1001" y="2648"/>
                  <a:pt x="994" y="2635"/>
                  <a:pt x="994" y="2621"/>
                </a:cubicBezTo>
                <a:lnTo>
                  <a:pt x="994" y="2186"/>
                </a:lnTo>
                <a:cubicBezTo>
                  <a:pt x="994" y="2168"/>
                  <a:pt x="1004" y="2153"/>
                  <a:pt x="1020" y="2146"/>
                </a:cubicBezTo>
                <a:lnTo>
                  <a:pt x="1185" y="2073"/>
                </a:lnTo>
                <a:cubicBezTo>
                  <a:pt x="1199" y="2067"/>
                  <a:pt x="1214" y="2068"/>
                  <a:pt x="1227" y="2076"/>
                </a:cubicBezTo>
                <a:cubicBezTo>
                  <a:pt x="1239" y="2084"/>
                  <a:pt x="1247" y="2098"/>
                  <a:pt x="1247" y="2113"/>
                </a:cubicBezTo>
                <a:lnTo>
                  <a:pt x="1247" y="2563"/>
                </a:lnTo>
                <a:close/>
                <a:moveTo>
                  <a:pt x="1247" y="1664"/>
                </a:moveTo>
                <a:cubicBezTo>
                  <a:pt x="1247" y="1680"/>
                  <a:pt x="1238" y="1695"/>
                  <a:pt x="1224" y="1702"/>
                </a:cubicBezTo>
                <a:lnTo>
                  <a:pt x="1059" y="1790"/>
                </a:lnTo>
                <a:cubicBezTo>
                  <a:pt x="1052" y="1794"/>
                  <a:pt x="1045" y="1795"/>
                  <a:pt x="1038" y="1795"/>
                </a:cubicBezTo>
                <a:cubicBezTo>
                  <a:pt x="1030" y="1795"/>
                  <a:pt x="1022" y="1793"/>
                  <a:pt x="1015" y="1789"/>
                </a:cubicBezTo>
                <a:cubicBezTo>
                  <a:pt x="1002" y="1781"/>
                  <a:pt x="994" y="1767"/>
                  <a:pt x="994" y="1751"/>
                </a:cubicBezTo>
                <a:lnTo>
                  <a:pt x="994" y="1317"/>
                </a:lnTo>
                <a:cubicBezTo>
                  <a:pt x="994" y="1301"/>
                  <a:pt x="1002" y="1287"/>
                  <a:pt x="1015" y="1279"/>
                </a:cubicBezTo>
                <a:lnTo>
                  <a:pt x="1179" y="1177"/>
                </a:lnTo>
                <a:cubicBezTo>
                  <a:pt x="1193" y="1168"/>
                  <a:pt x="1210" y="1168"/>
                  <a:pt x="1224" y="1176"/>
                </a:cubicBezTo>
                <a:cubicBezTo>
                  <a:pt x="1238" y="1183"/>
                  <a:pt x="1247" y="1198"/>
                  <a:pt x="1247" y="1214"/>
                </a:cubicBezTo>
                <a:lnTo>
                  <a:pt x="1247" y="1664"/>
                </a:lnTo>
                <a:close/>
                <a:moveTo>
                  <a:pt x="1816" y="6368"/>
                </a:moveTo>
                <a:cubicBezTo>
                  <a:pt x="1816" y="6382"/>
                  <a:pt x="1809" y="6396"/>
                  <a:pt x="1797" y="6404"/>
                </a:cubicBezTo>
                <a:cubicBezTo>
                  <a:pt x="1790" y="6409"/>
                  <a:pt x="1781" y="6412"/>
                  <a:pt x="1772" y="6412"/>
                </a:cubicBezTo>
                <a:cubicBezTo>
                  <a:pt x="1767" y="6412"/>
                  <a:pt x="1762" y="6411"/>
                  <a:pt x="1757" y="6409"/>
                </a:cubicBezTo>
                <a:lnTo>
                  <a:pt x="1553" y="6334"/>
                </a:lnTo>
                <a:cubicBezTo>
                  <a:pt x="1536" y="6328"/>
                  <a:pt x="1524" y="6311"/>
                  <a:pt x="1524" y="6293"/>
                </a:cubicBezTo>
                <a:lnTo>
                  <a:pt x="1524" y="5811"/>
                </a:lnTo>
                <a:cubicBezTo>
                  <a:pt x="1524" y="5797"/>
                  <a:pt x="1531" y="5784"/>
                  <a:pt x="1542" y="5775"/>
                </a:cubicBezTo>
                <a:cubicBezTo>
                  <a:pt x="1553" y="5767"/>
                  <a:pt x="1567" y="5765"/>
                  <a:pt x="1580" y="5768"/>
                </a:cubicBezTo>
                <a:lnTo>
                  <a:pt x="1784" y="5825"/>
                </a:lnTo>
                <a:cubicBezTo>
                  <a:pt x="1803" y="5830"/>
                  <a:pt x="1816" y="5847"/>
                  <a:pt x="1816" y="5867"/>
                </a:cubicBezTo>
                <a:lnTo>
                  <a:pt x="1816" y="6368"/>
                </a:lnTo>
                <a:lnTo>
                  <a:pt x="1816" y="6368"/>
                </a:lnTo>
                <a:close/>
                <a:moveTo>
                  <a:pt x="1816" y="5366"/>
                </a:moveTo>
                <a:cubicBezTo>
                  <a:pt x="1816" y="5380"/>
                  <a:pt x="1810" y="5392"/>
                  <a:pt x="1800" y="5400"/>
                </a:cubicBezTo>
                <a:cubicBezTo>
                  <a:pt x="1792" y="5407"/>
                  <a:pt x="1782" y="5410"/>
                  <a:pt x="1772" y="5410"/>
                </a:cubicBezTo>
                <a:cubicBezTo>
                  <a:pt x="1769" y="5410"/>
                  <a:pt x="1767" y="5410"/>
                  <a:pt x="1764" y="5410"/>
                </a:cubicBezTo>
                <a:lnTo>
                  <a:pt x="1560" y="5371"/>
                </a:lnTo>
                <a:cubicBezTo>
                  <a:pt x="1539" y="5368"/>
                  <a:pt x="1524" y="5349"/>
                  <a:pt x="1524" y="5328"/>
                </a:cubicBezTo>
                <a:lnTo>
                  <a:pt x="1524" y="4846"/>
                </a:lnTo>
                <a:cubicBezTo>
                  <a:pt x="1524" y="4833"/>
                  <a:pt x="1529" y="4821"/>
                  <a:pt x="1539" y="4813"/>
                </a:cubicBezTo>
                <a:cubicBezTo>
                  <a:pt x="1548" y="4805"/>
                  <a:pt x="1560" y="4801"/>
                  <a:pt x="1573" y="4802"/>
                </a:cubicBezTo>
                <a:lnTo>
                  <a:pt x="1776" y="4822"/>
                </a:lnTo>
                <a:cubicBezTo>
                  <a:pt x="1799" y="4824"/>
                  <a:pt x="1816" y="4843"/>
                  <a:pt x="1816" y="4866"/>
                </a:cubicBezTo>
                <a:lnTo>
                  <a:pt x="1816" y="5366"/>
                </a:lnTo>
                <a:lnTo>
                  <a:pt x="1816" y="5366"/>
                </a:lnTo>
                <a:close/>
                <a:moveTo>
                  <a:pt x="1816" y="4365"/>
                </a:moveTo>
                <a:cubicBezTo>
                  <a:pt x="1816" y="4377"/>
                  <a:pt x="1812" y="4388"/>
                  <a:pt x="1803" y="4396"/>
                </a:cubicBezTo>
                <a:cubicBezTo>
                  <a:pt x="1795" y="4404"/>
                  <a:pt x="1784" y="4409"/>
                  <a:pt x="1772" y="4409"/>
                </a:cubicBezTo>
                <a:lnTo>
                  <a:pt x="1772" y="4409"/>
                </a:lnTo>
                <a:lnTo>
                  <a:pt x="1568" y="4407"/>
                </a:lnTo>
                <a:cubicBezTo>
                  <a:pt x="1544" y="4407"/>
                  <a:pt x="1524" y="4388"/>
                  <a:pt x="1524" y="4363"/>
                </a:cubicBezTo>
                <a:lnTo>
                  <a:pt x="1524" y="3881"/>
                </a:lnTo>
                <a:cubicBezTo>
                  <a:pt x="1524" y="3858"/>
                  <a:pt x="1542" y="3839"/>
                  <a:pt x="1565" y="3837"/>
                </a:cubicBezTo>
                <a:lnTo>
                  <a:pt x="1768" y="3820"/>
                </a:lnTo>
                <a:cubicBezTo>
                  <a:pt x="1781" y="3819"/>
                  <a:pt x="1793" y="3823"/>
                  <a:pt x="1802" y="3831"/>
                </a:cubicBezTo>
                <a:cubicBezTo>
                  <a:pt x="1811" y="3840"/>
                  <a:pt x="1816" y="3851"/>
                  <a:pt x="1816" y="3864"/>
                </a:cubicBezTo>
                <a:lnTo>
                  <a:pt x="1816" y="4365"/>
                </a:lnTo>
                <a:lnTo>
                  <a:pt x="1816" y="4365"/>
                </a:lnTo>
                <a:close/>
                <a:moveTo>
                  <a:pt x="1816" y="3363"/>
                </a:moveTo>
                <a:cubicBezTo>
                  <a:pt x="1816" y="3385"/>
                  <a:pt x="1801" y="3403"/>
                  <a:pt x="1779" y="3407"/>
                </a:cubicBezTo>
                <a:lnTo>
                  <a:pt x="1576" y="3442"/>
                </a:lnTo>
                <a:cubicBezTo>
                  <a:pt x="1573" y="3442"/>
                  <a:pt x="1571" y="3443"/>
                  <a:pt x="1568" y="3443"/>
                </a:cubicBezTo>
                <a:cubicBezTo>
                  <a:pt x="1558" y="3443"/>
                  <a:pt x="1548" y="3439"/>
                  <a:pt x="1540" y="3432"/>
                </a:cubicBezTo>
                <a:cubicBezTo>
                  <a:pt x="1530" y="3424"/>
                  <a:pt x="1524" y="3412"/>
                  <a:pt x="1524" y="3399"/>
                </a:cubicBezTo>
                <a:lnTo>
                  <a:pt x="1524" y="2916"/>
                </a:lnTo>
                <a:cubicBezTo>
                  <a:pt x="1524" y="2896"/>
                  <a:pt x="1538" y="2879"/>
                  <a:pt x="1557" y="2873"/>
                </a:cubicBezTo>
                <a:lnTo>
                  <a:pt x="1761" y="2820"/>
                </a:lnTo>
                <a:cubicBezTo>
                  <a:pt x="1774" y="2817"/>
                  <a:pt x="1788" y="2819"/>
                  <a:pt x="1799" y="2828"/>
                </a:cubicBezTo>
                <a:cubicBezTo>
                  <a:pt x="1810" y="2836"/>
                  <a:pt x="1816" y="2849"/>
                  <a:pt x="1816" y="2863"/>
                </a:cubicBezTo>
                <a:lnTo>
                  <a:pt x="1816" y="3363"/>
                </a:lnTo>
                <a:lnTo>
                  <a:pt x="1816" y="3363"/>
                </a:lnTo>
                <a:close/>
                <a:moveTo>
                  <a:pt x="1816" y="2362"/>
                </a:moveTo>
                <a:cubicBezTo>
                  <a:pt x="1816" y="2380"/>
                  <a:pt x="1804" y="2397"/>
                  <a:pt x="1787" y="2403"/>
                </a:cubicBezTo>
                <a:lnTo>
                  <a:pt x="1583" y="2475"/>
                </a:lnTo>
                <a:cubicBezTo>
                  <a:pt x="1578" y="2477"/>
                  <a:pt x="1573" y="2478"/>
                  <a:pt x="1568" y="2478"/>
                </a:cubicBezTo>
                <a:cubicBezTo>
                  <a:pt x="1559" y="2478"/>
                  <a:pt x="1551" y="2475"/>
                  <a:pt x="1543" y="2470"/>
                </a:cubicBezTo>
                <a:cubicBezTo>
                  <a:pt x="1531" y="2461"/>
                  <a:pt x="1524" y="2448"/>
                  <a:pt x="1524" y="2434"/>
                </a:cubicBezTo>
                <a:lnTo>
                  <a:pt x="1524" y="1951"/>
                </a:lnTo>
                <a:cubicBezTo>
                  <a:pt x="1524" y="1934"/>
                  <a:pt x="1535" y="1918"/>
                  <a:pt x="1551" y="1911"/>
                </a:cubicBezTo>
                <a:lnTo>
                  <a:pt x="1754" y="1821"/>
                </a:lnTo>
                <a:cubicBezTo>
                  <a:pt x="1768" y="1815"/>
                  <a:pt x="1784" y="1816"/>
                  <a:pt x="1796" y="1824"/>
                </a:cubicBezTo>
                <a:cubicBezTo>
                  <a:pt x="1809" y="1832"/>
                  <a:pt x="1816" y="1846"/>
                  <a:pt x="1816" y="1861"/>
                </a:cubicBezTo>
                <a:lnTo>
                  <a:pt x="1816" y="2362"/>
                </a:lnTo>
                <a:close/>
                <a:moveTo>
                  <a:pt x="1816" y="1360"/>
                </a:moveTo>
                <a:cubicBezTo>
                  <a:pt x="1816" y="1377"/>
                  <a:pt x="1807" y="1391"/>
                  <a:pt x="1793" y="1399"/>
                </a:cubicBezTo>
                <a:lnTo>
                  <a:pt x="1589" y="1508"/>
                </a:lnTo>
                <a:cubicBezTo>
                  <a:pt x="1583" y="1511"/>
                  <a:pt x="1575" y="1513"/>
                  <a:pt x="1568" y="1513"/>
                </a:cubicBezTo>
                <a:cubicBezTo>
                  <a:pt x="1560" y="1513"/>
                  <a:pt x="1553" y="1511"/>
                  <a:pt x="1546" y="1506"/>
                </a:cubicBezTo>
                <a:cubicBezTo>
                  <a:pt x="1532" y="1498"/>
                  <a:pt x="1524" y="1484"/>
                  <a:pt x="1524" y="1469"/>
                </a:cubicBezTo>
                <a:lnTo>
                  <a:pt x="1524" y="986"/>
                </a:lnTo>
                <a:cubicBezTo>
                  <a:pt x="1524" y="971"/>
                  <a:pt x="1532" y="957"/>
                  <a:pt x="1545" y="949"/>
                </a:cubicBezTo>
                <a:lnTo>
                  <a:pt x="1749" y="822"/>
                </a:lnTo>
                <a:cubicBezTo>
                  <a:pt x="1762" y="813"/>
                  <a:pt x="1779" y="813"/>
                  <a:pt x="1793" y="821"/>
                </a:cubicBezTo>
                <a:cubicBezTo>
                  <a:pt x="1807" y="829"/>
                  <a:pt x="1816" y="843"/>
                  <a:pt x="1816" y="859"/>
                </a:cubicBezTo>
                <a:lnTo>
                  <a:pt x="1816" y="1360"/>
                </a:lnTo>
                <a:lnTo>
                  <a:pt x="1816" y="1360"/>
                </a:lnTo>
                <a:close/>
                <a:moveTo>
                  <a:pt x="2898" y="6353"/>
                </a:moveTo>
                <a:cubicBezTo>
                  <a:pt x="2898" y="6375"/>
                  <a:pt x="2882" y="6393"/>
                  <a:pt x="2861" y="6397"/>
                </a:cubicBezTo>
                <a:lnTo>
                  <a:pt x="2391" y="6476"/>
                </a:lnTo>
                <a:cubicBezTo>
                  <a:pt x="2389" y="6477"/>
                  <a:pt x="2386" y="6477"/>
                  <a:pt x="2384" y="6477"/>
                </a:cubicBezTo>
                <a:cubicBezTo>
                  <a:pt x="2374" y="6477"/>
                  <a:pt x="2363" y="6473"/>
                  <a:pt x="2355" y="6466"/>
                </a:cubicBezTo>
                <a:cubicBezTo>
                  <a:pt x="2345" y="6458"/>
                  <a:pt x="2340" y="6446"/>
                  <a:pt x="2340" y="6433"/>
                </a:cubicBezTo>
                <a:lnTo>
                  <a:pt x="2340" y="5916"/>
                </a:lnTo>
                <a:cubicBezTo>
                  <a:pt x="2340" y="5894"/>
                  <a:pt x="2356" y="5875"/>
                  <a:pt x="2378" y="5873"/>
                </a:cubicBezTo>
                <a:lnTo>
                  <a:pt x="2848" y="5813"/>
                </a:lnTo>
                <a:cubicBezTo>
                  <a:pt x="2861" y="5811"/>
                  <a:pt x="2873" y="5815"/>
                  <a:pt x="2883" y="5823"/>
                </a:cubicBezTo>
                <a:cubicBezTo>
                  <a:pt x="2893" y="5831"/>
                  <a:pt x="2898" y="5843"/>
                  <a:pt x="2898" y="5856"/>
                </a:cubicBezTo>
                <a:lnTo>
                  <a:pt x="2898" y="6353"/>
                </a:lnTo>
                <a:lnTo>
                  <a:pt x="2898" y="6353"/>
                </a:lnTo>
                <a:close/>
                <a:moveTo>
                  <a:pt x="2898" y="5359"/>
                </a:moveTo>
                <a:cubicBezTo>
                  <a:pt x="2898" y="5382"/>
                  <a:pt x="2881" y="5401"/>
                  <a:pt x="2858" y="5403"/>
                </a:cubicBezTo>
                <a:lnTo>
                  <a:pt x="2388" y="5443"/>
                </a:lnTo>
                <a:cubicBezTo>
                  <a:pt x="2386" y="5443"/>
                  <a:pt x="2385" y="5443"/>
                  <a:pt x="2384" y="5443"/>
                </a:cubicBezTo>
                <a:cubicBezTo>
                  <a:pt x="2373" y="5443"/>
                  <a:pt x="2362" y="5439"/>
                  <a:pt x="2354" y="5432"/>
                </a:cubicBezTo>
                <a:cubicBezTo>
                  <a:pt x="2345" y="5423"/>
                  <a:pt x="2340" y="5412"/>
                  <a:pt x="2340" y="5399"/>
                </a:cubicBezTo>
                <a:lnTo>
                  <a:pt x="2340" y="4887"/>
                </a:lnTo>
                <a:cubicBezTo>
                  <a:pt x="2340" y="4863"/>
                  <a:pt x="2358" y="4844"/>
                  <a:pt x="2382" y="4843"/>
                </a:cubicBezTo>
                <a:lnTo>
                  <a:pt x="2852" y="4821"/>
                </a:lnTo>
                <a:cubicBezTo>
                  <a:pt x="2864" y="4821"/>
                  <a:pt x="2876" y="4825"/>
                  <a:pt x="2884" y="4833"/>
                </a:cubicBezTo>
                <a:cubicBezTo>
                  <a:pt x="2893" y="4842"/>
                  <a:pt x="2898" y="4853"/>
                  <a:pt x="2898" y="4865"/>
                </a:cubicBezTo>
                <a:lnTo>
                  <a:pt x="2898" y="5359"/>
                </a:lnTo>
                <a:lnTo>
                  <a:pt x="2898" y="5359"/>
                </a:lnTo>
                <a:close/>
                <a:moveTo>
                  <a:pt x="2898" y="4365"/>
                </a:moveTo>
                <a:cubicBezTo>
                  <a:pt x="2898" y="4389"/>
                  <a:pt x="2878" y="4409"/>
                  <a:pt x="2854" y="4409"/>
                </a:cubicBezTo>
                <a:lnTo>
                  <a:pt x="2384" y="4410"/>
                </a:lnTo>
                <a:lnTo>
                  <a:pt x="2384" y="4410"/>
                </a:lnTo>
                <a:cubicBezTo>
                  <a:pt x="2372" y="4410"/>
                  <a:pt x="2361" y="4406"/>
                  <a:pt x="2353" y="4398"/>
                </a:cubicBezTo>
                <a:cubicBezTo>
                  <a:pt x="2344" y="4389"/>
                  <a:pt x="2340" y="4378"/>
                  <a:pt x="2340" y="4367"/>
                </a:cubicBezTo>
                <a:lnTo>
                  <a:pt x="2340" y="3850"/>
                </a:lnTo>
                <a:cubicBezTo>
                  <a:pt x="2340" y="3838"/>
                  <a:pt x="2345" y="3826"/>
                  <a:pt x="2353" y="3818"/>
                </a:cubicBezTo>
                <a:cubicBezTo>
                  <a:pt x="2362" y="3810"/>
                  <a:pt x="2374" y="3805"/>
                  <a:pt x="2385" y="3806"/>
                </a:cubicBezTo>
                <a:lnTo>
                  <a:pt x="2856" y="3824"/>
                </a:lnTo>
                <a:cubicBezTo>
                  <a:pt x="2879" y="3824"/>
                  <a:pt x="2898" y="3844"/>
                  <a:pt x="2898" y="3867"/>
                </a:cubicBezTo>
                <a:lnTo>
                  <a:pt x="2898" y="4365"/>
                </a:lnTo>
                <a:close/>
                <a:moveTo>
                  <a:pt x="2898" y="3370"/>
                </a:moveTo>
                <a:cubicBezTo>
                  <a:pt x="2898" y="3382"/>
                  <a:pt x="2893" y="3394"/>
                  <a:pt x="2884" y="3403"/>
                </a:cubicBezTo>
                <a:cubicBezTo>
                  <a:pt x="2876" y="3410"/>
                  <a:pt x="2865" y="3414"/>
                  <a:pt x="2854" y="3414"/>
                </a:cubicBezTo>
                <a:cubicBezTo>
                  <a:pt x="2853" y="3414"/>
                  <a:pt x="2852" y="3414"/>
                  <a:pt x="2850" y="3414"/>
                </a:cubicBezTo>
                <a:lnTo>
                  <a:pt x="2380" y="3377"/>
                </a:lnTo>
                <a:cubicBezTo>
                  <a:pt x="2357" y="3375"/>
                  <a:pt x="2340" y="3356"/>
                  <a:pt x="2340" y="3333"/>
                </a:cubicBezTo>
                <a:lnTo>
                  <a:pt x="2340" y="2816"/>
                </a:lnTo>
                <a:cubicBezTo>
                  <a:pt x="2340" y="2804"/>
                  <a:pt x="2345" y="2792"/>
                  <a:pt x="2355" y="2783"/>
                </a:cubicBezTo>
                <a:cubicBezTo>
                  <a:pt x="2364" y="2775"/>
                  <a:pt x="2377" y="2771"/>
                  <a:pt x="2389" y="2772"/>
                </a:cubicBezTo>
                <a:lnTo>
                  <a:pt x="2859" y="2829"/>
                </a:lnTo>
                <a:cubicBezTo>
                  <a:pt x="2881" y="2832"/>
                  <a:pt x="2898" y="2851"/>
                  <a:pt x="2898" y="2873"/>
                </a:cubicBezTo>
                <a:lnTo>
                  <a:pt x="2898" y="3370"/>
                </a:lnTo>
                <a:lnTo>
                  <a:pt x="2898" y="3370"/>
                </a:lnTo>
                <a:close/>
                <a:moveTo>
                  <a:pt x="2898" y="2376"/>
                </a:moveTo>
                <a:cubicBezTo>
                  <a:pt x="2898" y="2389"/>
                  <a:pt x="2892" y="2401"/>
                  <a:pt x="2882" y="2410"/>
                </a:cubicBezTo>
                <a:cubicBezTo>
                  <a:pt x="2874" y="2416"/>
                  <a:pt x="2864" y="2420"/>
                  <a:pt x="2854" y="2420"/>
                </a:cubicBezTo>
                <a:cubicBezTo>
                  <a:pt x="2851" y="2420"/>
                  <a:pt x="2849" y="2420"/>
                  <a:pt x="2847" y="2420"/>
                </a:cubicBezTo>
                <a:lnTo>
                  <a:pt x="2377" y="2343"/>
                </a:lnTo>
                <a:cubicBezTo>
                  <a:pt x="2355" y="2340"/>
                  <a:pt x="2340" y="2321"/>
                  <a:pt x="2340" y="2300"/>
                </a:cubicBezTo>
                <a:lnTo>
                  <a:pt x="2340" y="1783"/>
                </a:lnTo>
                <a:cubicBezTo>
                  <a:pt x="2340" y="1770"/>
                  <a:pt x="2345" y="1757"/>
                  <a:pt x="2356" y="1749"/>
                </a:cubicBezTo>
                <a:cubicBezTo>
                  <a:pt x="2366" y="1740"/>
                  <a:pt x="2379" y="1737"/>
                  <a:pt x="2393" y="1740"/>
                </a:cubicBezTo>
                <a:lnTo>
                  <a:pt x="2863" y="1836"/>
                </a:lnTo>
                <a:cubicBezTo>
                  <a:pt x="2883" y="1840"/>
                  <a:pt x="2898" y="1858"/>
                  <a:pt x="2898" y="1879"/>
                </a:cubicBezTo>
                <a:lnTo>
                  <a:pt x="2898" y="2376"/>
                </a:lnTo>
                <a:close/>
                <a:moveTo>
                  <a:pt x="2898" y="1382"/>
                </a:moveTo>
                <a:cubicBezTo>
                  <a:pt x="2898" y="1395"/>
                  <a:pt x="2892" y="1408"/>
                  <a:pt x="2881" y="1417"/>
                </a:cubicBezTo>
                <a:cubicBezTo>
                  <a:pt x="2873" y="1423"/>
                  <a:pt x="2863" y="1426"/>
                  <a:pt x="2854" y="1426"/>
                </a:cubicBezTo>
                <a:cubicBezTo>
                  <a:pt x="2850" y="1426"/>
                  <a:pt x="2847" y="1426"/>
                  <a:pt x="2843" y="1425"/>
                </a:cubicBezTo>
                <a:lnTo>
                  <a:pt x="2373" y="1309"/>
                </a:lnTo>
                <a:cubicBezTo>
                  <a:pt x="2354" y="1304"/>
                  <a:pt x="2340" y="1287"/>
                  <a:pt x="2340" y="1266"/>
                </a:cubicBezTo>
                <a:lnTo>
                  <a:pt x="2340" y="750"/>
                </a:lnTo>
                <a:cubicBezTo>
                  <a:pt x="2340" y="736"/>
                  <a:pt x="2346" y="723"/>
                  <a:pt x="2357" y="714"/>
                </a:cubicBezTo>
                <a:cubicBezTo>
                  <a:pt x="2368" y="706"/>
                  <a:pt x="2383" y="703"/>
                  <a:pt x="2396" y="707"/>
                </a:cubicBezTo>
                <a:lnTo>
                  <a:pt x="2866" y="842"/>
                </a:lnTo>
                <a:cubicBezTo>
                  <a:pt x="2885" y="847"/>
                  <a:pt x="2898" y="865"/>
                  <a:pt x="2898" y="885"/>
                </a:cubicBezTo>
                <a:lnTo>
                  <a:pt x="2898" y="1382"/>
                </a:lnTo>
                <a:lnTo>
                  <a:pt x="2898" y="1382"/>
                </a:lnTo>
                <a:close/>
                <a:moveTo>
                  <a:pt x="3739" y="6211"/>
                </a:moveTo>
                <a:cubicBezTo>
                  <a:pt x="3739" y="6232"/>
                  <a:pt x="3724" y="6250"/>
                  <a:pt x="3702" y="6254"/>
                </a:cubicBezTo>
                <a:lnTo>
                  <a:pt x="3297" y="6323"/>
                </a:lnTo>
                <a:cubicBezTo>
                  <a:pt x="3295" y="6323"/>
                  <a:pt x="3292" y="6323"/>
                  <a:pt x="3290" y="6323"/>
                </a:cubicBezTo>
                <a:cubicBezTo>
                  <a:pt x="3279" y="6323"/>
                  <a:pt x="3269" y="6320"/>
                  <a:pt x="3261" y="6313"/>
                </a:cubicBezTo>
                <a:cubicBezTo>
                  <a:pt x="3251" y="6305"/>
                  <a:pt x="3246" y="6292"/>
                  <a:pt x="3246" y="6279"/>
                </a:cubicBezTo>
                <a:lnTo>
                  <a:pt x="3246" y="5800"/>
                </a:lnTo>
                <a:cubicBezTo>
                  <a:pt x="3246" y="5778"/>
                  <a:pt x="3262" y="5759"/>
                  <a:pt x="3284" y="5757"/>
                </a:cubicBezTo>
                <a:lnTo>
                  <a:pt x="3689" y="5705"/>
                </a:lnTo>
                <a:cubicBezTo>
                  <a:pt x="3702" y="5703"/>
                  <a:pt x="3714" y="5707"/>
                  <a:pt x="3724" y="5715"/>
                </a:cubicBezTo>
                <a:cubicBezTo>
                  <a:pt x="3733" y="5724"/>
                  <a:pt x="3739" y="5736"/>
                  <a:pt x="3739" y="5748"/>
                </a:cubicBezTo>
                <a:lnTo>
                  <a:pt x="3739" y="6211"/>
                </a:lnTo>
                <a:lnTo>
                  <a:pt x="3739" y="6211"/>
                </a:lnTo>
                <a:close/>
                <a:moveTo>
                  <a:pt x="3739" y="5286"/>
                </a:moveTo>
                <a:cubicBezTo>
                  <a:pt x="3739" y="5309"/>
                  <a:pt x="3722" y="5328"/>
                  <a:pt x="3699" y="5330"/>
                </a:cubicBezTo>
                <a:lnTo>
                  <a:pt x="3294" y="5365"/>
                </a:lnTo>
                <a:cubicBezTo>
                  <a:pt x="3292" y="5365"/>
                  <a:pt x="3291" y="5365"/>
                  <a:pt x="3290" y="5365"/>
                </a:cubicBezTo>
                <a:cubicBezTo>
                  <a:pt x="3279" y="5365"/>
                  <a:pt x="3268" y="5361"/>
                  <a:pt x="3260" y="5354"/>
                </a:cubicBezTo>
                <a:cubicBezTo>
                  <a:pt x="3251" y="5345"/>
                  <a:pt x="3246" y="5334"/>
                  <a:pt x="3246" y="5321"/>
                </a:cubicBezTo>
                <a:lnTo>
                  <a:pt x="3246" y="4842"/>
                </a:lnTo>
                <a:cubicBezTo>
                  <a:pt x="3246" y="4819"/>
                  <a:pt x="3264" y="4799"/>
                  <a:pt x="3288" y="4798"/>
                </a:cubicBezTo>
                <a:lnTo>
                  <a:pt x="3693" y="4780"/>
                </a:lnTo>
                <a:cubicBezTo>
                  <a:pt x="3705" y="4779"/>
                  <a:pt x="3717" y="4784"/>
                  <a:pt x="3725" y="4792"/>
                </a:cubicBezTo>
                <a:cubicBezTo>
                  <a:pt x="3734" y="4801"/>
                  <a:pt x="3739" y="4812"/>
                  <a:pt x="3739" y="4824"/>
                </a:cubicBezTo>
                <a:lnTo>
                  <a:pt x="3739" y="5286"/>
                </a:lnTo>
                <a:close/>
                <a:moveTo>
                  <a:pt x="3739" y="4362"/>
                </a:moveTo>
                <a:cubicBezTo>
                  <a:pt x="3739" y="4386"/>
                  <a:pt x="3719" y="4406"/>
                  <a:pt x="3695" y="4406"/>
                </a:cubicBezTo>
                <a:lnTo>
                  <a:pt x="3290" y="4407"/>
                </a:lnTo>
                <a:lnTo>
                  <a:pt x="3290" y="4407"/>
                </a:lnTo>
                <a:cubicBezTo>
                  <a:pt x="3278" y="4407"/>
                  <a:pt x="3267" y="4403"/>
                  <a:pt x="3259" y="4394"/>
                </a:cubicBezTo>
                <a:cubicBezTo>
                  <a:pt x="3250" y="4386"/>
                  <a:pt x="3246" y="4375"/>
                  <a:pt x="3246" y="4363"/>
                </a:cubicBezTo>
                <a:lnTo>
                  <a:pt x="3246" y="3884"/>
                </a:lnTo>
                <a:cubicBezTo>
                  <a:pt x="3246" y="3872"/>
                  <a:pt x="3250" y="3860"/>
                  <a:pt x="3259" y="3852"/>
                </a:cubicBezTo>
                <a:cubicBezTo>
                  <a:pt x="3268" y="3844"/>
                  <a:pt x="3279" y="3839"/>
                  <a:pt x="3291" y="3840"/>
                </a:cubicBezTo>
                <a:lnTo>
                  <a:pt x="3696" y="3855"/>
                </a:lnTo>
                <a:cubicBezTo>
                  <a:pt x="3720" y="3856"/>
                  <a:pt x="3739" y="3876"/>
                  <a:pt x="3739" y="3900"/>
                </a:cubicBezTo>
                <a:lnTo>
                  <a:pt x="3739" y="4362"/>
                </a:lnTo>
                <a:lnTo>
                  <a:pt x="3739" y="4362"/>
                </a:lnTo>
                <a:close/>
                <a:moveTo>
                  <a:pt x="3739" y="3437"/>
                </a:moveTo>
                <a:cubicBezTo>
                  <a:pt x="3739" y="3449"/>
                  <a:pt x="3734" y="3461"/>
                  <a:pt x="3725" y="3469"/>
                </a:cubicBezTo>
                <a:cubicBezTo>
                  <a:pt x="3717" y="3477"/>
                  <a:pt x="3706" y="3481"/>
                  <a:pt x="3695" y="3481"/>
                </a:cubicBezTo>
                <a:cubicBezTo>
                  <a:pt x="3694" y="3481"/>
                  <a:pt x="3693" y="3481"/>
                  <a:pt x="3691" y="3481"/>
                </a:cubicBezTo>
                <a:lnTo>
                  <a:pt x="3286" y="3449"/>
                </a:lnTo>
                <a:cubicBezTo>
                  <a:pt x="3263" y="3447"/>
                  <a:pt x="3246" y="3428"/>
                  <a:pt x="3246" y="3405"/>
                </a:cubicBezTo>
                <a:lnTo>
                  <a:pt x="3246" y="2926"/>
                </a:lnTo>
                <a:cubicBezTo>
                  <a:pt x="3246" y="2913"/>
                  <a:pt x="3251" y="2901"/>
                  <a:pt x="3261" y="2893"/>
                </a:cubicBezTo>
                <a:cubicBezTo>
                  <a:pt x="3270" y="2885"/>
                  <a:pt x="3282" y="2881"/>
                  <a:pt x="3295" y="2882"/>
                </a:cubicBezTo>
                <a:lnTo>
                  <a:pt x="3700" y="2931"/>
                </a:lnTo>
                <a:cubicBezTo>
                  <a:pt x="3722" y="2934"/>
                  <a:pt x="3739" y="2953"/>
                  <a:pt x="3739" y="2975"/>
                </a:cubicBezTo>
                <a:lnTo>
                  <a:pt x="3739" y="3437"/>
                </a:lnTo>
                <a:lnTo>
                  <a:pt x="3739" y="3437"/>
                </a:lnTo>
                <a:close/>
                <a:moveTo>
                  <a:pt x="3739" y="2513"/>
                </a:moveTo>
                <a:cubicBezTo>
                  <a:pt x="3739" y="2525"/>
                  <a:pt x="3733" y="2538"/>
                  <a:pt x="3724" y="2546"/>
                </a:cubicBezTo>
                <a:cubicBezTo>
                  <a:pt x="3716" y="2553"/>
                  <a:pt x="3705" y="2557"/>
                  <a:pt x="3695" y="2557"/>
                </a:cubicBezTo>
                <a:cubicBezTo>
                  <a:pt x="3693" y="2557"/>
                  <a:pt x="3690" y="2557"/>
                  <a:pt x="3688" y="2556"/>
                </a:cubicBezTo>
                <a:lnTo>
                  <a:pt x="3283" y="2490"/>
                </a:lnTo>
                <a:cubicBezTo>
                  <a:pt x="3261" y="2487"/>
                  <a:pt x="3246" y="2468"/>
                  <a:pt x="3246" y="2447"/>
                </a:cubicBezTo>
                <a:lnTo>
                  <a:pt x="3246" y="1968"/>
                </a:lnTo>
                <a:cubicBezTo>
                  <a:pt x="3246" y="1954"/>
                  <a:pt x="3252" y="1942"/>
                  <a:pt x="3262" y="1933"/>
                </a:cubicBezTo>
                <a:cubicBezTo>
                  <a:pt x="3272" y="1925"/>
                  <a:pt x="3286" y="1922"/>
                  <a:pt x="3299" y="1924"/>
                </a:cubicBezTo>
                <a:lnTo>
                  <a:pt x="3704" y="2007"/>
                </a:lnTo>
                <a:cubicBezTo>
                  <a:pt x="3724" y="2011"/>
                  <a:pt x="3739" y="2029"/>
                  <a:pt x="3739" y="2050"/>
                </a:cubicBezTo>
                <a:lnTo>
                  <a:pt x="3739" y="2513"/>
                </a:lnTo>
                <a:close/>
                <a:moveTo>
                  <a:pt x="3739" y="1588"/>
                </a:moveTo>
                <a:cubicBezTo>
                  <a:pt x="3739" y="1602"/>
                  <a:pt x="3733" y="1615"/>
                  <a:pt x="3722" y="1623"/>
                </a:cubicBezTo>
                <a:cubicBezTo>
                  <a:pt x="3714" y="1629"/>
                  <a:pt x="3705" y="1632"/>
                  <a:pt x="3695" y="1632"/>
                </a:cubicBezTo>
                <a:cubicBezTo>
                  <a:pt x="3692" y="1632"/>
                  <a:pt x="3688" y="1632"/>
                  <a:pt x="3685" y="1631"/>
                </a:cubicBezTo>
                <a:lnTo>
                  <a:pt x="3279" y="1532"/>
                </a:lnTo>
                <a:cubicBezTo>
                  <a:pt x="3260" y="1527"/>
                  <a:pt x="3246" y="1509"/>
                  <a:pt x="3246" y="1489"/>
                </a:cubicBezTo>
                <a:lnTo>
                  <a:pt x="3246" y="1010"/>
                </a:lnTo>
                <a:cubicBezTo>
                  <a:pt x="3246" y="996"/>
                  <a:pt x="3252" y="983"/>
                  <a:pt x="3263" y="974"/>
                </a:cubicBezTo>
                <a:cubicBezTo>
                  <a:pt x="3274" y="966"/>
                  <a:pt x="3289" y="964"/>
                  <a:pt x="3302" y="967"/>
                </a:cubicBezTo>
                <a:lnTo>
                  <a:pt x="3707" y="1084"/>
                </a:lnTo>
                <a:cubicBezTo>
                  <a:pt x="3726" y="1089"/>
                  <a:pt x="3739" y="1106"/>
                  <a:pt x="3739" y="1126"/>
                </a:cubicBezTo>
                <a:lnTo>
                  <a:pt x="3739" y="1588"/>
                </a:lnTo>
                <a:lnTo>
                  <a:pt x="3739" y="1588"/>
                </a:lnTo>
                <a:close/>
                <a:moveTo>
                  <a:pt x="4470" y="6087"/>
                </a:moveTo>
                <a:cubicBezTo>
                  <a:pt x="4470" y="6108"/>
                  <a:pt x="4455" y="6126"/>
                  <a:pt x="4433" y="6130"/>
                </a:cubicBezTo>
                <a:lnTo>
                  <a:pt x="4080" y="6190"/>
                </a:lnTo>
                <a:cubicBezTo>
                  <a:pt x="4078" y="6190"/>
                  <a:pt x="4075" y="6191"/>
                  <a:pt x="4073" y="6191"/>
                </a:cubicBezTo>
                <a:cubicBezTo>
                  <a:pt x="4063" y="6191"/>
                  <a:pt x="4052" y="6187"/>
                  <a:pt x="4044" y="6180"/>
                </a:cubicBezTo>
                <a:cubicBezTo>
                  <a:pt x="4034" y="6172"/>
                  <a:pt x="4029" y="6160"/>
                  <a:pt x="4029" y="6147"/>
                </a:cubicBezTo>
                <a:lnTo>
                  <a:pt x="4029" y="5700"/>
                </a:lnTo>
                <a:cubicBezTo>
                  <a:pt x="4029" y="5678"/>
                  <a:pt x="4045" y="5659"/>
                  <a:pt x="4067" y="5656"/>
                </a:cubicBezTo>
                <a:lnTo>
                  <a:pt x="4420" y="5611"/>
                </a:lnTo>
                <a:cubicBezTo>
                  <a:pt x="4433" y="5610"/>
                  <a:pt x="4445" y="5614"/>
                  <a:pt x="4455" y="5622"/>
                </a:cubicBezTo>
                <a:cubicBezTo>
                  <a:pt x="4464" y="5630"/>
                  <a:pt x="4470" y="5642"/>
                  <a:pt x="4470" y="5655"/>
                </a:cubicBezTo>
                <a:lnTo>
                  <a:pt x="4470" y="6087"/>
                </a:lnTo>
                <a:lnTo>
                  <a:pt x="4470" y="6087"/>
                </a:lnTo>
                <a:close/>
                <a:moveTo>
                  <a:pt x="4470" y="5223"/>
                </a:moveTo>
                <a:cubicBezTo>
                  <a:pt x="4470" y="5246"/>
                  <a:pt x="4453" y="5265"/>
                  <a:pt x="4430" y="5267"/>
                </a:cubicBezTo>
                <a:lnTo>
                  <a:pt x="4077" y="5297"/>
                </a:lnTo>
                <a:cubicBezTo>
                  <a:pt x="4075" y="5297"/>
                  <a:pt x="4074" y="5297"/>
                  <a:pt x="4073" y="5297"/>
                </a:cubicBezTo>
                <a:cubicBezTo>
                  <a:pt x="4062" y="5297"/>
                  <a:pt x="4051" y="5293"/>
                  <a:pt x="4043" y="5286"/>
                </a:cubicBezTo>
                <a:cubicBezTo>
                  <a:pt x="4034" y="5278"/>
                  <a:pt x="4029" y="5266"/>
                  <a:pt x="4029" y="5254"/>
                </a:cubicBezTo>
                <a:lnTo>
                  <a:pt x="4029" y="4807"/>
                </a:lnTo>
                <a:cubicBezTo>
                  <a:pt x="4029" y="4784"/>
                  <a:pt x="4047" y="4764"/>
                  <a:pt x="4071" y="4763"/>
                </a:cubicBezTo>
                <a:lnTo>
                  <a:pt x="4424" y="4747"/>
                </a:lnTo>
                <a:cubicBezTo>
                  <a:pt x="4436" y="4746"/>
                  <a:pt x="4448" y="4751"/>
                  <a:pt x="4456" y="4759"/>
                </a:cubicBezTo>
                <a:cubicBezTo>
                  <a:pt x="4465" y="4768"/>
                  <a:pt x="4470" y="4779"/>
                  <a:pt x="4470" y="4791"/>
                </a:cubicBezTo>
                <a:lnTo>
                  <a:pt x="4470" y="5223"/>
                </a:lnTo>
                <a:lnTo>
                  <a:pt x="4470" y="5223"/>
                </a:lnTo>
                <a:close/>
                <a:moveTo>
                  <a:pt x="4470" y="4359"/>
                </a:moveTo>
                <a:cubicBezTo>
                  <a:pt x="4470" y="4383"/>
                  <a:pt x="4450" y="4403"/>
                  <a:pt x="4426" y="4403"/>
                </a:cubicBezTo>
                <a:lnTo>
                  <a:pt x="4073" y="4404"/>
                </a:lnTo>
                <a:lnTo>
                  <a:pt x="4073" y="4404"/>
                </a:lnTo>
                <a:cubicBezTo>
                  <a:pt x="4061" y="4404"/>
                  <a:pt x="4050" y="4400"/>
                  <a:pt x="4042" y="4392"/>
                </a:cubicBezTo>
                <a:cubicBezTo>
                  <a:pt x="4033" y="4383"/>
                  <a:pt x="4029" y="4372"/>
                  <a:pt x="4029" y="4361"/>
                </a:cubicBezTo>
                <a:lnTo>
                  <a:pt x="4029" y="3914"/>
                </a:lnTo>
                <a:cubicBezTo>
                  <a:pt x="4029" y="3902"/>
                  <a:pt x="4034" y="3890"/>
                  <a:pt x="4042" y="3882"/>
                </a:cubicBezTo>
                <a:cubicBezTo>
                  <a:pt x="4051" y="3874"/>
                  <a:pt x="4062" y="3869"/>
                  <a:pt x="4075" y="3870"/>
                </a:cubicBezTo>
                <a:lnTo>
                  <a:pt x="4428" y="3883"/>
                </a:lnTo>
                <a:cubicBezTo>
                  <a:pt x="4451" y="3884"/>
                  <a:pt x="4470" y="3904"/>
                  <a:pt x="4470" y="3927"/>
                </a:cubicBezTo>
                <a:lnTo>
                  <a:pt x="4470" y="4359"/>
                </a:lnTo>
                <a:close/>
                <a:moveTo>
                  <a:pt x="4470" y="3495"/>
                </a:moveTo>
                <a:cubicBezTo>
                  <a:pt x="4470" y="3507"/>
                  <a:pt x="4465" y="3519"/>
                  <a:pt x="4456" y="3528"/>
                </a:cubicBezTo>
                <a:cubicBezTo>
                  <a:pt x="4448" y="3535"/>
                  <a:pt x="4437" y="3539"/>
                  <a:pt x="4426" y="3539"/>
                </a:cubicBezTo>
                <a:cubicBezTo>
                  <a:pt x="4425" y="3539"/>
                  <a:pt x="4423" y="3539"/>
                  <a:pt x="4422" y="3539"/>
                </a:cubicBezTo>
                <a:lnTo>
                  <a:pt x="4069" y="3511"/>
                </a:lnTo>
                <a:cubicBezTo>
                  <a:pt x="4047" y="3509"/>
                  <a:pt x="4029" y="3490"/>
                  <a:pt x="4029" y="3467"/>
                </a:cubicBezTo>
                <a:lnTo>
                  <a:pt x="4029" y="3021"/>
                </a:lnTo>
                <a:cubicBezTo>
                  <a:pt x="4029" y="3008"/>
                  <a:pt x="4034" y="2996"/>
                  <a:pt x="4044" y="2988"/>
                </a:cubicBezTo>
                <a:cubicBezTo>
                  <a:pt x="4053" y="2979"/>
                  <a:pt x="4066" y="2975"/>
                  <a:pt x="4078" y="2977"/>
                </a:cubicBezTo>
                <a:lnTo>
                  <a:pt x="4431" y="3020"/>
                </a:lnTo>
                <a:cubicBezTo>
                  <a:pt x="4453" y="3022"/>
                  <a:pt x="4470" y="3041"/>
                  <a:pt x="4470" y="3064"/>
                </a:cubicBezTo>
                <a:lnTo>
                  <a:pt x="4470" y="3495"/>
                </a:lnTo>
                <a:close/>
                <a:moveTo>
                  <a:pt x="4470" y="2631"/>
                </a:moveTo>
                <a:cubicBezTo>
                  <a:pt x="4470" y="2644"/>
                  <a:pt x="4464" y="2657"/>
                  <a:pt x="4455" y="2665"/>
                </a:cubicBezTo>
                <a:cubicBezTo>
                  <a:pt x="4446" y="2672"/>
                  <a:pt x="4436" y="2675"/>
                  <a:pt x="4426" y="2675"/>
                </a:cubicBezTo>
                <a:cubicBezTo>
                  <a:pt x="4423" y="2675"/>
                  <a:pt x="4421" y="2675"/>
                  <a:pt x="4419" y="2675"/>
                </a:cubicBezTo>
                <a:lnTo>
                  <a:pt x="4066" y="2617"/>
                </a:lnTo>
                <a:cubicBezTo>
                  <a:pt x="4044" y="2614"/>
                  <a:pt x="4029" y="2595"/>
                  <a:pt x="4029" y="2574"/>
                </a:cubicBezTo>
                <a:lnTo>
                  <a:pt x="4029" y="2127"/>
                </a:lnTo>
                <a:cubicBezTo>
                  <a:pt x="4029" y="2114"/>
                  <a:pt x="4035" y="2102"/>
                  <a:pt x="4045" y="2093"/>
                </a:cubicBezTo>
                <a:cubicBezTo>
                  <a:pt x="4055" y="2085"/>
                  <a:pt x="4069" y="2082"/>
                  <a:pt x="4082" y="2084"/>
                </a:cubicBezTo>
                <a:lnTo>
                  <a:pt x="4435" y="2156"/>
                </a:lnTo>
                <a:cubicBezTo>
                  <a:pt x="4455" y="2160"/>
                  <a:pt x="4470" y="2178"/>
                  <a:pt x="4470" y="2199"/>
                </a:cubicBezTo>
                <a:lnTo>
                  <a:pt x="4470" y="2631"/>
                </a:lnTo>
                <a:close/>
                <a:moveTo>
                  <a:pt x="4470" y="1768"/>
                </a:moveTo>
                <a:cubicBezTo>
                  <a:pt x="4470" y="1781"/>
                  <a:pt x="4464" y="1794"/>
                  <a:pt x="4453" y="1802"/>
                </a:cubicBezTo>
                <a:cubicBezTo>
                  <a:pt x="4445" y="1809"/>
                  <a:pt x="4436" y="1812"/>
                  <a:pt x="4426" y="1812"/>
                </a:cubicBezTo>
                <a:cubicBezTo>
                  <a:pt x="4422" y="1812"/>
                  <a:pt x="4419" y="1811"/>
                  <a:pt x="4415" y="1811"/>
                </a:cubicBezTo>
                <a:lnTo>
                  <a:pt x="4062" y="1724"/>
                </a:lnTo>
                <a:cubicBezTo>
                  <a:pt x="4043" y="1719"/>
                  <a:pt x="4029" y="1701"/>
                  <a:pt x="4029" y="1681"/>
                </a:cubicBezTo>
                <a:lnTo>
                  <a:pt x="4029" y="1234"/>
                </a:lnTo>
                <a:cubicBezTo>
                  <a:pt x="4029" y="1221"/>
                  <a:pt x="4035" y="1207"/>
                  <a:pt x="4046" y="1199"/>
                </a:cubicBezTo>
                <a:cubicBezTo>
                  <a:pt x="4057" y="1191"/>
                  <a:pt x="4072" y="1188"/>
                  <a:pt x="4085" y="1192"/>
                </a:cubicBezTo>
                <a:lnTo>
                  <a:pt x="4438" y="1293"/>
                </a:lnTo>
                <a:cubicBezTo>
                  <a:pt x="4457" y="1299"/>
                  <a:pt x="4470" y="1316"/>
                  <a:pt x="4470" y="1336"/>
                </a:cubicBezTo>
                <a:lnTo>
                  <a:pt x="4470" y="1768"/>
                </a:lnTo>
                <a:lnTo>
                  <a:pt x="4470" y="1768"/>
                </a:lnTo>
                <a:close/>
                <a:moveTo>
                  <a:pt x="5937" y="6580"/>
                </a:moveTo>
                <a:cubicBezTo>
                  <a:pt x="5937" y="6601"/>
                  <a:pt x="5923" y="6618"/>
                  <a:pt x="5903" y="6623"/>
                </a:cubicBezTo>
                <a:lnTo>
                  <a:pt x="4767" y="6910"/>
                </a:lnTo>
                <a:cubicBezTo>
                  <a:pt x="4764" y="6911"/>
                  <a:pt x="4760" y="6911"/>
                  <a:pt x="4757" y="6911"/>
                </a:cubicBezTo>
                <a:cubicBezTo>
                  <a:pt x="4747" y="6911"/>
                  <a:pt x="4737" y="6908"/>
                  <a:pt x="4730" y="6902"/>
                </a:cubicBezTo>
                <a:cubicBezTo>
                  <a:pt x="4719" y="6894"/>
                  <a:pt x="4713" y="6881"/>
                  <a:pt x="4713" y="6867"/>
                </a:cubicBezTo>
                <a:lnTo>
                  <a:pt x="4713" y="4358"/>
                </a:lnTo>
                <a:cubicBezTo>
                  <a:pt x="4713" y="4354"/>
                  <a:pt x="4719" y="3895"/>
                  <a:pt x="5361" y="3919"/>
                </a:cubicBezTo>
                <a:cubicBezTo>
                  <a:pt x="5930" y="3940"/>
                  <a:pt x="5937" y="4350"/>
                  <a:pt x="5937" y="4354"/>
                </a:cubicBezTo>
                <a:lnTo>
                  <a:pt x="5937" y="6580"/>
                </a:lnTo>
                <a:lnTo>
                  <a:pt x="5937" y="6580"/>
                </a:lnTo>
                <a:close/>
                <a:moveTo>
                  <a:pt x="6414" y="5758"/>
                </a:moveTo>
                <a:cubicBezTo>
                  <a:pt x="6414" y="5779"/>
                  <a:pt x="6398" y="5797"/>
                  <a:pt x="6377" y="5801"/>
                </a:cubicBezTo>
                <a:lnTo>
                  <a:pt x="6145" y="5840"/>
                </a:lnTo>
                <a:cubicBezTo>
                  <a:pt x="6143" y="5841"/>
                  <a:pt x="6140" y="5841"/>
                  <a:pt x="6138" y="5841"/>
                </a:cubicBezTo>
                <a:cubicBezTo>
                  <a:pt x="6127" y="5841"/>
                  <a:pt x="6117" y="5837"/>
                  <a:pt x="6109" y="5831"/>
                </a:cubicBezTo>
                <a:cubicBezTo>
                  <a:pt x="6099" y="5822"/>
                  <a:pt x="6094" y="5810"/>
                  <a:pt x="6094" y="5797"/>
                </a:cubicBezTo>
                <a:lnTo>
                  <a:pt x="6094" y="5436"/>
                </a:lnTo>
                <a:cubicBezTo>
                  <a:pt x="6094" y="5414"/>
                  <a:pt x="6110" y="5395"/>
                  <a:pt x="6132" y="5392"/>
                </a:cubicBezTo>
                <a:lnTo>
                  <a:pt x="6364" y="5362"/>
                </a:lnTo>
                <a:cubicBezTo>
                  <a:pt x="6377" y="5361"/>
                  <a:pt x="6389" y="5365"/>
                  <a:pt x="6399" y="5373"/>
                </a:cubicBezTo>
                <a:cubicBezTo>
                  <a:pt x="6408" y="5381"/>
                  <a:pt x="6414" y="5393"/>
                  <a:pt x="6414" y="5406"/>
                </a:cubicBezTo>
                <a:lnTo>
                  <a:pt x="6414" y="5758"/>
                </a:lnTo>
                <a:lnTo>
                  <a:pt x="6414" y="5758"/>
                </a:lnTo>
                <a:close/>
                <a:moveTo>
                  <a:pt x="6414" y="5055"/>
                </a:moveTo>
                <a:cubicBezTo>
                  <a:pt x="6414" y="5078"/>
                  <a:pt x="6396" y="5097"/>
                  <a:pt x="6374" y="5099"/>
                </a:cubicBezTo>
                <a:lnTo>
                  <a:pt x="6142" y="5119"/>
                </a:lnTo>
                <a:cubicBezTo>
                  <a:pt x="6140" y="5119"/>
                  <a:pt x="6139" y="5119"/>
                  <a:pt x="6138" y="5119"/>
                </a:cubicBezTo>
                <a:cubicBezTo>
                  <a:pt x="6127" y="5119"/>
                  <a:pt x="6116" y="5115"/>
                  <a:pt x="6108" y="5107"/>
                </a:cubicBezTo>
                <a:cubicBezTo>
                  <a:pt x="6099" y="5099"/>
                  <a:pt x="6094" y="5087"/>
                  <a:pt x="6094" y="5075"/>
                </a:cubicBezTo>
                <a:lnTo>
                  <a:pt x="6094" y="4714"/>
                </a:lnTo>
                <a:cubicBezTo>
                  <a:pt x="6094" y="4691"/>
                  <a:pt x="6112" y="4671"/>
                  <a:pt x="6136" y="4670"/>
                </a:cubicBezTo>
                <a:lnTo>
                  <a:pt x="6368" y="4660"/>
                </a:lnTo>
                <a:cubicBezTo>
                  <a:pt x="6380" y="4659"/>
                  <a:pt x="6392" y="4663"/>
                  <a:pt x="6400" y="4672"/>
                </a:cubicBezTo>
                <a:cubicBezTo>
                  <a:pt x="6409" y="4680"/>
                  <a:pt x="6414" y="4691"/>
                  <a:pt x="6414" y="4704"/>
                </a:cubicBezTo>
                <a:lnTo>
                  <a:pt x="6414" y="5055"/>
                </a:lnTo>
                <a:close/>
                <a:moveTo>
                  <a:pt x="6414" y="4350"/>
                </a:moveTo>
                <a:cubicBezTo>
                  <a:pt x="6414" y="4374"/>
                  <a:pt x="6394" y="4394"/>
                  <a:pt x="6370" y="4394"/>
                </a:cubicBezTo>
                <a:lnTo>
                  <a:pt x="6138" y="4394"/>
                </a:lnTo>
                <a:lnTo>
                  <a:pt x="6138" y="4394"/>
                </a:lnTo>
                <a:cubicBezTo>
                  <a:pt x="6126" y="4394"/>
                  <a:pt x="6115" y="4390"/>
                  <a:pt x="6107" y="4382"/>
                </a:cubicBezTo>
                <a:cubicBezTo>
                  <a:pt x="6098" y="4373"/>
                  <a:pt x="6094" y="4362"/>
                  <a:pt x="6094" y="4350"/>
                </a:cubicBezTo>
                <a:lnTo>
                  <a:pt x="6094" y="3992"/>
                </a:lnTo>
                <a:cubicBezTo>
                  <a:pt x="6094" y="3981"/>
                  <a:pt x="6099" y="3969"/>
                  <a:pt x="6107" y="3961"/>
                </a:cubicBezTo>
                <a:cubicBezTo>
                  <a:pt x="6116" y="3952"/>
                  <a:pt x="6127" y="3948"/>
                  <a:pt x="6140" y="3948"/>
                </a:cubicBezTo>
                <a:lnTo>
                  <a:pt x="6371" y="3957"/>
                </a:lnTo>
                <a:cubicBezTo>
                  <a:pt x="6395" y="3958"/>
                  <a:pt x="6414" y="3978"/>
                  <a:pt x="6414" y="4001"/>
                </a:cubicBezTo>
                <a:lnTo>
                  <a:pt x="6414" y="4350"/>
                </a:lnTo>
                <a:lnTo>
                  <a:pt x="6414" y="4350"/>
                </a:lnTo>
                <a:close/>
                <a:moveTo>
                  <a:pt x="6414" y="3650"/>
                </a:moveTo>
                <a:cubicBezTo>
                  <a:pt x="6414" y="3662"/>
                  <a:pt x="6409" y="3674"/>
                  <a:pt x="6400" y="3682"/>
                </a:cubicBezTo>
                <a:cubicBezTo>
                  <a:pt x="6391" y="3690"/>
                  <a:pt x="6381" y="3694"/>
                  <a:pt x="6370" y="3694"/>
                </a:cubicBezTo>
                <a:cubicBezTo>
                  <a:pt x="6369" y="3694"/>
                  <a:pt x="6367" y="3694"/>
                  <a:pt x="6366" y="3694"/>
                </a:cubicBezTo>
                <a:lnTo>
                  <a:pt x="6134" y="3675"/>
                </a:lnTo>
                <a:cubicBezTo>
                  <a:pt x="6111" y="3673"/>
                  <a:pt x="6094" y="3654"/>
                  <a:pt x="6094" y="3631"/>
                </a:cubicBezTo>
                <a:lnTo>
                  <a:pt x="6094" y="3270"/>
                </a:lnTo>
                <a:cubicBezTo>
                  <a:pt x="6094" y="3258"/>
                  <a:pt x="6099" y="3246"/>
                  <a:pt x="6109" y="3237"/>
                </a:cubicBezTo>
                <a:cubicBezTo>
                  <a:pt x="6118" y="3229"/>
                  <a:pt x="6131" y="3225"/>
                  <a:pt x="6143" y="3227"/>
                </a:cubicBezTo>
                <a:lnTo>
                  <a:pt x="6375" y="3255"/>
                </a:lnTo>
                <a:cubicBezTo>
                  <a:pt x="6397" y="3257"/>
                  <a:pt x="6414" y="3276"/>
                  <a:pt x="6414" y="3299"/>
                </a:cubicBezTo>
                <a:lnTo>
                  <a:pt x="6414" y="3650"/>
                </a:lnTo>
                <a:lnTo>
                  <a:pt x="6414" y="3650"/>
                </a:lnTo>
                <a:close/>
                <a:moveTo>
                  <a:pt x="6414" y="2947"/>
                </a:moveTo>
                <a:cubicBezTo>
                  <a:pt x="6414" y="2960"/>
                  <a:pt x="6408" y="2972"/>
                  <a:pt x="6398" y="2981"/>
                </a:cubicBezTo>
                <a:cubicBezTo>
                  <a:pt x="6390" y="2988"/>
                  <a:pt x="6380" y="2991"/>
                  <a:pt x="6370" y="2991"/>
                </a:cubicBezTo>
                <a:cubicBezTo>
                  <a:pt x="6367" y="2991"/>
                  <a:pt x="6365" y="2991"/>
                  <a:pt x="6363" y="2991"/>
                </a:cubicBezTo>
                <a:lnTo>
                  <a:pt x="6131" y="2953"/>
                </a:lnTo>
                <a:cubicBezTo>
                  <a:pt x="6109" y="2950"/>
                  <a:pt x="6094" y="2931"/>
                  <a:pt x="6094" y="2910"/>
                </a:cubicBezTo>
                <a:lnTo>
                  <a:pt x="6094" y="2549"/>
                </a:lnTo>
                <a:cubicBezTo>
                  <a:pt x="6094" y="2535"/>
                  <a:pt x="6099" y="2523"/>
                  <a:pt x="6110" y="2515"/>
                </a:cubicBezTo>
                <a:cubicBezTo>
                  <a:pt x="6120" y="2506"/>
                  <a:pt x="6134" y="2503"/>
                  <a:pt x="6147" y="2505"/>
                </a:cubicBezTo>
                <a:lnTo>
                  <a:pt x="6378" y="2553"/>
                </a:lnTo>
                <a:cubicBezTo>
                  <a:pt x="6399" y="2557"/>
                  <a:pt x="6414" y="2575"/>
                  <a:pt x="6414" y="2596"/>
                </a:cubicBezTo>
                <a:lnTo>
                  <a:pt x="6414" y="2947"/>
                </a:lnTo>
                <a:close/>
                <a:moveTo>
                  <a:pt x="6414" y="2245"/>
                </a:moveTo>
                <a:cubicBezTo>
                  <a:pt x="6414" y="2258"/>
                  <a:pt x="6408" y="2271"/>
                  <a:pt x="6397" y="2280"/>
                </a:cubicBezTo>
                <a:cubicBezTo>
                  <a:pt x="6389" y="2286"/>
                  <a:pt x="6380" y="2289"/>
                  <a:pt x="6370" y="2289"/>
                </a:cubicBezTo>
                <a:cubicBezTo>
                  <a:pt x="6366" y="2289"/>
                  <a:pt x="6363" y="2289"/>
                  <a:pt x="6359" y="2288"/>
                </a:cubicBezTo>
                <a:lnTo>
                  <a:pt x="6127" y="2231"/>
                </a:lnTo>
                <a:cubicBezTo>
                  <a:pt x="6108" y="2226"/>
                  <a:pt x="6094" y="2208"/>
                  <a:pt x="6094" y="2188"/>
                </a:cubicBezTo>
                <a:lnTo>
                  <a:pt x="6094" y="1827"/>
                </a:lnTo>
                <a:cubicBezTo>
                  <a:pt x="6094" y="1813"/>
                  <a:pt x="6100" y="1800"/>
                  <a:pt x="6111" y="1792"/>
                </a:cubicBezTo>
                <a:cubicBezTo>
                  <a:pt x="6122" y="1783"/>
                  <a:pt x="6137" y="1781"/>
                  <a:pt x="6150" y="1785"/>
                </a:cubicBezTo>
                <a:lnTo>
                  <a:pt x="6382" y="1851"/>
                </a:lnTo>
                <a:cubicBezTo>
                  <a:pt x="6401" y="1857"/>
                  <a:pt x="6414" y="1874"/>
                  <a:pt x="6414" y="1894"/>
                </a:cubicBezTo>
                <a:lnTo>
                  <a:pt x="6414" y="2245"/>
                </a:lnTo>
                <a:close/>
                <a:moveTo>
                  <a:pt x="6843" y="5685"/>
                </a:moveTo>
                <a:cubicBezTo>
                  <a:pt x="6843" y="5706"/>
                  <a:pt x="6827" y="5725"/>
                  <a:pt x="6806" y="5728"/>
                </a:cubicBezTo>
                <a:lnTo>
                  <a:pt x="6597" y="5764"/>
                </a:lnTo>
                <a:cubicBezTo>
                  <a:pt x="6595" y="5764"/>
                  <a:pt x="6592" y="5764"/>
                  <a:pt x="6590" y="5764"/>
                </a:cubicBezTo>
                <a:cubicBezTo>
                  <a:pt x="6579" y="5764"/>
                  <a:pt x="6569" y="5761"/>
                  <a:pt x="6561" y="5754"/>
                </a:cubicBezTo>
                <a:cubicBezTo>
                  <a:pt x="6551" y="5746"/>
                  <a:pt x="6545" y="5733"/>
                  <a:pt x="6545" y="5720"/>
                </a:cubicBezTo>
                <a:lnTo>
                  <a:pt x="6545" y="5378"/>
                </a:lnTo>
                <a:cubicBezTo>
                  <a:pt x="6545" y="5356"/>
                  <a:pt x="6562" y="5337"/>
                  <a:pt x="6584" y="5334"/>
                </a:cubicBezTo>
                <a:lnTo>
                  <a:pt x="6793" y="5308"/>
                </a:lnTo>
                <a:cubicBezTo>
                  <a:pt x="6805" y="5306"/>
                  <a:pt x="6818" y="5310"/>
                  <a:pt x="6827" y="5318"/>
                </a:cubicBezTo>
                <a:cubicBezTo>
                  <a:pt x="6837" y="5327"/>
                  <a:pt x="6842" y="5339"/>
                  <a:pt x="6842" y="5351"/>
                </a:cubicBezTo>
                <a:lnTo>
                  <a:pt x="6842" y="5685"/>
                </a:lnTo>
                <a:lnTo>
                  <a:pt x="6843" y="5685"/>
                </a:lnTo>
                <a:close/>
                <a:moveTo>
                  <a:pt x="6843" y="5018"/>
                </a:moveTo>
                <a:cubicBezTo>
                  <a:pt x="6843" y="5041"/>
                  <a:pt x="6825" y="5060"/>
                  <a:pt x="6802" y="5062"/>
                </a:cubicBezTo>
                <a:lnTo>
                  <a:pt x="6594" y="5080"/>
                </a:lnTo>
                <a:cubicBezTo>
                  <a:pt x="6592" y="5080"/>
                  <a:pt x="6591" y="5080"/>
                  <a:pt x="6590" y="5080"/>
                </a:cubicBezTo>
                <a:cubicBezTo>
                  <a:pt x="6579" y="5080"/>
                  <a:pt x="6568" y="5076"/>
                  <a:pt x="6560" y="5068"/>
                </a:cubicBezTo>
                <a:cubicBezTo>
                  <a:pt x="6551" y="5060"/>
                  <a:pt x="6546" y="5048"/>
                  <a:pt x="6546" y="5036"/>
                </a:cubicBezTo>
                <a:lnTo>
                  <a:pt x="6546" y="4694"/>
                </a:lnTo>
                <a:cubicBezTo>
                  <a:pt x="6546" y="4670"/>
                  <a:pt x="6564" y="4651"/>
                  <a:pt x="6588" y="4650"/>
                </a:cubicBezTo>
                <a:lnTo>
                  <a:pt x="6797" y="4640"/>
                </a:lnTo>
                <a:cubicBezTo>
                  <a:pt x="6809" y="4640"/>
                  <a:pt x="6820" y="4644"/>
                  <a:pt x="6829" y="4652"/>
                </a:cubicBezTo>
                <a:cubicBezTo>
                  <a:pt x="6838" y="4661"/>
                  <a:pt x="6843" y="4672"/>
                  <a:pt x="6843" y="4684"/>
                </a:cubicBezTo>
                <a:lnTo>
                  <a:pt x="6843" y="5018"/>
                </a:lnTo>
                <a:close/>
                <a:moveTo>
                  <a:pt x="6843" y="4351"/>
                </a:moveTo>
                <a:cubicBezTo>
                  <a:pt x="6843" y="4375"/>
                  <a:pt x="6823" y="4395"/>
                  <a:pt x="6799" y="4395"/>
                </a:cubicBezTo>
                <a:lnTo>
                  <a:pt x="6590" y="4396"/>
                </a:lnTo>
                <a:lnTo>
                  <a:pt x="6590" y="4396"/>
                </a:lnTo>
                <a:cubicBezTo>
                  <a:pt x="6578" y="4396"/>
                  <a:pt x="6567" y="4391"/>
                  <a:pt x="6559" y="4383"/>
                </a:cubicBezTo>
                <a:cubicBezTo>
                  <a:pt x="6550" y="4375"/>
                  <a:pt x="6546" y="4364"/>
                  <a:pt x="6546" y="4352"/>
                </a:cubicBezTo>
                <a:lnTo>
                  <a:pt x="6546" y="4010"/>
                </a:lnTo>
                <a:cubicBezTo>
                  <a:pt x="6546" y="3997"/>
                  <a:pt x="6550" y="3986"/>
                  <a:pt x="6559" y="3978"/>
                </a:cubicBezTo>
                <a:cubicBezTo>
                  <a:pt x="6568" y="3969"/>
                  <a:pt x="6579" y="3965"/>
                  <a:pt x="6591" y="3965"/>
                </a:cubicBezTo>
                <a:lnTo>
                  <a:pt x="6800" y="3973"/>
                </a:lnTo>
                <a:cubicBezTo>
                  <a:pt x="6824" y="3974"/>
                  <a:pt x="6843" y="3994"/>
                  <a:pt x="6843" y="4017"/>
                </a:cubicBezTo>
                <a:lnTo>
                  <a:pt x="6843" y="4351"/>
                </a:lnTo>
                <a:lnTo>
                  <a:pt x="6843" y="4351"/>
                </a:lnTo>
                <a:close/>
                <a:moveTo>
                  <a:pt x="6843" y="3684"/>
                </a:moveTo>
                <a:cubicBezTo>
                  <a:pt x="6843" y="3696"/>
                  <a:pt x="6838" y="3708"/>
                  <a:pt x="6828" y="3716"/>
                </a:cubicBezTo>
                <a:cubicBezTo>
                  <a:pt x="6820" y="3724"/>
                  <a:pt x="6809" y="3728"/>
                  <a:pt x="6798" y="3728"/>
                </a:cubicBezTo>
                <a:cubicBezTo>
                  <a:pt x="6797" y="3728"/>
                  <a:pt x="6796" y="3728"/>
                  <a:pt x="6795" y="3728"/>
                </a:cubicBezTo>
                <a:lnTo>
                  <a:pt x="6586" y="3711"/>
                </a:lnTo>
                <a:cubicBezTo>
                  <a:pt x="6563" y="3709"/>
                  <a:pt x="6546" y="3690"/>
                  <a:pt x="6546" y="3667"/>
                </a:cubicBezTo>
                <a:lnTo>
                  <a:pt x="6546" y="3325"/>
                </a:lnTo>
                <a:cubicBezTo>
                  <a:pt x="6546" y="3312"/>
                  <a:pt x="6551" y="3301"/>
                  <a:pt x="6561" y="3292"/>
                </a:cubicBezTo>
                <a:cubicBezTo>
                  <a:pt x="6570" y="3284"/>
                  <a:pt x="6583" y="3280"/>
                  <a:pt x="6595" y="3281"/>
                </a:cubicBezTo>
                <a:lnTo>
                  <a:pt x="6804" y="3307"/>
                </a:lnTo>
                <a:cubicBezTo>
                  <a:pt x="6826" y="3309"/>
                  <a:pt x="6843" y="3328"/>
                  <a:pt x="6843" y="3350"/>
                </a:cubicBezTo>
                <a:lnTo>
                  <a:pt x="6843" y="3684"/>
                </a:lnTo>
                <a:lnTo>
                  <a:pt x="6843" y="3684"/>
                </a:lnTo>
                <a:close/>
                <a:moveTo>
                  <a:pt x="6843" y="3017"/>
                </a:moveTo>
                <a:cubicBezTo>
                  <a:pt x="6843" y="3030"/>
                  <a:pt x="6837" y="3042"/>
                  <a:pt x="6827" y="3051"/>
                </a:cubicBezTo>
                <a:cubicBezTo>
                  <a:pt x="6819" y="3057"/>
                  <a:pt x="6809" y="3061"/>
                  <a:pt x="6798" y="3061"/>
                </a:cubicBezTo>
                <a:cubicBezTo>
                  <a:pt x="6796" y="3061"/>
                  <a:pt x="6794" y="3061"/>
                  <a:pt x="6791" y="3061"/>
                </a:cubicBezTo>
                <a:lnTo>
                  <a:pt x="6583" y="3027"/>
                </a:lnTo>
                <a:cubicBezTo>
                  <a:pt x="6561" y="3023"/>
                  <a:pt x="6545" y="3005"/>
                  <a:pt x="6545" y="2983"/>
                </a:cubicBezTo>
                <a:lnTo>
                  <a:pt x="6545" y="2641"/>
                </a:lnTo>
                <a:cubicBezTo>
                  <a:pt x="6545" y="2628"/>
                  <a:pt x="6551" y="2615"/>
                  <a:pt x="6562" y="2607"/>
                </a:cubicBezTo>
                <a:cubicBezTo>
                  <a:pt x="6572" y="2598"/>
                  <a:pt x="6585" y="2595"/>
                  <a:pt x="6598" y="2598"/>
                </a:cubicBezTo>
                <a:lnTo>
                  <a:pt x="6807" y="2640"/>
                </a:lnTo>
                <a:cubicBezTo>
                  <a:pt x="6828" y="2644"/>
                  <a:pt x="6843" y="2663"/>
                  <a:pt x="6843" y="2683"/>
                </a:cubicBezTo>
                <a:lnTo>
                  <a:pt x="6843" y="3017"/>
                </a:lnTo>
                <a:lnTo>
                  <a:pt x="6843" y="3017"/>
                </a:lnTo>
                <a:close/>
                <a:moveTo>
                  <a:pt x="6843" y="2350"/>
                </a:moveTo>
                <a:cubicBezTo>
                  <a:pt x="6843" y="2364"/>
                  <a:pt x="6836" y="2376"/>
                  <a:pt x="6826" y="2385"/>
                </a:cubicBezTo>
                <a:cubicBezTo>
                  <a:pt x="6818" y="2391"/>
                  <a:pt x="6808" y="2394"/>
                  <a:pt x="6798" y="2394"/>
                </a:cubicBezTo>
                <a:cubicBezTo>
                  <a:pt x="6795" y="2394"/>
                  <a:pt x="6791" y="2394"/>
                  <a:pt x="6788" y="2393"/>
                </a:cubicBezTo>
                <a:lnTo>
                  <a:pt x="6579" y="2342"/>
                </a:lnTo>
                <a:cubicBezTo>
                  <a:pt x="6559" y="2337"/>
                  <a:pt x="6546" y="2319"/>
                  <a:pt x="6546" y="2299"/>
                </a:cubicBezTo>
                <a:lnTo>
                  <a:pt x="6546" y="1957"/>
                </a:lnTo>
                <a:cubicBezTo>
                  <a:pt x="6546" y="1943"/>
                  <a:pt x="6552" y="1930"/>
                  <a:pt x="6563" y="1921"/>
                </a:cubicBezTo>
                <a:cubicBezTo>
                  <a:pt x="6574" y="1913"/>
                  <a:pt x="6589" y="1911"/>
                  <a:pt x="6602" y="1914"/>
                </a:cubicBezTo>
                <a:lnTo>
                  <a:pt x="6810" y="1974"/>
                </a:lnTo>
                <a:cubicBezTo>
                  <a:pt x="6829" y="1980"/>
                  <a:pt x="6842" y="1997"/>
                  <a:pt x="6842" y="2017"/>
                </a:cubicBezTo>
                <a:lnTo>
                  <a:pt x="6842" y="2350"/>
                </a:lnTo>
                <a:lnTo>
                  <a:pt x="6843" y="2350"/>
                </a:lnTo>
                <a:close/>
                <a:moveTo>
                  <a:pt x="7230" y="5619"/>
                </a:moveTo>
                <a:cubicBezTo>
                  <a:pt x="7230" y="5641"/>
                  <a:pt x="7214" y="5659"/>
                  <a:pt x="7193" y="5663"/>
                </a:cubicBezTo>
                <a:lnTo>
                  <a:pt x="7004" y="5695"/>
                </a:lnTo>
                <a:cubicBezTo>
                  <a:pt x="7002" y="5695"/>
                  <a:pt x="6999" y="5695"/>
                  <a:pt x="6997" y="5695"/>
                </a:cubicBezTo>
                <a:cubicBezTo>
                  <a:pt x="6987" y="5695"/>
                  <a:pt x="6976" y="5692"/>
                  <a:pt x="6968" y="5685"/>
                </a:cubicBezTo>
                <a:cubicBezTo>
                  <a:pt x="6958" y="5676"/>
                  <a:pt x="6953" y="5664"/>
                  <a:pt x="6953" y="5651"/>
                </a:cubicBezTo>
                <a:lnTo>
                  <a:pt x="6953" y="5326"/>
                </a:lnTo>
                <a:cubicBezTo>
                  <a:pt x="6953" y="5304"/>
                  <a:pt x="6969" y="5285"/>
                  <a:pt x="6991" y="5282"/>
                </a:cubicBezTo>
                <a:lnTo>
                  <a:pt x="7180" y="5258"/>
                </a:lnTo>
                <a:cubicBezTo>
                  <a:pt x="7193" y="5256"/>
                  <a:pt x="7205" y="5260"/>
                  <a:pt x="7215" y="5269"/>
                </a:cubicBezTo>
                <a:cubicBezTo>
                  <a:pt x="7224" y="5277"/>
                  <a:pt x="7230" y="5289"/>
                  <a:pt x="7230" y="5302"/>
                </a:cubicBezTo>
                <a:lnTo>
                  <a:pt x="7230" y="5619"/>
                </a:lnTo>
                <a:lnTo>
                  <a:pt x="7230" y="5619"/>
                </a:lnTo>
                <a:close/>
                <a:moveTo>
                  <a:pt x="7230" y="4984"/>
                </a:moveTo>
                <a:cubicBezTo>
                  <a:pt x="7230" y="5007"/>
                  <a:pt x="7213" y="5026"/>
                  <a:pt x="7190" y="5028"/>
                </a:cubicBezTo>
                <a:lnTo>
                  <a:pt x="7001" y="5045"/>
                </a:lnTo>
                <a:cubicBezTo>
                  <a:pt x="7000" y="5045"/>
                  <a:pt x="6998" y="5045"/>
                  <a:pt x="6997" y="5045"/>
                </a:cubicBezTo>
                <a:cubicBezTo>
                  <a:pt x="6986" y="5045"/>
                  <a:pt x="6975" y="5041"/>
                  <a:pt x="6967" y="5033"/>
                </a:cubicBezTo>
                <a:cubicBezTo>
                  <a:pt x="6958" y="5025"/>
                  <a:pt x="6953" y="5013"/>
                  <a:pt x="6953" y="5001"/>
                </a:cubicBezTo>
                <a:lnTo>
                  <a:pt x="6953" y="4675"/>
                </a:lnTo>
                <a:cubicBezTo>
                  <a:pt x="6953" y="4652"/>
                  <a:pt x="6971" y="4632"/>
                  <a:pt x="6995" y="4631"/>
                </a:cubicBezTo>
                <a:lnTo>
                  <a:pt x="7184" y="4623"/>
                </a:lnTo>
                <a:cubicBezTo>
                  <a:pt x="7196" y="4622"/>
                  <a:pt x="7208" y="4627"/>
                  <a:pt x="7216" y="4635"/>
                </a:cubicBezTo>
                <a:cubicBezTo>
                  <a:pt x="7225" y="4643"/>
                  <a:pt x="7230" y="4655"/>
                  <a:pt x="7230" y="4667"/>
                </a:cubicBezTo>
                <a:lnTo>
                  <a:pt x="7230" y="4984"/>
                </a:lnTo>
                <a:close/>
                <a:moveTo>
                  <a:pt x="7230" y="4350"/>
                </a:moveTo>
                <a:cubicBezTo>
                  <a:pt x="7230" y="4374"/>
                  <a:pt x="7210" y="4394"/>
                  <a:pt x="7186" y="4394"/>
                </a:cubicBezTo>
                <a:lnTo>
                  <a:pt x="6997" y="4394"/>
                </a:lnTo>
                <a:lnTo>
                  <a:pt x="6997" y="4394"/>
                </a:lnTo>
                <a:cubicBezTo>
                  <a:pt x="6985" y="4394"/>
                  <a:pt x="6974" y="4390"/>
                  <a:pt x="6966" y="4382"/>
                </a:cubicBezTo>
                <a:cubicBezTo>
                  <a:pt x="6957" y="4373"/>
                  <a:pt x="6953" y="4362"/>
                  <a:pt x="6953" y="4350"/>
                </a:cubicBezTo>
                <a:lnTo>
                  <a:pt x="6953" y="4025"/>
                </a:lnTo>
                <a:cubicBezTo>
                  <a:pt x="6953" y="4013"/>
                  <a:pt x="6958" y="4002"/>
                  <a:pt x="6966" y="3993"/>
                </a:cubicBezTo>
                <a:cubicBezTo>
                  <a:pt x="6975" y="3985"/>
                  <a:pt x="6987" y="3981"/>
                  <a:pt x="6999" y="3981"/>
                </a:cubicBezTo>
                <a:lnTo>
                  <a:pt x="7188" y="3988"/>
                </a:lnTo>
                <a:cubicBezTo>
                  <a:pt x="7211" y="3989"/>
                  <a:pt x="7230" y="4009"/>
                  <a:pt x="7230" y="4032"/>
                </a:cubicBezTo>
                <a:lnTo>
                  <a:pt x="7230" y="4350"/>
                </a:lnTo>
                <a:lnTo>
                  <a:pt x="7230" y="4350"/>
                </a:lnTo>
                <a:close/>
                <a:moveTo>
                  <a:pt x="7230" y="3715"/>
                </a:moveTo>
                <a:cubicBezTo>
                  <a:pt x="7230" y="3727"/>
                  <a:pt x="7225" y="3739"/>
                  <a:pt x="7216" y="3747"/>
                </a:cubicBezTo>
                <a:cubicBezTo>
                  <a:pt x="7208" y="3755"/>
                  <a:pt x="7197" y="3759"/>
                  <a:pt x="7186" y="3759"/>
                </a:cubicBezTo>
                <a:cubicBezTo>
                  <a:pt x="7185" y="3759"/>
                  <a:pt x="7183" y="3759"/>
                  <a:pt x="7182" y="3759"/>
                </a:cubicBezTo>
                <a:lnTo>
                  <a:pt x="6994" y="3744"/>
                </a:lnTo>
                <a:cubicBezTo>
                  <a:pt x="6971" y="3742"/>
                  <a:pt x="6953" y="3723"/>
                  <a:pt x="6953" y="3700"/>
                </a:cubicBezTo>
                <a:lnTo>
                  <a:pt x="6953" y="3374"/>
                </a:lnTo>
                <a:cubicBezTo>
                  <a:pt x="6953" y="3362"/>
                  <a:pt x="6958" y="3350"/>
                  <a:pt x="6968" y="3341"/>
                </a:cubicBezTo>
                <a:cubicBezTo>
                  <a:pt x="6977" y="3333"/>
                  <a:pt x="6990" y="3329"/>
                  <a:pt x="7002" y="3331"/>
                </a:cubicBezTo>
                <a:lnTo>
                  <a:pt x="7191" y="3353"/>
                </a:lnTo>
                <a:cubicBezTo>
                  <a:pt x="7213" y="3356"/>
                  <a:pt x="7230" y="3375"/>
                  <a:pt x="7230" y="3397"/>
                </a:cubicBezTo>
                <a:lnTo>
                  <a:pt x="7230" y="3715"/>
                </a:lnTo>
                <a:close/>
                <a:moveTo>
                  <a:pt x="7230" y="3080"/>
                </a:moveTo>
                <a:cubicBezTo>
                  <a:pt x="7230" y="3093"/>
                  <a:pt x="7224" y="3105"/>
                  <a:pt x="7214" y="3113"/>
                </a:cubicBezTo>
                <a:cubicBezTo>
                  <a:pt x="7206" y="3120"/>
                  <a:pt x="7196" y="3124"/>
                  <a:pt x="7186" y="3124"/>
                </a:cubicBezTo>
                <a:cubicBezTo>
                  <a:pt x="7183" y="3124"/>
                  <a:pt x="7181" y="3124"/>
                  <a:pt x="7179" y="3123"/>
                </a:cubicBezTo>
                <a:lnTo>
                  <a:pt x="6990" y="3093"/>
                </a:lnTo>
                <a:cubicBezTo>
                  <a:pt x="6968" y="3089"/>
                  <a:pt x="6953" y="3071"/>
                  <a:pt x="6953" y="3049"/>
                </a:cubicBezTo>
                <a:lnTo>
                  <a:pt x="6953" y="2724"/>
                </a:lnTo>
                <a:cubicBezTo>
                  <a:pt x="6953" y="2711"/>
                  <a:pt x="6959" y="2698"/>
                  <a:pt x="6969" y="2690"/>
                </a:cubicBezTo>
                <a:cubicBezTo>
                  <a:pt x="6980" y="2681"/>
                  <a:pt x="6993" y="2678"/>
                  <a:pt x="7006" y="2681"/>
                </a:cubicBezTo>
                <a:lnTo>
                  <a:pt x="7195" y="2719"/>
                </a:lnTo>
                <a:cubicBezTo>
                  <a:pt x="7215" y="2723"/>
                  <a:pt x="7230" y="2742"/>
                  <a:pt x="7230" y="2762"/>
                </a:cubicBezTo>
                <a:lnTo>
                  <a:pt x="7230" y="3080"/>
                </a:lnTo>
                <a:lnTo>
                  <a:pt x="7230" y="3080"/>
                </a:lnTo>
                <a:close/>
                <a:moveTo>
                  <a:pt x="7230" y="2445"/>
                </a:moveTo>
                <a:cubicBezTo>
                  <a:pt x="7230" y="2459"/>
                  <a:pt x="7224" y="2471"/>
                  <a:pt x="7213" y="2480"/>
                </a:cubicBezTo>
                <a:cubicBezTo>
                  <a:pt x="7205" y="2486"/>
                  <a:pt x="7196" y="2489"/>
                  <a:pt x="7186" y="2489"/>
                </a:cubicBezTo>
                <a:cubicBezTo>
                  <a:pt x="7182" y="2489"/>
                  <a:pt x="7179" y="2489"/>
                  <a:pt x="7175" y="2488"/>
                </a:cubicBezTo>
                <a:lnTo>
                  <a:pt x="6987" y="2442"/>
                </a:lnTo>
                <a:cubicBezTo>
                  <a:pt x="6967" y="2437"/>
                  <a:pt x="6953" y="2419"/>
                  <a:pt x="6953" y="2399"/>
                </a:cubicBezTo>
                <a:lnTo>
                  <a:pt x="6953" y="2074"/>
                </a:lnTo>
                <a:cubicBezTo>
                  <a:pt x="6953" y="2060"/>
                  <a:pt x="6959" y="2047"/>
                  <a:pt x="6970" y="2038"/>
                </a:cubicBezTo>
                <a:cubicBezTo>
                  <a:pt x="6982" y="2030"/>
                  <a:pt x="6996" y="2027"/>
                  <a:pt x="7009" y="2031"/>
                </a:cubicBezTo>
                <a:lnTo>
                  <a:pt x="7198" y="2085"/>
                </a:lnTo>
                <a:cubicBezTo>
                  <a:pt x="7217" y="2091"/>
                  <a:pt x="7230" y="2108"/>
                  <a:pt x="7230" y="2128"/>
                </a:cubicBezTo>
                <a:lnTo>
                  <a:pt x="7230" y="2445"/>
                </a:lnTo>
                <a:lnTo>
                  <a:pt x="7230" y="2445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16" name="bank_285769"/>
          <p:cNvSpPr>
            <a:spLocks noChangeAspect="1"/>
          </p:cNvSpPr>
          <p:nvPr/>
        </p:nvSpPr>
        <p:spPr bwMode="auto">
          <a:xfrm>
            <a:off x="2473252" y="4545227"/>
            <a:ext cx="609685" cy="573091"/>
          </a:xfrm>
          <a:custGeom>
            <a:avLst/>
            <a:gdLst>
              <a:gd name="T0" fmla="*/ 6829 w 6855"/>
              <a:gd name="T1" fmla="*/ 6080 h 6453"/>
              <a:gd name="T2" fmla="*/ 6439 w 6855"/>
              <a:gd name="T3" fmla="*/ 4714 h 6453"/>
              <a:gd name="T4" fmla="*/ 6158 w 6855"/>
              <a:gd name="T5" fmla="*/ 4502 h 6453"/>
              <a:gd name="T6" fmla="*/ 5865 w 6855"/>
              <a:gd name="T7" fmla="*/ 4502 h 6453"/>
              <a:gd name="T8" fmla="*/ 5865 w 6855"/>
              <a:gd name="T9" fmla="*/ 2552 h 6453"/>
              <a:gd name="T10" fmla="*/ 6353 w 6855"/>
              <a:gd name="T11" fmla="*/ 2552 h 6453"/>
              <a:gd name="T12" fmla="*/ 6633 w 6855"/>
              <a:gd name="T13" fmla="*/ 2344 h 6453"/>
              <a:gd name="T14" fmla="*/ 6515 w 6855"/>
              <a:gd name="T15" fmla="*/ 2016 h 6453"/>
              <a:gd name="T16" fmla="*/ 3590 w 6855"/>
              <a:gd name="T17" fmla="*/ 65 h 6453"/>
              <a:gd name="T18" fmla="*/ 3265 w 6855"/>
              <a:gd name="T19" fmla="*/ 65 h 6453"/>
              <a:gd name="T20" fmla="*/ 339 w 6855"/>
              <a:gd name="T21" fmla="*/ 2016 h 6453"/>
              <a:gd name="T22" fmla="*/ 222 w 6855"/>
              <a:gd name="T23" fmla="*/ 2344 h 6453"/>
              <a:gd name="T24" fmla="*/ 502 w 6855"/>
              <a:gd name="T25" fmla="*/ 2552 h 6453"/>
              <a:gd name="T26" fmla="*/ 989 w 6855"/>
              <a:gd name="T27" fmla="*/ 2552 h 6453"/>
              <a:gd name="T28" fmla="*/ 989 w 6855"/>
              <a:gd name="T29" fmla="*/ 4502 h 6453"/>
              <a:gd name="T30" fmla="*/ 697 w 6855"/>
              <a:gd name="T31" fmla="*/ 4502 h 6453"/>
              <a:gd name="T32" fmla="*/ 415 w 6855"/>
              <a:gd name="T33" fmla="*/ 4714 h 6453"/>
              <a:gd name="T34" fmla="*/ 25 w 6855"/>
              <a:gd name="T35" fmla="*/ 6080 h 6453"/>
              <a:gd name="T36" fmla="*/ 73 w 6855"/>
              <a:gd name="T37" fmla="*/ 6336 h 6453"/>
              <a:gd name="T38" fmla="*/ 307 w 6855"/>
              <a:gd name="T39" fmla="*/ 6453 h 6453"/>
              <a:gd name="T40" fmla="*/ 6548 w 6855"/>
              <a:gd name="T41" fmla="*/ 6453 h 6453"/>
              <a:gd name="T42" fmla="*/ 6782 w 6855"/>
              <a:gd name="T43" fmla="*/ 6336 h 6453"/>
              <a:gd name="T44" fmla="*/ 6829 w 6855"/>
              <a:gd name="T45" fmla="*/ 6080 h 6453"/>
              <a:gd name="T46" fmla="*/ 2420 w 6855"/>
              <a:gd name="T47" fmla="*/ 4502 h 6453"/>
              <a:gd name="T48" fmla="*/ 1574 w 6855"/>
              <a:gd name="T49" fmla="*/ 4502 h 6453"/>
              <a:gd name="T50" fmla="*/ 1574 w 6855"/>
              <a:gd name="T51" fmla="*/ 2552 h 6453"/>
              <a:gd name="T52" fmla="*/ 2420 w 6855"/>
              <a:gd name="T53" fmla="*/ 2552 h 6453"/>
              <a:gd name="T54" fmla="*/ 2420 w 6855"/>
              <a:gd name="T55" fmla="*/ 4502 h 6453"/>
              <a:gd name="T56" fmla="*/ 3850 w 6855"/>
              <a:gd name="T57" fmla="*/ 4502 h 6453"/>
              <a:gd name="T58" fmla="*/ 3005 w 6855"/>
              <a:gd name="T59" fmla="*/ 4502 h 6453"/>
              <a:gd name="T60" fmla="*/ 3005 w 6855"/>
              <a:gd name="T61" fmla="*/ 2552 h 6453"/>
              <a:gd name="T62" fmla="*/ 3850 w 6855"/>
              <a:gd name="T63" fmla="*/ 2552 h 6453"/>
              <a:gd name="T64" fmla="*/ 3850 w 6855"/>
              <a:gd name="T65" fmla="*/ 4502 h 6453"/>
              <a:gd name="T66" fmla="*/ 5280 w 6855"/>
              <a:gd name="T67" fmla="*/ 4502 h 6453"/>
              <a:gd name="T68" fmla="*/ 4435 w 6855"/>
              <a:gd name="T69" fmla="*/ 4502 h 6453"/>
              <a:gd name="T70" fmla="*/ 4435 w 6855"/>
              <a:gd name="T71" fmla="*/ 2552 h 6453"/>
              <a:gd name="T72" fmla="*/ 5280 w 6855"/>
              <a:gd name="T73" fmla="*/ 2552 h 6453"/>
              <a:gd name="T74" fmla="*/ 5280 w 6855"/>
              <a:gd name="T75" fmla="*/ 4502 h 6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55" h="6453">
                <a:moveTo>
                  <a:pt x="6829" y="6080"/>
                </a:moveTo>
                <a:lnTo>
                  <a:pt x="6439" y="4714"/>
                </a:lnTo>
                <a:cubicBezTo>
                  <a:pt x="6403" y="4589"/>
                  <a:pt x="6289" y="4502"/>
                  <a:pt x="6158" y="4502"/>
                </a:cubicBezTo>
                <a:lnTo>
                  <a:pt x="5865" y="4502"/>
                </a:lnTo>
                <a:lnTo>
                  <a:pt x="5865" y="2552"/>
                </a:lnTo>
                <a:lnTo>
                  <a:pt x="6353" y="2552"/>
                </a:lnTo>
                <a:cubicBezTo>
                  <a:pt x="6482" y="2552"/>
                  <a:pt x="6596" y="2467"/>
                  <a:pt x="6633" y="2344"/>
                </a:cubicBezTo>
                <a:cubicBezTo>
                  <a:pt x="6670" y="2220"/>
                  <a:pt x="6623" y="2087"/>
                  <a:pt x="6515" y="2016"/>
                </a:cubicBezTo>
                <a:lnTo>
                  <a:pt x="3590" y="65"/>
                </a:lnTo>
                <a:cubicBezTo>
                  <a:pt x="3491" y="0"/>
                  <a:pt x="3363" y="0"/>
                  <a:pt x="3265" y="65"/>
                </a:cubicBezTo>
                <a:lnTo>
                  <a:pt x="339" y="2016"/>
                </a:lnTo>
                <a:cubicBezTo>
                  <a:pt x="232" y="2087"/>
                  <a:pt x="184" y="2220"/>
                  <a:pt x="222" y="2344"/>
                </a:cubicBezTo>
                <a:cubicBezTo>
                  <a:pt x="259" y="2467"/>
                  <a:pt x="373" y="2552"/>
                  <a:pt x="502" y="2552"/>
                </a:cubicBezTo>
                <a:lnTo>
                  <a:pt x="989" y="2552"/>
                </a:lnTo>
                <a:lnTo>
                  <a:pt x="989" y="4502"/>
                </a:lnTo>
                <a:lnTo>
                  <a:pt x="697" y="4502"/>
                </a:lnTo>
                <a:cubicBezTo>
                  <a:pt x="566" y="4502"/>
                  <a:pt x="451" y="4589"/>
                  <a:pt x="415" y="4714"/>
                </a:cubicBezTo>
                <a:lnTo>
                  <a:pt x="25" y="6080"/>
                </a:lnTo>
                <a:cubicBezTo>
                  <a:pt x="0" y="6168"/>
                  <a:pt x="18" y="6263"/>
                  <a:pt x="73" y="6336"/>
                </a:cubicBezTo>
                <a:cubicBezTo>
                  <a:pt x="128" y="6410"/>
                  <a:pt x="215" y="6453"/>
                  <a:pt x="307" y="6453"/>
                </a:cubicBezTo>
                <a:lnTo>
                  <a:pt x="6548" y="6453"/>
                </a:lnTo>
                <a:cubicBezTo>
                  <a:pt x="6640" y="6453"/>
                  <a:pt x="6726" y="6410"/>
                  <a:pt x="6782" y="6336"/>
                </a:cubicBezTo>
                <a:cubicBezTo>
                  <a:pt x="6837" y="6263"/>
                  <a:pt x="6855" y="6168"/>
                  <a:pt x="6829" y="6080"/>
                </a:cubicBezTo>
                <a:close/>
                <a:moveTo>
                  <a:pt x="2420" y="4502"/>
                </a:moveTo>
                <a:lnTo>
                  <a:pt x="1574" y="4502"/>
                </a:lnTo>
                <a:lnTo>
                  <a:pt x="1574" y="2552"/>
                </a:lnTo>
                <a:lnTo>
                  <a:pt x="2420" y="2552"/>
                </a:lnTo>
                <a:lnTo>
                  <a:pt x="2420" y="4502"/>
                </a:lnTo>
                <a:close/>
                <a:moveTo>
                  <a:pt x="3850" y="4502"/>
                </a:moveTo>
                <a:lnTo>
                  <a:pt x="3005" y="4502"/>
                </a:lnTo>
                <a:lnTo>
                  <a:pt x="3005" y="2552"/>
                </a:lnTo>
                <a:lnTo>
                  <a:pt x="3850" y="2552"/>
                </a:lnTo>
                <a:lnTo>
                  <a:pt x="3850" y="4502"/>
                </a:lnTo>
                <a:close/>
                <a:moveTo>
                  <a:pt x="5280" y="4502"/>
                </a:moveTo>
                <a:lnTo>
                  <a:pt x="4435" y="4502"/>
                </a:lnTo>
                <a:lnTo>
                  <a:pt x="4435" y="2552"/>
                </a:lnTo>
                <a:lnTo>
                  <a:pt x="5280" y="2552"/>
                </a:lnTo>
                <a:lnTo>
                  <a:pt x="5280" y="4502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17" name="money-bank_71090"/>
          <p:cNvSpPr>
            <a:spLocks noChangeAspect="1"/>
          </p:cNvSpPr>
          <p:nvPr/>
        </p:nvSpPr>
        <p:spPr bwMode="auto">
          <a:xfrm>
            <a:off x="4317117" y="1084040"/>
            <a:ext cx="609685" cy="591343"/>
          </a:xfrm>
          <a:custGeom>
            <a:avLst/>
            <a:gdLst>
              <a:gd name="connsiteX0" fmla="*/ 0 w 608697"/>
              <a:gd name="connsiteY0" fmla="*/ 552985 h 590385"/>
              <a:gd name="connsiteX1" fmla="*/ 608697 w 608697"/>
              <a:gd name="connsiteY1" fmla="*/ 552985 h 590385"/>
              <a:gd name="connsiteX2" fmla="*/ 608697 w 608697"/>
              <a:gd name="connsiteY2" fmla="*/ 590385 h 590385"/>
              <a:gd name="connsiteX3" fmla="*/ 0 w 608697"/>
              <a:gd name="connsiteY3" fmla="*/ 590385 h 590385"/>
              <a:gd name="connsiteX4" fmla="*/ 50031 w 608697"/>
              <a:gd name="connsiteY4" fmla="*/ 495192 h 590385"/>
              <a:gd name="connsiteX5" fmla="*/ 558666 w 608697"/>
              <a:gd name="connsiteY5" fmla="*/ 495192 h 590385"/>
              <a:gd name="connsiteX6" fmla="*/ 558666 w 608697"/>
              <a:gd name="connsiteY6" fmla="*/ 532592 h 590385"/>
              <a:gd name="connsiteX7" fmla="*/ 50031 w 608697"/>
              <a:gd name="connsiteY7" fmla="*/ 532592 h 590385"/>
              <a:gd name="connsiteX8" fmla="*/ 317441 w 608697"/>
              <a:gd name="connsiteY8" fmla="*/ 352934 h 590385"/>
              <a:gd name="connsiteX9" fmla="*/ 317441 w 608697"/>
              <a:gd name="connsiteY9" fmla="*/ 384587 h 590385"/>
              <a:gd name="connsiteX10" fmla="*/ 338404 w 608697"/>
              <a:gd name="connsiteY10" fmla="*/ 369096 h 590385"/>
              <a:gd name="connsiteX11" fmla="*/ 333257 w 608697"/>
              <a:gd name="connsiteY11" fmla="*/ 358446 h 590385"/>
              <a:gd name="connsiteX12" fmla="*/ 317441 w 608697"/>
              <a:gd name="connsiteY12" fmla="*/ 352934 h 590385"/>
              <a:gd name="connsiteX13" fmla="*/ 290658 w 608697"/>
              <a:gd name="connsiteY13" fmla="*/ 283447 h 590385"/>
              <a:gd name="connsiteX14" fmla="*/ 273648 w 608697"/>
              <a:gd name="connsiteY14" fmla="*/ 288958 h 590385"/>
              <a:gd name="connsiteX15" fmla="*/ 268948 w 608697"/>
              <a:gd name="connsiteY15" fmla="*/ 299311 h 590385"/>
              <a:gd name="connsiteX16" fmla="*/ 274319 w 608697"/>
              <a:gd name="connsiteY16" fmla="*/ 310035 h 590385"/>
              <a:gd name="connsiteX17" fmla="*/ 290658 w 608697"/>
              <a:gd name="connsiteY17" fmla="*/ 315770 h 590385"/>
              <a:gd name="connsiteX18" fmla="*/ 290658 w 608697"/>
              <a:gd name="connsiteY18" fmla="*/ 233324 h 590385"/>
              <a:gd name="connsiteX19" fmla="*/ 317441 w 608697"/>
              <a:gd name="connsiteY19" fmla="*/ 233324 h 590385"/>
              <a:gd name="connsiteX20" fmla="*/ 317441 w 608697"/>
              <a:gd name="connsiteY20" fmla="*/ 250156 h 590385"/>
              <a:gd name="connsiteX21" fmla="*/ 342508 w 608697"/>
              <a:gd name="connsiteY21" fmla="*/ 252911 h 590385"/>
              <a:gd name="connsiteX22" fmla="*/ 365859 w 608697"/>
              <a:gd name="connsiteY22" fmla="*/ 258721 h 590385"/>
              <a:gd name="connsiteX23" fmla="*/ 365859 w 608697"/>
              <a:gd name="connsiteY23" fmla="*/ 292012 h 590385"/>
              <a:gd name="connsiteX24" fmla="*/ 317441 w 608697"/>
              <a:gd name="connsiteY24" fmla="*/ 282628 h 590385"/>
              <a:gd name="connsiteX25" fmla="*/ 317441 w 608697"/>
              <a:gd name="connsiteY25" fmla="*/ 319941 h 590385"/>
              <a:gd name="connsiteX26" fmla="*/ 338479 w 608697"/>
              <a:gd name="connsiteY26" fmla="*/ 324409 h 590385"/>
              <a:gd name="connsiteX27" fmla="*/ 356981 w 608697"/>
              <a:gd name="connsiteY27" fmla="*/ 332527 h 590385"/>
              <a:gd name="connsiteX28" fmla="*/ 370335 w 608697"/>
              <a:gd name="connsiteY28" fmla="*/ 346380 h 590385"/>
              <a:gd name="connsiteX29" fmla="*/ 375408 w 608697"/>
              <a:gd name="connsiteY29" fmla="*/ 368425 h 590385"/>
              <a:gd name="connsiteX30" fmla="*/ 360338 w 608697"/>
              <a:gd name="connsiteY30" fmla="*/ 402238 h 590385"/>
              <a:gd name="connsiteX31" fmla="*/ 317441 w 608697"/>
              <a:gd name="connsiteY31" fmla="*/ 417506 h 590385"/>
              <a:gd name="connsiteX32" fmla="*/ 317441 w 608697"/>
              <a:gd name="connsiteY32" fmla="*/ 434859 h 590385"/>
              <a:gd name="connsiteX33" fmla="*/ 290658 w 608697"/>
              <a:gd name="connsiteY33" fmla="*/ 434859 h 590385"/>
              <a:gd name="connsiteX34" fmla="*/ 290658 w 608697"/>
              <a:gd name="connsiteY34" fmla="*/ 418400 h 590385"/>
              <a:gd name="connsiteX35" fmla="*/ 259623 w 608697"/>
              <a:gd name="connsiteY35" fmla="*/ 415420 h 590385"/>
              <a:gd name="connsiteX36" fmla="*/ 235451 w 608697"/>
              <a:gd name="connsiteY36" fmla="*/ 408643 h 590385"/>
              <a:gd name="connsiteX37" fmla="*/ 235451 w 608697"/>
              <a:gd name="connsiteY37" fmla="*/ 375650 h 590385"/>
              <a:gd name="connsiteX38" fmla="*/ 248208 w 608697"/>
              <a:gd name="connsiteY38" fmla="*/ 379746 h 590385"/>
              <a:gd name="connsiteX39" fmla="*/ 261040 w 608697"/>
              <a:gd name="connsiteY39" fmla="*/ 382800 h 590385"/>
              <a:gd name="connsiteX40" fmla="*/ 274842 w 608697"/>
              <a:gd name="connsiteY40" fmla="*/ 384810 h 590385"/>
              <a:gd name="connsiteX41" fmla="*/ 290658 w 608697"/>
              <a:gd name="connsiteY41" fmla="*/ 385779 h 590385"/>
              <a:gd name="connsiteX42" fmla="*/ 290658 w 608697"/>
              <a:gd name="connsiteY42" fmla="*/ 348912 h 590385"/>
              <a:gd name="connsiteX43" fmla="*/ 269619 w 608697"/>
              <a:gd name="connsiteY43" fmla="*/ 344816 h 590385"/>
              <a:gd name="connsiteX44" fmla="*/ 250819 w 608697"/>
              <a:gd name="connsiteY44" fmla="*/ 336996 h 590385"/>
              <a:gd name="connsiteX45" fmla="*/ 237241 w 608697"/>
              <a:gd name="connsiteY45" fmla="*/ 323143 h 590385"/>
              <a:gd name="connsiteX46" fmla="*/ 232019 w 608697"/>
              <a:gd name="connsiteY46" fmla="*/ 300949 h 590385"/>
              <a:gd name="connsiteX47" fmla="*/ 236122 w 608697"/>
              <a:gd name="connsiteY47" fmla="*/ 281213 h 590385"/>
              <a:gd name="connsiteX48" fmla="*/ 247686 w 608697"/>
              <a:gd name="connsiteY48" fmla="*/ 266243 h 590385"/>
              <a:gd name="connsiteX49" fmla="*/ 266188 w 608697"/>
              <a:gd name="connsiteY49" fmla="*/ 256040 h 590385"/>
              <a:gd name="connsiteX50" fmla="*/ 290658 w 608697"/>
              <a:gd name="connsiteY50" fmla="*/ 250677 h 590385"/>
              <a:gd name="connsiteX51" fmla="*/ 435589 w 608697"/>
              <a:gd name="connsiteY51" fmla="*/ 197053 h 590385"/>
              <a:gd name="connsiteX52" fmla="*/ 502433 w 608697"/>
              <a:gd name="connsiteY52" fmla="*/ 197053 h 590385"/>
              <a:gd name="connsiteX53" fmla="*/ 512728 w 608697"/>
              <a:gd name="connsiteY53" fmla="*/ 207257 h 590385"/>
              <a:gd name="connsiteX54" fmla="*/ 502433 w 608697"/>
              <a:gd name="connsiteY54" fmla="*/ 217536 h 590385"/>
              <a:gd name="connsiteX55" fmla="*/ 492511 w 608697"/>
              <a:gd name="connsiteY55" fmla="*/ 217536 h 590385"/>
              <a:gd name="connsiteX56" fmla="*/ 492511 w 608697"/>
              <a:gd name="connsiteY56" fmla="*/ 443448 h 590385"/>
              <a:gd name="connsiteX57" fmla="*/ 502433 w 608697"/>
              <a:gd name="connsiteY57" fmla="*/ 443448 h 590385"/>
              <a:gd name="connsiteX58" fmla="*/ 512728 w 608697"/>
              <a:gd name="connsiteY58" fmla="*/ 453652 h 590385"/>
              <a:gd name="connsiteX59" fmla="*/ 502433 w 608697"/>
              <a:gd name="connsiteY59" fmla="*/ 463931 h 590385"/>
              <a:gd name="connsiteX60" fmla="*/ 435589 w 608697"/>
              <a:gd name="connsiteY60" fmla="*/ 463931 h 590385"/>
              <a:gd name="connsiteX61" fmla="*/ 425368 w 608697"/>
              <a:gd name="connsiteY61" fmla="*/ 453652 h 590385"/>
              <a:gd name="connsiteX62" fmla="*/ 435589 w 608697"/>
              <a:gd name="connsiteY62" fmla="*/ 443448 h 590385"/>
              <a:gd name="connsiteX63" fmla="*/ 445511 w 608697"/>
              <a:gd name="connsiteY63" fmla="*/ 443448 h 590385"/>
              <a:gd name="connsiteX64" fmla="*/ 445511 w 608697"/>
              <a:gd name="connsiteY64" fmla="*/ 217536 h 590385"/>
              <a:gd name="connsiteX65" fmla="*/ 435589 w 608697"/>
              <a:gd name="connsiteY65" fmla="*/ 217536 h 590385"/>
              <a:gd name="connsiteX66" fmla="*/ 425368 w 608697"/>
              <a:gd name="connsiteY66" fmla="*/ 207257 h 590385"/>
              <a:gd name="connsiteX67" fmla="*/ 435589 w 608697"/>
              <a:gd name="connsiteY67" fmla="*/ 197053 h 590385"/>
              <a:gd name="connsiteX68" fmla="*/ 106326 w 608697"/>
              <a:gd name="connsiteY68" fmla="*/ 197053 h 590385"/>
              <a:gd name="connsiteX69" fmla="*/ 173116 w 608697"/>
              <a:gd name="connsiteY69" fmla="*/ 197053 h 590385"/>
              <a:gd name="connsiteX70" fmla="*/ 183328 w 608697"/>
              <a:gd name="connsiteY70" fmla="*/ 207257 h 590385"/>
              <a:gd name="connsiteX71" fmla="*/ 173116 w 608697"/>
              <a:gd name="connsiteY71" fmla="*/ 217536 h 590385"/>
              <a:gd name="connsiteX72" fmla="*/ 163202 w 608697"/>
              <a:gd name="connsiteY72" fmla="*/ 217536 h 590385"/>
              <a:gd name="connsiteX73" fmla="*/ 163202 w 608697"/>
              <a:gd name="connsiteY73" fmla="*/ 443448 h 590385"/>
              <a:gd name="connsiteX74" fmla="*/ 173116 w 608697"/>
              <a:gd name="connsiteY74" fmla="*/ 443448 h 590385"/>
              <a:gd name="connsiteX75" fmla="*/ 183328 w 608697"/>
              <a:gd name="connsiteY75" fmla="*/ 453652 h 590385"/>
              <a:gd name="connsiteX76" fmla="*/ 173116 w 608697"/>
              <a:gd name="connsiteY76" fmla="*/ 463931 h 590385"/>
              <a:gd name="connsiteX77" fmla="*/ 106326 w 608697"/>
              <a:gd name="connsiteY77" fmla="*/ 463931 h 590385"/>
              <a:gd name="connsiteX78" fmla="*/ 96039 w 608697"/>
              <a:gd name="connsiteY78" fmla="*/ 453652 h 590385"/>
              <a:gd name="connsiteX79" fmla="*/ 106326 w 608697"/>
              <a:gd name="connsiteY79" fmla="*/ 443448 h 590385"/>
              <a:gd name="connsiteX80" fmla="*/ 116240 w 608697"/>
              <a:gd name="connsiteY80" fmla="*/ 443448 h 590385"/>
              <a:gd name="connsiteX81" fmla="*/ 116240 w 608697"/>
              <a:gd name="connsiteY81" fmla="*/ 217536 h 590385"/>
              <a:gd name="connsiteX82" fmla="*/ 106326 w 608697"/>
              <a:gd name="connsiteY82" fmla="*/ 217536 h 590385"/>
              <a:gd name="connsiteX83" fmla="*/ 96039 w 608697"/>
              <a:gd name="connsiteY83" fmla="*/ 207257 h 590385"/>
              <a:gd name="connsiteX84" fmla="*/ 106326 w 608697"/>
              <a:gd name="connsiteY84" fmla="*/ 197053 h 590385"/>
              <a:gd name="connsiteX85" fmla="*/ 296964 w 608697"/>
              <a:gd name="connsiteY85" fmla="*/ 2010 h 590385"/>
              <a:gd name="connsiteX86" fmla="*/ 311733 w 608697"/>
              <a:gd name="connsiteY86" fmla="*/ 2010 h 590385"/>
              <a:gd name="connsiteX87" fmla="*/ 556923 w 608697"/>
              <a:gd name="connsiteY87" fmla="*/ 134884 h 590385"/>
              <a:gd name="connsiteX88" fmla="*/ 549538 w 608697"/>
              <a:gd name="connsiteY88" fmla="*/ 161771 h 590385"/>
              <a:gd name="connsiteX89" fmla="*/ 59159 w 608697"/>
              <a:gd name="connsiteY89" fmla="*/ 161771 h 590385"/>
              <a:gd name="connsiteX90" fmla="*/ 51774 w 608697"/>
              <a:gd name="connsiteY90" fmla="*/ 134884 h 59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08697" h="590385">
                <a:moveTo>
                  <a:pt x="0" y="552985"/>
                </a:moveTo>
                <a:lnTo>
                  <a:pt x="608697" y="552985"/>
                </a:lnTo>
                <a:lnTo>
                  <a:pt x="608697" y="590385"/>
                </a:lnTo>
                <a:lnTo>
                  <a:pt x="0" y="590385"/>
                </a:lnTo>
                <a:close/>
                <a:moveTo>
                  <a:pt x="50031" y="495192"/>
                </a:moveTo>
                <a:lnTo>
                  <a:pt x="558666" y="495192"/>
                </a:lnTo>
                <a:lnTo>
                  <a:pt x="558666" y="532592"/>
                </a:lnTo>
                <a:lnTo>
                  <a:pt x="50031" y="532592"/>
                </a:lnTo>
                <a:close/>
                <a:moveTo>
                  <a:pt x="317441" y="352934"/>
                </a:moveTo>
                <a:lnTo>
                  <a:pt x="317441" y="384587"/>
                </a:lnTo>
                <a:cubicBezTo>
                  <a:pt x="331392" y="382800"/>
                  <a:pt x="338404" y="377661"/>
                  <a:pt x="338404" y="369096"/>
                </a:cubicBezTo>
                <a:cubicBezTo>
                  <a:pt x="338404" y="364404"/>
                  <a:pt x="336688" y="360829"/>
                  <a:pt x="333257" y="358446"/>
                </a:cubicBezTo>
                <a:cubicBezTo>
                  <a:pt x="329825" y="355988"/>
                  <a:pt x="324528" y="354200"/>
                  <a:pt x="317441" y="352934"/>
                </a:cubicBezTo>
                <a:close/>
                <a:moveTo>
                  <a:pt x="290658" y="283447"/>
                </a:moveTo>
                <a:cubicBezTo>
                  <a:pt x="282451" y="284341"/>
                  <a:pt x="276781" y="286203"/>
                  <a:pt x="273648" y="288958"/>
                </a:cubicBezTo>
                <a:cubicBezTo>
                  <a:pt x="270515" y="291714"/>
                  <a:pt x="268948" y="295140"/>
                  <a:pt x="268948" y="299311"/>
                </a:cubicBezTo>
                <a:cubicBezTo>
                  <a:pt x="268948" y="304003"/>
                  <a:pt x="270739" y="307578"/>
                  <a:pt x="274319" y="310035"/>
                </a:cubicBezTo>
                <a:cubicBezTo>
                  <a:pt x="277900" y="312493"/>
                  <a:pt x="283347" y="314430"/>
                  <a:pt x="290658" y="315770"/>
                </a:cubicBezTo>
                <a:close/>
                <a:moveTo>
                  <a:pt x="290658" y="233324"/>
                </a:moveTo>
                <a:lnTo>
                  <a:pt x="317441" y="233324"/>
                </a:lnTo>
                <a:lnTo>
                  <a:pt x="317441" y="250156"/>
                </a:lnTo>
                <a:cubicBezTo>
                  <a:pt x="325647" y="250603"/>
                  <a:pt x="334003" y="251571"/>
                  <a:pt x="342508" y="252911"/>
                </a:cubicBezTo>
                <a:cubicBezTo>
                  <a:pt x="351012" y="254327"/>
                  <a:pt x="358771" y="256263"/>
                  <a:pt x="365859" y="258721"/>
                </a:cubicBezTo>
                <a:lnTo>
                  <a:pt x="365859" y="292012"/>
                </a:lnTo>
                <a:cubicBezTo>
                  <a:pt x="348551" y="286426"/>
                  <a:pt x="332436" y="283298"/>
                  <a:pt x="317441" y="282628"/>
                </a:cubicBezTo>
                <a:lnTo>
                  <a:pt x="317441" y="319941"/>
                </a:lnTo>
                <a:cubicBezTo>
                  <a:pt x="324528" y="321058"/>
                  <a:pt x="331541" y="322548"/>
                  <a:pt x="338479" y="324409"/>
                </a:cubicBezTo>
                <a:cubicBezTo>
                  <a:pt x="345343" y="326271"/>
                  <a:pt x="351535" y="328953"/>
                  <a:pt x="356981" y="332527"/>
                </a:cubicBezTo>
                <a:cubicBezTo>
                  <a:pt x="362427" y="336028"/>
                  <a:pt x="366829" y="340645"/>
                  <a:pt x="370335" y="346380"/>
                </a:cubicBezTo>
                <a:cubicBezTo>
                  <a:pt x="373692" y="352115"/>
                  <a:pt x="375408" y="359414"/>
                  <a:pt x="375408" y="368425"/>
                </a:cubicBezTo>
                <a:cubicBezTo>
                  <a:pt x="375408" y="382800"/>
                  <a:pt x="370410" y="394046"/>
                  <a:pt x="360338" y="402238"/>
                </a:cubicBezTo>
                <a:cubicBezTo>
                  <a:pt x="350266" y="410431"/>
                  <a:pt x="336017" y="415495"/>
                  <a:pt x="317441" y="417506"/>
                </a:cubicBezTo>
                <a:lnTo>
                  <a:pt x="317441" y="434859"/>
                </a:lnTo>
                <a:lnTo>
                  <a:pt x="290658" y="434859"/>
                </a:lnTo>
                <a:lnTo>
                  <a:pt x="290658" y="418400"/>
                </a:lnTo>
                <a:cubicBezTo>
                  <a:pt x="279691" y="418027"/>
                  <a:pt x="269321" y="417059"/>
                  <a:pt x="259623" y="415420"/>
                </a:cubicBezTo>
                <a:cubicBezTo>
                  <a:pt x="249849" y="413782"/>
                  <a:pt x="241792" y="411548"/>
                  <a:pt x="235451" y="408643"/>
                </a:cubicBezTo>
                <a:lnTo>
                  <a:pt x="235451" y="375650"/>
                </a:lnTo>
                <a:cubicBezTo>
                  <a:pt x="239778" y="377214"/>
                  <a:pt x="244030" y="378629"/>
                  <a:pt x="248208" y="379746"/>
                </a:cubicBezTo>
                <a:cubicBezTo>
                  <a:pt x="252386" y="380938"/>
                  <a:pt x="256638" y="381980"/>
                  <a:pt x="261040" y="382800"/>
                </a:cubicBezTo>
                <a:cubicBezTo>
                  <a:pt x="265442" y="383619"/>
                  <a:pt x="269992" y="384289"/>
                  <a:pt x="274842" y="384810"/>
                </a:cubicBezTo>
                <a:cubicBezTo>
                  <a:pt x="279691" y="385332"/>
                  <a:pt x="284988" y="385630"/>
                  <a:pt x="290658" y="385779"/>
                </a:cubicBezTo>
                <a:lnTo>
                  <a:pt x="290658" y="348912"/>
                </a:lnTo>
                <a:cubicBezTo>
                  <a:pt x="283645" y="347870"/>
                  <a:pt x="276558" y="346529"/>
                  <a:pt x="269619" y="344816"/>
                </a:cubicBezTo>
                <a:cubicBezTo>
                  <a:pt x="262681" y="343029"/>
                  <a:pt x="256415" y="340422"/>
                  <a:pt x="250819" y="336996"/>
                </a:cubicBezTo>
                <a:cubicBezTo>
                  <a:pt x="245299" y="333496"/>
                  <a:pt x="240748" y="328878"/>
                  <a:pt x="237241" y="323143"/>
                </a:cubicBezTo>
                <a:cubicBezTo>
                  <a:pt x="233809" y="317483"/>
                  <a:pt x="232019" y="310035"/>
                  <a:pt x="232019" y="300949"/>
                </a:cubicBezTo>
                <a:cubicBezTo>
                  <a:pt x="232019" y="293576"/>
                  <a:pt x="233362" y="286948"/>
                  <a:pt x="236122" y="281213"/>
                </a:cubicBezTo>
                <a:cubicBezTo>
                  <a:pt x="238808" y="275404"/>
                  <a:pt x="242687" y="270414"/>
                  <a:pt x="247686" y="266243"/>
                </a:cubicBezTo>
                <a:cubicBezTo>
                  <a:pt x="252759" y="261998"/>
                  <a:pt x="258951" y="258646"/>
                  <a:pt x="266188" y="256040"/>
                </a:cubicBezTo>
                <a:cubicBezTo>
                  <a:pt x="273424" y="253507"/>
                  <a:pt x="281556" y="251645"/>
                  <a:pt x="290658" y="250677"/>
                </a:cubicBezTo>
                <a:close/>
                <a:moveTo>
                  <a:pt x="435589" y="197053"/>
                </a:moveTo>
                <a:lnTo>
                  <a:pt x="502433" y="197053"/>
                </a:lnTo>
                <a:cubicBezTo>
                  <a:pt x="508103" y="197053"/>
                  <a:pt x="512728" y="201671"/>
                  <a:pt x="512728" y="207257"/>
                </a:cubicBezTo>
                <a:cubicBezTo>
                  <a:pt x="512728" y="212918"/>
                  <a:pt x="508103" y="217536"/>
                  <a:pt x="502433" y="217536"/>
                </a:cubicBezTo>
                <a:lnTo>
                  <a:pt x="492511" y="217536"/>
                </a:lnTo>
                <a:lnTo>
                  <a:pt x="492511" y="443448"/>
                </a:lnTo>
                <a:lnTo>
                  <a:pt x="502433" y="443448"/>
                </a:lnTo>
                <a:cubicBezTo>
                  <a:pt x="508103" y="443448"/>
                  <a:pt x="512728" y="447991"/>
                  <a:pt x="512728" y="453652"/>
                </a:cubicBezTo>
                <a:cubicBezTo>
                  <a:pt x="512728" y="459313"/>
                  <a:pt x="508103" y="463931"/>
                  <a:pt x="502433" y="463931"/>
                </a:cubicBezTo>
                <a:lnTo>
                  <a:pt x="435589" y="463931"/>
                </a:lnTo>
                <a:cubicBezTo>
                  <a:pt x="429919" y="463931"/>
                  <a:pt x="425368" y="459313"/>
                  <a:pt x="425368" y="453652"/>
                </a:cubicBezTo>
                <a:cubicBezTo>
                  <a:pt x="425368" y="447991"/>
                  <a:pt x="429919" y="443448"/>
                  <a:pt x="435589" y="443448"/>
                </a:cubicBezTo>
                <a:lnTo>
                  <a:pt x="445511" y="443448"/>
                </a:lnTo>
                <a:lnTo>
                  <a:pt x="445511" y="217536"/>
                </a:lnTo>
                <a:lnTo>
                  <a:pt x="435589" y="217536"/>
                </a:lnTo>
                <a:cubicBezTo>
                  <a:pt x="429919" y="217536"/>
                  <a:pt x="425368" y="212918"/>
                  <a:pt x="425368" y="207257"/>
                </a:cubicBezTo>
                <a:cubicBezTo>
                  <a:pt x="425368" y="201671"/>
                  <a:pt x="429919" y="197053"/>
                  <a:pt x="435589" y="197053"/>
                </a:cubicBezTo>
                <a:close/>
                <a:moveTo>
                  <a:pt x="106326" y="197053"/>
                </a:moveTo>
                <a:lnTo>
                  <a:pt x="173116" y="197053"/>
                </a:lnTo>
                <a:cubicBezTo>
                  <a:pt x="178781" y="197053"/>
                  <a:pt x="183328" y="201671"/>
                  <a:pt x="183328" y="207257"/>
                </a:cubicBezTo>
                <a:cubicBezTo>
                  <a:pt x="183328" y="212918"/>
                  <a:pt x="178781" y="217536"/>
                  <a:pt x="173116" y="217536"/>
                </a:cubicBezTo>
                <a:lnTo>
                  <a:pt x="163202" y="217536"/>
                </a:lnTo>
                <a:lnTo>
                  <a:pt x="163202" y="443448"/>
                </a:lnTo>
                <a:lnTo>
                  <a:pt x="173116" y="443448"/>
                </a:lnTo>
                <a:cubicBezTo>
                  <a:pt x="178781" y="443448"/>
                  <a:pt x="183328" y="447991"/>
                  <a:pt x="183328" y="453652"/>
                </a:cubicBezTo>
                <a:cubicBezTo>
                  <a:pt x="183328" y="459313"/>
                  <a:pt x="178781" y="463931"/>
                  <a:pt x="173116" y="463931"/>
                </a:cubicBezTo>
                <a:lnTo>
                  <a:pt x="106326" y="463931"/>
                </a:lnTo>
                <a:cubicBezTo>
                  <a:pt x="100661" y="463931"/>
                  <a:pt x="96039" y="459313"/>
                  <a:pt x="96039" y="453652"/>
                </a:cubicBezTo>
                <a:cubicBezTo>
                  <a:pt x="96039" y="447991"/>
                  <a:pt x="100661" y="443448"/>
                  <a:pt x="106326" y="443448"/>
                </a:cubicBezTo>
                <a:lnTo>
                  <a:pt x="116240" y="443448"/>
                </a:lnTo>
                <a:lnTo>
                  <a:pt x="116240" y="217536"/>
                </a:lnTo>
                <a:lnTo>
                  <a:pt x="106326" y="217536"/>
                </a:lnTo>
                <a:cubicBezTo>
                  <a:pt x="100661" y="217536"/>
                  <a:pt x="96039" y="212918"/>
                  <a:pt x="96039" y="207257"/>
                </a:cubicBezTo>
                <a:cubicBezTo>
                  <a:pt x="96039" y="201671"/>
                  <a:pt x="100661" y="197053"/>
                  <a:pt x="106326" y="197053"/>
                </a:cubicBezTo>
                <a:close/>
                <a:moveTo>
                  <a:pt x="296964" y="2010"/>
                </a:moveTo>
                <a:cubicBezTo>
                  <a:pt x="301514" y="-671"/>
                  <a:pt x="307183" y="-671"/>
                  <a:pt x="311733" y="2010"/>
                </a:cubicBezTo>
                <a:lnTo>
                  <a:pt x="556923" y="134884"/>
                </a:lnTo>
                <a:cubicBezTo>
                  <a:pt x="569604" y="142332"/>
                  <a:pt x="564308" y="161771"/>
                  <a:pt x="549538" y="161771"/>
                </a:cubicBezTo>
                <a:lnTo>
                  <a:pt x="59159" y="161771"/>
                </a:lnTo>
                <a:cubicBezTo>
                  <a:pt x="44389" y="161771"/>
                  <a:pt x="39093" y="142332"/>
                  <a:pt x="51774" y="134884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18" name="closed-diary_77273"/>
          <p:cNvSpPr>
            <a:spLocks noChangeAspect="1"/>
          </p:cNvSpPr>
          <p:nvPr/>
        </p:nvSpPr>
        <p:spPr bwMode="auto">
          <a:xfrm>
            <a:off x="4422801" y="2246166"/>
            <a:ext cx="386943" cy="514366"/>
          </a:xfrm>
          <a:custGeom>
            <a:avLst/>
            <a:gdLst>
              <a:gd name="connsiteX0" fmla="*/ 382041 w 455570"/>
              <a:gd name="connsiteY0" fmla="*/ 509411 h 605592"/>
              <a:gd name="connsiteX1" fmla="*/ 406739 w 455570"/>
              <a:gd name="connsiteY1" fmla="*/ 509411 h 605592"/>
              <a:gd name="connsiteX2" fmla="*/ 406739 w 455570"/>
              <a:gd name="connsiteY2" fmla="*/ 556408 h 605592"/>
              <a:gd name="connsiteX3" fmla="*/ 382041 w 455570"/>
              <a:gd name="connsiteY3" fmla="*/ 556408 h 605592"/>
              <a:gd name="connsiteX4" fmla="*/ 132948 w 455570"/>
              <a:gd name="connsiteY4" fmla="*/ 101318 h 605592"/>
              <a:gd name="connsiteX5" fmla="*/ 115958 w 455570"/>
              <a:gd name="connsiteY5" fmla="*/ 118189 h 605592"/>
              <a:gd name="connsiteX6" fmla="*/ 115958 w 455570"/>
              <a:gd name="connsiteY6" fmla="*/ 179184 h 605592"/>
              <a:gd name="connsiteX7" fmla="*/ 132948 w 455570"/>
              <a:gd name="connsiteY7" fmla="*/ 196148 h 605592"/>
              <a:gd name="connsiteX8" fmla="*/ 343976 w 455570"/>
              <a:gd name="connsiteY8" fmla="*/ 196148 h 605592"/>
              <a:gd name="connsiteX9" fmla="*/ 360965 w 455570"/>
              <a:gd name="connsiteY9" fmla="*/ 179184 h 605592"/>
              <a:gd name="connsiteX10" fmla="*/ 360965 w 455570"/>
              <a:gd name="connsiteY10" fmla="*/ 118189 h 605592"/>
              <a:gd name="connsiteX11" fmla="*/ 343976 w 455570"/>
              <a:gd name="connsiteY11" fmla="*/ 101318 h 605592"/>
              <a:gd name="connsiteX12" fmla="*/ 431507 w 455570"/>
              <a:gd name="connsiteY12" fmla="*/ 0 h 605592"/>
              <a:gd name="connsiteX13" fmla="*/ 455570 w 455570"/>
              <a:gd name="connsiteY13" fmla="*/ 0 h 605592"/>
              <a:gd name="connsiteX14" fmla="*/ 455570 w 455570"/>
              <a:gd name="connsiteY14" fmla="*/ 496004 h 605592"/>
              <a:gd name="connsiteX15" fmla="*/ 431507 w 455570"/>
              <a:gd name="connsiteY15" fmla="*/ 496004 h 605592"/>
              <a:gd name="connsiteX16" fmla="*/ 72138 w 455570"/>
              <a:gd name="connsiteY16" fmla="*/ 0 h 605592"/>
              <a:gd name="connsiteX17" fmla="*/ 406736 w 455570"/>
              <a:gd name="connsiteY17" fmla="*/ 0 h 605592"/>
              <a:gd name="connsiteX18" fmla="*/ 406736 w 455570"/>
              <a:gd name="connsiteY18" fmla="*/ 496024 h 605592"/>
              <a:gd name="connsiteX19" fmla="*/ 88756 w 455570"/>
              <a:gd name="connsiteY19" fmla="*/ 496024 h 605592"/>
              <a:gd name="connsiteX20" fmla="*/ 52827 w 455570"/>
              <a:gd name="connsiteY20" fmla="*/ 531805 h 605592"/>
              <a:gd name="connsiteX21" fmla="*/ 88756 w 455570"/>
              <a:gd name="connsiteY21" fmla="*/ 567586 h 605592"/>
              <a:gd name="connsiteX22" fmla="*/ 455570 w 455570"/>
              <a:gd name="connsiteY22" fmla="*/ 567586 h 605592"/>
              <a:gd name="connsiteX23" fmla="*/ 455570 w 455570"/>
              <a:gd name="connsiteY23" fmla="*/ 605592 h 605592"/>
              <a:gd name="connsiteX24" fmla="*/ 72138 w 455570"/>
              <a:gd name="connsiteY24" fmla="*/ 605592 h 605592"/>
              <a:gd name="connsiteX25" fmla="*/ 0 w 455570"/>
              <a:gd name="connsiteY25" fmla="*/ 533752 h 605592"/>
              <a:gd name="connsiteX26" fmla="*/ 0 w 455570"/>
              <a:gd name="connsiteY26" fmla="*/ 71841 h 605592"/>
              <a:gd name="connsiteX27" fmla="*/ 72138 w 455570"/>
              <a:gd name="connsiteY2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5570" h="605592">
                <a:moveTo>
                  <a:pt x="382041" y="509411"/>
                </a:moveTo>
                <a:lnTo>
                  <a:pt x="406739" y="509411"/>
                </a:lnTo>
                <a:lnTo>
                  <a:pt x="406739" y="556408"/>
                </a:lnTo>
                <a:lnTo>
                  <a:pt x="382041" y="556408"/>
                </a:lnTo>
                <a:close/>
                <a:moveTo>
                  <a:pt x="132948" y="101318"/>
                </a:moveTo>
                <a:cubicBezTo>
                  <a:pt x="123571" y="101318"/>
                  <a:pt x="115958" y="108827"/>
                  <a:pt x="115958" y="118189"/>
                </a:cubicBezTo>
                <a:lnTo>
                  <a:pt x="115958" y="179184"/>
                </a:lnTo>
                <a:cubicBezTo>
                  <a:pt x="115958" y="188547"/>
                  <a:pt x="123571" y="196148"/>
                  <a:pt x="132948" y="196148"/>
                </a:cubicBezTo>
                <a:lnTo>
                  <a:pt x="343976" y="196148"/>
                </a:lnTo>
                <a:cubicBezTo>
                  <a:pt x="353352" y="196148"/>
                  <a:pt x="360965" y="188547"/>
                  <a:pt x="360965" y="179184"/>
                </a:cubicBezTo>
                <a:lnTo>
                  <a:pt x="360965" y="118189"/>
                </a:lnTo>
                <a:cubicBezTo>
                  <a:pt x="360965" y="108827"/>
                  <a:pt x="353352" y="101318"/>
                  <a:pt x="343976" y="101318"/>
                </a:cubicBezTo>
                <a:close/>
                <a:moveTo>
                  <a:pt x="431507" y="0"/>
                </a:moveTo>
                <a:lnTo>
                  <a:pt x="455570" y="0"/>
                </a:lnTo>
                <a:lnTo>
                  <a:pt x="455570" y="496004"/>
                </a:lnTo>
                <a:lnTo>
                  <a:pt x="431507" y="496004"/>
                </a:lnTo>
                <a:close/>
                <a:moveTo>
                  <a:pt x="72138" y="0"/>
                </a:moveTo>
                <a:lnTo>
                  <a:pt x="406736" y="0"/>
                </a:lnTo>
                <a:lnTo>
                  <a:pt x="406736" y="496024"/>
                </a:lnTo>
                <a:lnTo>
                  <a:pt x="88756" y="496024"/>
                </a:lnTo>
                <a:cubicBezTo>
                  <a:pt x="68888" y="496024"/>
                  <a:pt x="52827" y="512060"/>
                  <a:pt x="52827" y="531805"/>
                </a:cubicBezTo>
                <a:cubicBezTo>
                  <a:pt x="52827" y="551550"/>
                  <a:pt x="68888" y="567586"/>
                  <a:pt x="88756" y="567586"/>
                </a:cubicBezTo>
                <a:lnTo>
                  <a:pt x="455570" y="567586"/>
                </a:lnTo>
                <a:lnTo>
                  <a:pt x="455570" y="605592"/>
                </a:lnTo>
                <a:lnTo>
                  <a:pt x="72138" y="605592"/>
                </a:lnTo>
                <a:cubicBezTo>
                  <a:pt x="32309" y="605592"/>
                  <a:pt x="0" y="573426"/>
                  <a:pt x="0" y="533752"/>
                </a:cubicBezTo>
                <a:lnTo>
                  <a:pt x="0" y="71841"/>
                </a:lnTo>
                <a:cubicBezTo>
                  <a:pt x="0" y="32166"/>
                  <a:pt x="32309" y="0"/>
                  <a:pt x="72138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19" name="iconfont-11240-5314386"/>
          <p:cNvSpPr>
            <a:spLocks noChangeAspect="1"/>
          </p:cNvSpPr>
          <p:nvPr/>
        </p:nvSpPr>
        <p:spPr bwMode="auto">
          <a:xfrm>
            <a:off x="6181504" y="4545227"/>
            <a:ext cx="568962" cy="609685"/>
          </a:xfrm>
          <a:custGeom>
            <a:avLst/>
            <a:gdLst>
              <a:gd name="connsiteX0" fmla="*/ 0 w 541931"/>
              <a:gd name="connsiteY0" fmla="*/ 464555 h 580719"/>
              <a:gd name="connsiteX1" fmla="*/ 96720 w 541931"/>
              <a:gd name="connsiteY1" fmla="*/ 464555 h 580719"/>
              <a:gd name="connsiteX2" fmla="*/ 96720 w 541931"/>
              <a:gd name="connsiteY2" fmla="*/ 483900 h 580719"/>
              <a:gd name="connsiteX3" fmla="*/ 116104 w 541931"/>
              <a:gd name="connsiteY3" fmla="*/ 483900 h 580719"/>
              <a:gd name="connsiteX4" fmla="*/ 116104 w 541931"/>
              <a:gd name="connsiteY4" fmla="*/ 464555 h 580719"/>
              <a:gd name="connsiteX5" fmla="*/ 135489 w 541931"/>
              <a:gd name="connsiteY5" fmla="*/ 464555 h 580719"/>
              <a:gd name="connsiteX6" fmla="*/ 135489 w 541931"/>
              <a:gd name="connsiteY6" fmla="*/ 483900 h 580719"/>
              <a:gd name="connsiteX7" fmla="*/ 154777 w 541931"/>
              <a:gd name="connsiteY7" fmla="*/ 483900 h 580719"/>
              <a:gd name="connsiteX8" fmla="*/ 154777 w 541931"/>
              <a:gd name="connsiteY8" fmla="*/ 464555 h 580719"/>
              <a:gd name="connsiteX9" fmla="*/ 174114 w 541931"/>
              <a:gd name="connsiteY9" fmla="*/ 464555 h 580719"/>
              <a:gd name="connsiteX10" fmla="*/ 174114 w 541931"/>
              <a:gd name="connsiteY10" fmla="*/ 483900 h 580719"/>
              <a:gd name="connsiteX11" fmla="*/ 193546 w 541931"/>
              <a:gd name="connsiteY11" fmla="*/ 483900 h 580719"/>
              <a:gd name="connsiteX12" fmla="*/ 193546 w 541931"/>
              <a:gd name="connsiteY12" fmla="*/ 464555 h 580719"/>
              <a:gd name="connsiteX13" fmla="*/ 212882 w 541931"/>
              <a:gd name="connsiteY13" fmla="*/ 464555 h 580719"/>
              <a:gd name="connsiteX14" fmla="*/ 212882 w 541931"/>
              <a:gd name="connsiteY14" fmla="*/ 483900 h 580719"/>
              <a:gd name="connsiteX15" fmla="*/ 232219 w 541931"/>
              <a:gd name="connsiteY15" fmla="*/ 483900 h 580719"/>
              <a:gd name="connsiteX16" fmla="*/ 232219 w 541931"/>
              <a:gd name="connsiteY16" fmla="*/ 464555 h 580719"/>
              <a:gd name="connsiteX17" fmla="*/ 232222 w 541931"/>
              <a:gd name="connsiteY17" fmla="*/ 464555 h 580719"/>
              <a:gd name="connsiteX18" fmla="*/ 232222 w 541931"/>
              <a:gd name="connsiteY18" fmla="*/ 483940 h 580719"/>
              <a:gd name="connsiteX19" fmla="*/ 19336 w 541931"/>
              <a:gd name="connsiteY19" fmla="*/ 483940 h 580719"/>
              <a:gd name="connsiteX20" fmla="*/ 19336 w 541931"/>
              <a:gd name="connsiteY20" fmla="*/ 561382 h 580719"/>
              <a:gd name="connsiteX21" fmla="*/ 66438 w 541931"/>
              <a:gd name="connsiteY21" fmla="*/ 561382 h 580719"/>
              <a:gd name="connsiteX22" fmla="*/ 154831 w 541931"/>
              <a:gd name="connsiteY22" fmla="*/ 503276 h 580719"/>
              <a:gd name="connsiteX23" fmla="*/ 243224 w 541931"/>
              <a:gd name="connsiteY23" fmla="*/ 561382 h 580719"/>
              <a:gd name="connsiteX24" fmla="*/ 298660 w 541931"/>
              <a:gd name="connsiteY24" fmla="*/ 561382 h 580719"/>
              <a:gd name="connsiteX25" fmla="*/ 387101 w 541931"/>
              <a:gd name="connsiteY25" fmla="*/ 503276 h 580719"/>
              <a:gd name="connsiteX26" fmla="*/ 475494 w 541931"/>
              <a:gd name="connsiteY26" fmla="*/ 561382 h 580719"/>
              <a:gd name="connsiteX27" fmla="*/ 522500 w 541931"/>
              <a:gd name="connsiteY27" fmla="*/ 561382 h 580719"/>
              <a:gd name="connsiteX28" fmla="*/ 522500 w 541931"/>
              <a:gd name="connsiteY28" fmla="*/ 483940 h 580719"/>
              <a:gd name="connsiteX29" fmla="*/ 309614 w 541931"/>
              <a:gd name="connsiteY29" fmla="*/ 483940 h 580719"/>
              <a:gd name="connsiteX30" fmla="*/ 309614 w 541931"/>
              <a:gd name="connsiteY30" fmla="*/ 483900 h 580719"/>
              <a:gd name="connsiteX31" fmla="*/ 328949 w 541931"/>
              <a:gd name="connsiteY31" fmla="*/ 483900 h 580719"/>
              <a:gd name="connsiteX32" fmla="*/ 328949 w 541931"/>
              <a:gd name="connsiteY32" fmla="*/ 464555 h 580719"/>
              <a:gd name="connsiteX33" fmla="*/ 348333 w 541931"/>
              <a:gd name="connsiteY33" fmla="*/ 464555 h 580719"/>
              <a:gd name="connsiteX34" fmla="*/ 348333 w 541931"/>
              <a:gd name="connsiteY34" fmla="*/ 483900 h 580719"/>
              <a:gd name="connsiteX35" fmla="*/ 367717 w 541931"/>
              <a:gd name="connsiteY35" fmla="*/ 483900 h 580719"/>
              <a:gd name="connsiteX36" fmla="*/ 367717 w 541931"/>
              <a:gd name="connsiteY36" fmla="*/ 464555 h 580719"/>
              <a:gd name="connsiteX37" fmla="*/ 387102 w 541931"/>
              <a:gd name="connsiteY37" fmla="*/ 464555 h 580719"/>
              <a:gd name="connsiteX38" fmla="*/ 387102 w 541931"/>
              <a:gd name="connsiteY38" fmla="*/ 483900 h 580719"/>
              <a:gd name="connsiteX39" fmla="*/ 406438 w 541931"/>
              <a:gd name="connsiteY39" fmla="*/ 483900 h 580719"/>
              <a:gd name="connsiteX40" fmla="*/ 406438 w 541931"/>
              <a:gd name="connsiteY40" fmla="*/ 464555 h 580719"/>
              <a:gd name="connsiteX41" fmla="*/ 425775 w 541931"/>
              <a:gd name="connsiteY41" fmla="*/ 464555 h 580719"/>
              <a:gd name="connsiteX42" fmla="*/ 425775 w 541931"/>
              <a:gd name="connsiteY42" fmla="*/ 483900 h 580719"/>
              <a:gd name="connsiteX43" fmla="*/ 445111 w 541931"/>
              <a:gd name="connsiteY43" fmla="*/ 483900 h 580719"/>
              <a:gd name="connsiteX44" fmla="*/ 445111 w 541931"/>
              <a:gd name="connsiteY44" fmla="*/ 464555 h 580719"/>
              <a:gd name="connsiteX45" fmla="*/ 541931 w 541931"/>
              <a:gd name="connsiteY45" fmla="*/ 464555 h 580719"/>
              <a:gd name="connsiteX46" fmla="*/ 541931 w 541931"/>
              <a:gd name="connsiteY46" fmla="*/ 580719 h 580719"/>
              <a:gd name="connsiteX47" fmla="*/ 461777 w 541931"/>
              <a:gd name="connsiteY47" fmla="*/ 580719 h 580719"/>
              <a:gd name="connsiteX48" fmla="*/ 387101 w 541931"/>
              <a:gd name="connsiteY48" fmla="*/ 522613 h 580719"/>
              <a:gd name="connsiteX49" fmla="*/ 312424 w 541931"/>
              <a:gd name="connsiteY49" fmla="*/ 580719 h 580719"/>
              <a:gd name="connsiteX50" fmla="*/ 229460 w 541931"/>
              <a:gd name="connsiteY50" fmla="*/ 580719 h 580719"/>
              <a:gd name="connsiteX51" fmla="*/ 154783 w 541931"/>
              <a:gd name="connsiteY51" fmla="*/ 522613 h 580719"/>
              <a:gd name="connsiteX52" fmla="*/ 80154 w 541931"/>
              <a:gd name="connsiteY52" fmla="*/ 580719 h 580719"/>
              <a:gd name="connsiteX53" fmla="*/ 0 w 541931"/>
              <a:gd name="connsiteY53" fmla="*/ 580719 h 580719"/>
              <a:gd name="connsiteX54" fmla="*/ 232228 w 541931"/>
              <a:gd name="connsiteY54" fmla="*/ 445211 h 580719"/>
              <a:gd name="connsiteX55" fmla="*/ 309604 w 541931"/>
              <a:gd name="connsiteY55" fmla="*/ 445211 h 580719"/>
              <a:gd name="connsiteX56" fmla="*/ 309604 w 541931"/>
              <a:gd name="connsiteY56" fmla="*/ 464555 h 580719"/>
              <a:gd name="connsiteX57" fmla="*/ 232228 w 541931"/>
              <a:gd name="connsiteY57" fmla="*/ 464555 h 580719"/>
              <a:gd name="connsiteX58" fmla="*/ 232228 w 541931"/>
              <a:gd name="connsiteY58" fmla="*/ 406523 h 580719"/>
              <a:gd name="connsiteX59" fmla="*/ 309604 w 541931"/>
              <a:gd name="connsiteY59" fmla="*/ 406523 h 580719"/>
              <a:gd name="connsiteX60" fmla="*/ 309604 w 541931"/>
              <a:gd name="connsiteY60" fmla="*/ 425915 h 580719"/>
              <a:gd name="connsiteX61" fmla="*/ 232228 w 541931"/>
              <a:gd name="connsiteY61" fmla="*/ 425915 h 580719"/>
              <a:gd name="connsiteX62" fmla="*/ 96720 w 541931"/>
              <a:gd name="connsiteY62" fmla="*/ 367736 h 580719"/>
              <a:gd name="connsiteX63" fmla="*/ 445111 w 541931"/>
              <a:gd name="connsiteY63" fmla="*/ 367736 h 580719"/>
              <a:gd name="connsiteX64" fmla="*/ 445111 w 541931"/>
              <a:gd name="connsiteY64" fmla="*/ 464555 h 580719"/>
              <a:gd name="connsiteX65" fmla="*/ 425775 w 541931"/>
              <a:gd name="connsiteY65" fmla="*/ 464555 h 580719"/>
              <a:gd name="connsiteX66" fmla="*/ 425775 w 541931"/>
              <a:gd name="connsiteY66" fmla="*/ 387073 h 580719"/>
              <a:gd name="connsiteX67" fmla="*/ 406438 w 541931"/>
              <a:gd name="connsiteY67" fmla="*/ 387073 h 580719"/>
              <a:gd name="connsiteX68" fmla="*/ 406438 w 541931"/>
              <a:gd name="connsiteY68" fmla="*/ 464555 h 580719"/>
              <a:gd name="connsiteX69" fmla="*/ 387102 w 541931"/>
              <a:gd name="connsiteY69" fmla="*/ 464555 h 580719"/>
              <a:gd name="connsiteX70" fmla="*/ 387102 w 541931"/>
              <a:gd name="connsiteY70" fmla="*/ 387073 h 580719"/>
              <a:gd name="connsiteX71" fmla="*/ 367717 w 541931"/>
              <a:gd name="connsiteY71" fmla="*/ 387073 h 580719"/>
              <a:gd name="connsiteX72" fmla="*/ 367717 w 541931"/>
              <a:gd name="connsiteY72" fmla="*/ 464555 h 580719"/>
              <a:gd name="connsiteX73" fmla="*/ 348333 w 541931"/>
              <a:gd name="connsiteY73" fmla="*/ 464555 h 580719"/>
              <a:gd name="connsiteX74" fmla="*/ 348333 w 541931"/>
              <a:gd name="connsiteY74" fmla="*/ 387073 h 580719"/>
              <a:gd name="connsiteX75" fmla="*/ 328949 w 541931"/>
              <a:gd name="connsiteY75" fmla="*/ 387073 h 580719"/>
              <a:gd name="connsiteX76" fmla="*/ 328949 w 541931"/>
              <a:gd name="connsiteY76" fmla="*/ 464555 h 580719"/>
              <a:gd name="connsiteX77" fmla="*/ 309614 w 541931"/>
              <a:gd name="connsiteY77" fmla="*/ 464555 h 580719"/>
              <a:gd name="connsiteX78" fmla="*/ 309614 w 541931"/>
              <a:gd name="connsiteY78" fmla="*/ 483900 h 580719"/>
              <a:gd name="connsiteX79" fmla="*/ 309613 w 541931"/>
              <a:gd name="connsiteY79" fmla="*/ 483900 h 580719"/>
              <a:gd name="connsiteX80" fmla="*/ 309613 w 541931"/>
              <a:gd name="connsiteY80" fmla="*/ 387073 h 580719"/>
              <a:gd name="connsiteX81" fmla="*/ 232219 w 541931"/>
              <a:gd name="connsiteY81" fmla="*/ 387073 h 580719"/>
              <a:gd name="connsiteX82" fmla="*/ 232219 w 541931"/>
              <a:gd name="connsiteY82" fmla="*/ 464555 h 580719"/>
              <a:gd name="connsiteX83" fmla="*/ 212882 w 541931"/>
              <a:gd name="connsiteY83" fmla="*/ 464555 h 580719"/>
              <a:gd name="connsiteX84" fmla="*/ 212882 w 541931"/>
              <a:gd name="connsiteY84" fmla="*/ 387073 h 580719"/>
              <a:gd name="connsiteX85" fmla="*/ 193546 w 541931"/>
              <a:gd name="connsiteY85" fmla="*/ 387073 h 580719"/>
              <a:gd name="connsiteX86" fmla="*/ 193546 w 541931"/>
              <a:gd name="connsiteY86" fmla="*/ 464555 h 580719"/>
              <a:gd name="connsiteX87" fmla="*/ 174114 w 541931"/>
              <a:gd name="connsiteY87" fmla="*/ 464555 h 580719"/>
              <a:gd name="connsiteX88" fmla="*/ 174114 w 541931"/>
              <a:gd name="connsiteY88" fmla="*/ 387073 h 580719"/>
              <a:gd name="connsiteX89" fmla="*/ 154777 w 541931"/>
              <a:gd name="connsiteY89" fmla="*/ 387073 h 580719"/>
              <a:gd name="connsiteX90" fmla="*/ 154777 w 541931"/>
              <a:gd name="connsiteY90" fmla="*/ 464555 h 580719"/>
              <a:gd name="connsiteX91" fmla="*/ 135489 w 541931"/>
              <a:gd name="connsiteY91" fmla="*/ 464555 h 580719"/>
              <a:gd name="connsiteX92" fmla="*/ 135489 w 541931"/>
              <a:gd name="connsiteY92" fmla="*/ 387073 h 580719"/>
              <a:gd name="connsiteX93" fmla="*/ 116104 w 541931"/>
              <a:gd name="connsiteY93" fmla="*/ 387073 h 580719"/>
              <a:gd name="connsiteX94" fmla="*/ 116104 w 541931"/>
              <a:gd name="connsiteY94" fmla="*/ 464555 h 580719"/>
              <a:gd name="connsiteX95" fmla="*/ 96720 w 541931"/>
              <a:gd name="connsiteY95" fmla="*/ 464555 h 580719"/>
              <a:gd name="connsiteX96" fmla="*/ 135497 w 541931"/>
              <a:gd name="connsiteY96" fmla="*/ 329008 h 580719"/>
              <a:gd name="connsiteX97" fmla="*/ 154829 w 541931"/>
              <a:gd name="connsiteY97" fmla="*/ 329008 h 580719"/>
              <a:gd name="connsiteX98" fmla="*/ 154829 w 541931"/>
              <a:gd name="connsiteY98" fmla="*/ 329048 h 580719"/>
              <a:gd name="connsiteX99" fmla="*/ 174161 w 541931"/>
              <a:gd name="connsiteY99" fmla="*/ 329048 h 580719"/>
              <a:gd name="connsiteX100" fmla="*/ 174161 w 541931"/>
              <a:gd name="connsiteY100" fmla="*/ 329008 h 580719"/>
              <a:gd name="connsiteX101" fmla="*/ 193589 w 541931"/>
              <a:gd name="connsiteY101" fmla="*/ 329008 h 580719"/>
              <a:gd name="connsiteX102" fmla="*/ 193589 w 541931"/>
              <a:gd name="connsiteY102" fmla="*/ 329048 h 580719"/>
              <a:gd name="connsiteX103" fmla="*/ 212921 w 541931"/>
              <a:gd name="connsiteY103" fmla="*/ 329048 h 580719"/>
              <a:gd name="connsiteX104" fmla="*/ 212921 w 541931"/>
              <a:gd name="connsiteY104" fmla="*/ 329008 h 580719"/>
              <a:gd name="connsiteX105" fmla="*/ 232254 w 541931"/>
              <a:gd name="connsiteY105" fmla="*/ 329008 h 580719"/>
              <a:gd name="connsiteX106" fmla="*/ 232254 w 541931"/>
              <a:gd name="connsiteY106" fmla="*/ 329048 h 580719"/>
              <a:gd name="connsiteX107" fmla="*/ 251634 w 541931"/>
              <a:gd name="connsiteY107" fmla="*/ 329048 h 580719"/>
              <a:gd name="connsiteX108" fmla="*/ 251634 w 541931"/>
              <a:gd name="connsiteY108" fmla="*/ 329008 h 580719"/>
              <a:gd name="connsiteX109" fmla="*/ 290299 w 541931"/>
              <a:gd name="connsiteY109" fmla="*/ 329008 h 580719"/>
              <a:gd name="connsiteX110" fmla="*/ 290299 w 541931"/>
              <a:gd name="connsiteY110" fmla="*/ 329048 h 580719"/>
              <a:gd name="connsiteX111" fmla="*/ 309631 w 541931"/>
              <a:gd name="connsiteY111" fmla="*/ 329048 h 580719"/>
              <a:gd name="connsiteX112" fmla="*/ 309631 w 541931"/>
              <a:gd name="connsiteY112" fmla="*/ 329008 h 580719"/>
              <a:gd name="connsiteX113" fmla="*/ 328963 w 541931"/>
              <a:gd name="connsiteY113" fmla="*/ 329008 h 580719"/>
              <a:gd name="connsiteX114" fmla="*/ 328963 w 541931"/>
              <a:gd name="connsiteY114" fmla="*/ 329048 h 580719"/>
              <a:gd name="connsiteX115" fmla="*/ 348343 w 541931"/>
              <a:gd name="connsiteY115" fmla="*/ 329048 h 580719"/>
              <a:gd name="connsiteX116" fmla="*/ 348343 w 541931"/>
              <a:gd name="connsiteY116" fmla="*/ 329008 h 580719"/>
              <a:gd name="connsiteX117" fmla="*/ 367723 w 541931"/>
              <a:gd name="connsiteY117" fmla="*/ 329008 h 580719"/>
              <a:gd name="connsiteX118" fmla="*/ 367723 w 541931"/>
              <a:gd name="connsiteY118" fmla="*/ 329048 h 580719"/>
              <a:gd name="connsiteX119" fmla="*/ 387103 w 541931"/>
              <a:gd name="connsiteY119" fmla="*/ 329048 h 580719"/>
              <a:gd name="connsiteX120" fmla="*/ 387103 w 541931"/>
              <a:gd name="connsiteY120" fmla="*/ 329008 h 580719"/>
              <a:gd name="connsiteX121" fmla="*/ 406436 w 541931"/>
              <a:gd name="connsiteY121" fmla="*/ 329008 h 580719"/>
              <a:gd name="connsiteX122" fmla="*/ 406436 w 541931"/>
              <a:gd name="connsiteY122" fmla="*/ 329048 h 580719"/>
              <a:gd name="connsiteX123" fmla="*/ 425768 w 541931"/>
              <a:gd name="connsiteY123" fmla="*/ 329048 h 580719"/>
              <a:gd name="connsiteX124" fmla="*/ 425768 w 541931"/>
              <a:gd name="connsiteY124" fmla="*/ 348392 h 580719"/>
              <a:gd name="connsiteX125" fmla="*/ 116164 w 541931"/>
              <a:gd name="connsiteY125" fmla="*/ 348392 h 580719"/>
              <a:gd name="connsiteX126" fmla="*/ 116164 w 541931"/>
              <a:gd name="connsiteY126" fmla="*/ 329048 h 580719"/>
              <a:gd name="connsiteX127" fmla="*/ 135497 w 541931"/>
              <a:gd name="connsiteY127" fmla="*/ 329048 h 580719"/>
              <a:gd name="connsiteX128" fmla="*/ 406436 w 541931"/>
              <a:gd name="connsiteY128" fmla="*/ 309673 h 580719"/>
              <a:gd name="connsiteX129" fmla="*/ 425768 w 541931"/>
              <a:gd name="connsiteY129" fmla="*/ 309673 h 580719"/>
              <a:gd name="connsiteX130" fmla="*/ 425768 w 541931"/>
              <a:gd name="connsiteY130" fmla="*/ 329008 h 580719"/>
              <a:gd name="connsiteX131" fmla="*/ 406436 w 541931"/>
              <a:gd name="connsiteY131" fmla="*/ 329008 h 580719"/>
              <a:gd name="connsiteX132" fmla="*/ 367723 w 541931"/>
              <a:gd name="connsiteY132" fmla="*/ 309673 h 580719"/>
              <a:gd name="connsiteX133" fmla="*/ 387103 w 541931"/>
              <a:gd name="connsiteY133" fmla="*/ 309673 h 580719"/>
              <a:gd name="connsiteX134" fmla="*/ 387103 w 541931"/>
              <a:gd name="connsiteY134" fmla="*/ 329008 h 580719"/>
              <a:gd name="connsiteX135" fmla="*/ 367723 w 541931"/>
              <a:gd name="connsiteY135" fmla="*/ 329008 h 580719"/>
              <a:gd name="connsiteX136" fmla="*/ 328963 w 541931"/>
              <a:gd name="connsiteY136" fmla="*/ 309673 h 580719"/>
              <a:gd name="connsiteX137" fmla="*/ 348343 w 541931"/>
              <a:gd name="connsiteY137" fmla="*/ 309673 h 580719"/>
              <a:gd name="connsiteX138" fmla="*/ 348343 w 541931"/>
              <a:gd name="connsiteY138" fmla="*/ 329008 h 580719"/>
              <a:gd name="connsiteX139" fmla="*/ 328963 w 541931"/>
              <a:gd name="connsiteY139" fmla="*/ 329008 h 580719"/>
              <a:gd name="connsiteX140" fmla="*/ 290299 w 541931"/>
              <a:gd name="connsiteY140" fmla="*/ 309673 h 580719"/>
              <a:gd name="connsiteX141" fmla="*/ 309631 w 541931"/>
              <a:gd name="connsiteY141" fmla="*/ 309673 h 580719"/>
              <a:gd name="connsiteX142" fmla="*/ 309631 w 541931"/>
              <a:gd name="connsiteY142" fmla="*/ 329008 h 580719"/>
              <a:gd name="connsiteX143" fmla="*/ 290299 w 541931"/>
              <a:gd name="connsiteY143" fmla="*/ 329008 h 580719"/>
              <a:gd name="connsiteX144" fmla="*/ 232254 w 541931"/>
              <a:gd name="connsiteY144" fmla="*/ 309673 h 580719"/>
              <a:gd name="connsiteX145" fmla="*/ 251634 w 541931"/>
              <a:gd name="connsiteY145" fmla="*/ 309673 h 580719"/>
              <a:gd name="connsiteX146" fmla="*/ 251634 w 541931"/>
              <a:gd name="connsiteY146" fmla="*/ 329008 h 580719"/>
              <a:gd name="connsiteX147" fmla="*/ 232254 w 541931"/>
              <a:gd name="connsiteY147" fmla="*/ 329008 h 580719"/>
              <a:gd name="connsiteX148" fmla="*/ 193589 w 541931"/>
              <a:gd name="connsiteY148" fmla="*/ 309673 h 580719"/>
              <a:gd name="connsiteX149" fmla="*/ 212921 w 541931"/>
              <a:gd name="connsiteY149" fmla="*/ 309673 h 580719"/>
              <a:gd name="connsiteX150" fmla="*/ 212921 w 541931"/>
              <a:gd name="connsiteY150" fmla="*/ 329008 h 580719"/>
              <a:gd name="connsiteX151" fmla="*/ 193589 w 541931"/>
              <a:gd name="connsiteY151" fmla="*/ 329008 h 580719"/>
              <a:gd name="connsiteX152" fmla="*/ 154829 w 541931"/>
              <a:gd name="connsiteY152" fmla="*/ 309673 h 580719"/>
              <a:gd name="connsiteX153" fmla="*/ 174161 w 541931"/>
              <a:gd name="connsiteY153" fmla="*/ 309673 h 580719"/>
              <a:gd name="connsiteX154" fmla="*/ 174161 w 541931"/>
              <a:gd name="connsiteY154" fmla="*/ 329008 h 580719"/>
              <a:gd name="connsiteX155" fmla="*/ 154829 w 541931"/>
              <a:gd name="connsiteY155" fmla="*/ 329008 h 580719"/>
              <a:gd name="connsiteX156" fmla="*/ 116164 w 541931"/>
              <a:gd name="connsiteY156" fmla="*/ 309673 h 580719"/>
              <a:gd name="connsiteX157" fmla="*/ 135497 w 541931"/>
              <a:gd name="connsiteY157" fmla="*/ 309673 h 580719"/>
              <a:gd name="connsiteX158" fmla="*/ 135497 w 541931"/>
              <a:gd name="connsiteY158" fmla="*/ 329008 h 580719"/>
              <a:gd name="connsiteX159" fmla="*/ 116164 w 541931"/>
              <a:gd name="connsiteY159" fmla="*/ 329008 h 580719"/>
              <a:gd name="connsiteX160" fmla="*/ 116164 w 541931"/>
              <a:gd name="connsiteY160" fmla="*/ 290337 h 580719"/>
              <a:gd name="connsiteX161" fmla="*/ 425768 w 541931"/>
              <a:gd name="connsiteY161" fmla="*/ 290337 h 580719"/>
              <a:gd name="connsiteX162" fmla="*/ 425768 w 541931"/>
              <a:gd name="connsiteY162" fmla="*/ 290376 h 580719"/>
              <a:gd name="connsiteX163" fmla="*/ 406436 w 541931"/>
              <a:gd name="connsiteY163" fmla="*/ 290376 h 580719"/>
              <a:gd name="connsiteX164" fmla="*/ 406436 w 541931"/>
              <a:gd name="connsiteY164" fmla="*/ 309673 h 580719"/>
              <a:gd name="connsiteX165" fmla="*/ 387103 w 541931"/>
              <a:gd name="connsiteY165" fmla="*/ 309673 h 580719"/>
              <a:gd name="connsiteX166" fmla="*/ 387103 w 541931"/>
              <a:gd name="connsiteY166" fmla="*/ 290376 h 580719"/>
              <a:gd name="connsiteX167" fmla="*/ 367723 w 541931"/>
              <a:gd name="connsiteY167" fmla="*/ 290376 h 580719"/>
              <a:gd name="connsiteX168" fmla="*/ 367723 w 541931"/>
              <a:gd name="connsiteY168" fmla="*/ 309673 h 580719"/>
              <a:gd name="connsiteX169" fmla="*/ 348343 w 541931"/>
              <a:gd name="connsiteY169" fmla="*/ 309673 h 580719"/>
              <a:gd name="connsiteX170" fmla="*/ 348343 w 541931"/>
              <a:gd name="connsiteY170" fmla="*/ 290376 h 580719"/>
              <a:gd name="connsiteX171" fmla="*/ 328963 w 541931"/>
              <a:gd name="connsiteY171" fmla="*/ 290376 h 580719"/>
              <a:gd name="connsiteX172" fmla="*/ 328963 w 541931"/>
              <a:gd name="connsiteY172" fmla="*/ 309673 h 580719"/>
              <a:gd name="connsiteX173" fmla="*/ 309631 w 541931"/>
              <a:gd name="connsiteY173" fmla="*/ 309673 h 580719"/>
              <a:gd name="connsiteX174" fmla="*/ 309631 w 541931"/>
              <a:gd name="connsiteY174" fmla="*/ 290376 h 580719"/>
              <a:gd name="connsiteX175" fmla="*/ 290299 w 541931"/>
              <a:gd name="connsiteY175" fmla="*/ 290376 h 580719"/>
              <a:gd name="connsiteX176" fmla="*/ 290299 w 541931"/>
              <a:gd name="connsiteY176" fmla="*/ 309673 h 580719"/>
              <a:gd name="connsiteX177" fmla="*/ 251634 w 541931"/>
              <a:gd name="connsiteY177" fmla="*/ 309673 h 580719"/>
              <a:gd name="connsiteX178" fmla="*/ 251634 w 541931"/>
              <a:gd name="connsiteY178" fmla="*/ 290376 h 580719"/>
              <a:gd name="connsiteX179" fmla="*/ 232254 w 541931"/>
              <a:gd name="connsiteY179" fmla="*/ 290376 h 580719"/>
              <a:gd name="connsiteX180" fmla="*/ 232254 w 541931"/>
              <a:gd name="connsiteY180" fmla="*/ 309673 h 580719"/>
              <a:gd name="connsiteX181" fmla="*/ 212921 w 541931"/>
              <a:gd name="connsiteY181" fmla="*/ 309673 h 580719"/>
              <a:gd name="connsiteX182" fmla="*/ 212921 w 541931"/>
              <a:gd name="connsiteY182" fmla="*/ 290376 h 580719"/>
              <a:gd name="connsiteX183" fmla="*/ 193589 w 541931"/>
              <a:gd name="connsiteY183" fmla="*/ 290376 h 580719"/>
              <a:gd name="connsiteX184" fmla="*/ 193589 w 541931"/>
              <a:gd name="connsiteY184" fmla="*/ 309673 h 580719"/>
              <a:gd name="connsiteX185" fmla="*/ 174161 w 541931"/>
              <a:gd name="connsiteY185" fmla="*/ 309673 h 580719"/>
              <a:gd name="connsiteX186" fmla="*/ 174161 w 541931"/>
              <a:gd name="connsiteY186" fmla="*/ 290376 h 580719"/>
              <a:gd name="connsiteX187" fmla="*/ 154829 w 541931"/>
              <a:gd name="connsiteY187" fmla="*/ 290376 h 580719"/>
              <a:gd name="connsiteX188" fmla="*/ 154829 w 541931"/>
              <a:gd name="connsiteY188" fmla="*/ 309673 h 580719"/>
              <a:gd name="connsiteX189" fmla="*/ 135497 w 541931"/>
              <a:gd name="connsiteY189" fmla="*/ 309673 h 580719"/>
              <a:gd name="connsiteX190" fmla="*/ 135497 w 541931"/>
              <a:gd name="connsiteY190" fmla="*/ 290376 h 580719"/>
              <a:gd name="connsiteX191" fmla="*/ 116164 w 541931"/>
              <a:gd name="connsiteY191" fmla="*/ 290376 h 580719"/>
              <a:gd name="connsiteX192" fmla="*/ 116164 w 541931"/>
              <a:gd name="connsiteY192" fmla="*/ 251656 h 580719"/>
              <a:gd name="connsiteX193" fmla="*/ 425768 w 541931"/>
              <a:gd name="connsiteY193" fmla="*/ 251656 h 580719"/>
              <a:gd name="connsiteX194" fmla="*/ 425768 w 541931"/>
              <a:gd name="connsiteY194" fmla="*/ 271039 h 580719"/>
              <a:gd name="connsiteX195" fmla="*/ 116164 w 541931"/>
              <a:gd name="connsiteY195" fmla="*/ 271039 h 580719"/>
              <a:gd name="connsiteX196" fmla="*/ 270966 w 541931"/>
              <a:gd name="connsiteY196" fmla="*/ 155129 h 580719"/>
              <a:gd name="connsiteX197" fmla="*/ 182732 w 541931"/>
              <a:gd name="connsiteY197" fmla="*/ 212708 h 580719"/>
              <a:gd name="connsiteX198" fmla="*/ 359152 w 541931"/>
              <a:gd name="connsiteY198" fmla="*/ 212708 h 580719"/>
              <a:gd name="connsiteX199" fmla="*/ 270966 w 541931"/>
              <a:gd name="connsiteY199" fmla="*/ 155129 h 580719"/>
              <a:gd name="connsiteX200" fmla="*/ 270966 w 541931"/>
              <a:gd name="connsiteY200" fmla="*/ 135508 h 580719"/>
              <a:gd name="connsiteX201" fmla="*/ 271014 w 541931"/>
              <a:gd name="connsiteY201" fmla="*/ 135516 h 580719"/>
              <a:gd name="connsiteX202" fmla="*/ 271014 w 541931"/>
              <a:gd name="connsiteY202" fmla="*/ 145212 h 580719"/>
              <a:gd name="connsiteX203" fmla="*/ 280680 w 541931"/>
              <a:gd name="connsiteY203" fmla="*/ 154880 h 580719"/>
              <a:gd name="connsiteX204" fmla="*/ 290346 w 541931"/>
              <a:gd name="connsiteY204" fmla="*/ 145164 h 580719"/>
              <a:gd name="connsiteX205" fmla="*/ 290346 w 541931"/>
              <a:gd name="connsiteY205" fmla="*/ 139018 h 580719"/>
              <a:gd name="connsiteX206" fmla="*/ 311778 w 541931"/>
              <a:gd name="connsiteY206" fmla="*/ 142900 h 580719"/>
              <a:gd name="connsiteX207" fmla="*/ 385294 w 541931"/>
              <a:gd name="connsiteY207" fmla="*/ 232282 h 580719"/>
              <a:gd name="connsiteX208" fmla="*/ 156543 w 541931"/>
              <a:gd name="connsiteY208" fmla="*/ 232282 h 580719"/>
              <a:gd name="connsiteX209" fmla="*/ 270966 w 541931"/>
              <a:gd name="connsiteY209" fmla="*/ 135508 h 580719"/>
              <a:gd name="connsiteX210" fmla="*/ 280680 w 541931"/>
              <a:gd name="connsiteY210" fmla="*/ 0 h 580719"/>
              <a:gd name="connsiteX211" fmla="*/ 290346 w 541931"/>
              <a:gd name="connsiteY211" fmla="*/ 9716 h 580719"/>
              <a:gd name="connsiteX212" fmla="*/ 290346 w 541931"/>
              <a:gd name="connsiteY212" fmla="*/ 139018 h 580719"/>
              <a:gd name="connsiteX213" fmla="*/ 271014 w 541931"/>
              <a:gd name="connsiteY213" fmla="*/ 135516 h 580719"/>
              <a:gd name="connsiteX214" fmla="*/ 271014 w 541931"/>
              <a:gd name="connsiteY214" fmla="*/ 9716 h 580719"/>
              <a:gd name="connsiteX215" fmla="*/ 280680 w 541931"/>
              <a:gd name="connsiteY215" fmla="*/ 0 h 58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541931" h="580719">
                <a:moveTo>
                  <a:pt x="0" y="464555"/>
                </a:moveTo>
                <a:lnTo>
                  <a:pt x="96720" y="464555"/>
                </a:lnTo>
                <a:lnTo>
                  <a:pt x="96720" y="483900"/>
                </a:lnTo>
                <a:lnTo>
                  <a:pt x="116104" y="483900"/>
                </a:lnTo>
                <a:lnTo>
                  <a:pt x="116104" y="464555"/>
                </a:lnTo>
                <a:lnTo>
                  <a:pt x="135489" y="464555"/>
                </a:lnTo>
                <a:lnTo>
                  <a:pt x="135489" y="483900"/>
                </a:lnTo>
                <a:lnTo>
                  <a:pt x="154777" y="483900"/>
                </a:lnTo>
                <a:lnTo>
                  <a:pt x="154777" y="464555"/>
                </a:lnTo>
                <a:lnTo>
                  <a:pt x="174114" y="464555"/>
                </a:lnTo>
                <a:lnTo>
                  <a:pt x="174114" y="483900"/>
                </a:lnTo>
                <a:lnTo>
                  <a:pt x="193546" y="483900"/>
                </a:lnTo>
                <a:lnTo>
                  <a:pt x="193546" y="464555"/>
                </a:lnTo>
                <a:lnTo>
                  <a:pt x="212882" y="464555"/>
                </a:lnTo>
                <a:lnTo>
                  <a:pt x="212882" y="483900"/>
                </a:lnTo>
                <a:lnTo>
                  <a:pt x="232219" y="483900"/>
                </a:lnTo>
                <a:lnTo>
                  <a:pt x="232219" y="464555"/>
                </a:lnTo>
                <a:lnTo>
                  <a:pt x="232222" y="464555"/>
                </a:lnTo>
                <a:lnTo>
                  <a:pt x="232222" y="483940"/>
                </a:lnTo>
                <a:lnTo>
                  <a:pt x="19336" y="483940"/>
                </a:lnTo>
                <a:lnTo>
                  <a:pt x="19336" y="561382"/>
                </a:lnTo>
                <a:lnTo>
                  <a:pt x="66438" y="561382"/>
                </a:lnTo>
                <a:cubicBezTo>
                  <a:pt x="81630" y="526471"/>
                  <a:pt x="116064" y="503276"/>
                  <a:pt x="154831" y="503276"/>
                </a:cubicBezTo>
                <a:cubicBezTo>
                  <a:pt x="193598" y="503276"/>
                  <a:pt x="228079" y="526471"/>
                  <a:pt x="243224" y="561382"/>
                </a:cubicBezTo>
                <a:lnTo>
                  <a:pt x="298660" y="561382"/>
                </a:lnTo>
                <a:cubicBezTo>
                  <a:pt x="313853" y="526471"/>
                  <a:pt x="348333" y="503276"/>
                  <a:pt x="387101" y="503276"/>
                </a:cubicBezTo>
                <a:cubicBezTo>
                  <a:pt x="425820" y="503276"/>
                  <a:pt x="460301" y="526471"/>
                  <a:pt x="475494" y="561382"/>
                </a:cubicBezTo>
                <a:lnTo>
                  <a:pt x="522500" y="561382"/>
                </a:lnTo>
                <a:lnTo>
                  <a:pt x="522500" y="483940"/>
                </a:lnTo>
                <a:lnTo>
                  <a:pt x="309614" y="483940"/>
                </a:lnTo>
                <a:lnTo>
                  <a:pt x="309614" y="483900"/>
                </a:lnTo>
                <a:lnTo>
                  <a:pt x="328949" y="483900"/>
                </a:lnTo>
                <a:lnTo>
                  <a:pt x="328949" y="464555"/>
                </a:lnTo>
                <a:lnTo>
                  <a:pt x="348333" y="464555"/>
                </a:lnTo>
                <a:lnTo>
                  <a:pt x="348333" y="483900"/>
                </a:lnTo>
                <a:lnTo>
                  <a:pt x="367717" y="483900"/>
                </a:lnTo>
                <a:lnTo>
                  <a:pt x="367717" y="464555"/>
                </a:lnTo>
                <a:lnTo>
                  <a:pt x="387102" y="464555"/>
                </a:lnTo>
                <a:lnTo>
                  <a:pt x="387102" y="483900"/>
                </a:lnTo>
                <a:lnTo>
                  <a:pt x="406438" y="483900"/>
                </a:lnTo>
                <a:lnTo>
                  <a:pt x="406438" y="464555"/>
                </a:lnTo>
                <a:lnTo>
                  <a:pt x="425775" y="464555"/>
                </a:lnTo>
                <a:lnTo>
                  <a:pt x="425775" y="483900"/>
                </a:lnTo>
                <a:lnTo>
                  <a:pt x="445111" y="483900"/>
                </a:lnTo>
                <a:lnTo>
                  <a:pt x="445111" y="464555"/>
                </a:lnTo>
                <a:lnTo>
                  <a:pt x="541931" y="464555"/>
                </a:lnTo>
                <a:lnTo>
                  <a:pt x="541931" y="580719"/>
                </a:lnTo>
                <a:lnTo>
                  <a:pt x="461777" y="580719"/>
                </a:lnTo>
                <a:cubicBezTo>
                  <a:pt x="453110" y="547380"/>
                  <a:pt x="423106" y="522613"/>
                  <a:pt x="387101" y="522613"/>
                </a:cubicBezTo>
                <a:cubicBezTo>
                  <a:pt x="351048" y="522613"/>
                  <a:pt x="321044" y="547380"/>
                  <a:pt x="312424" y="580719"/>
                </a:cubicBezTo>
                <a:lnTo>
                  <a:pt x="229460" y="580719"/>
                </a:lnTo>
                <a:cubicBezTo>
                  <a:pt x="220792" y="547380"/>
                  <a:pt x="190788" y="522613"/>
                  <a:pt x="154783" y="522613"/>
                </a:cubicBezTo>
                <a:cubicBezTo>
                  <a:pt x="118826" y="522613"/>
                  <a:pt x="88774" y="547380"/>
                  <a:pt x="80154" y="580719"/>
                </a:cubicBezTo>
                <a:lnTo>
                  <a:pt x="0" y="580719"/>
                </a:lnTo>
                <a:close/>
                <a:moveTo>
                  <a:pt x="232228" y="445211"/>
                </a:moveTo>
                <a:lnTo>
                  <a:pt x="309604" y="445211"/>
                </a:lnTo>
                <a:lnTo>
                  <a:pt x="309604" y="464555"/>
                </a:lnTo>
                <a:lnTo>
                  <a:pt x="232228" y="464555"/>
                </a:lnTo>
                <a:close/>
                <a:moveTo>
                  <a:pt x="232228" y="406523"/>
                </a:moveTo>
                <a:lnTo>
                  <a:pt x="309604" y="406523"/>
                </a:lnTo>
                <a:lnTo>
                  <a:pt x="309604" y="425915"/>
                </a:lnTo>
                <a:lnTo>
                  <a:pt x="232228" y="425915"/>
                </a:lnTo>
                <a:close/>
                <a:moveTo>
                  <a:pt x="96720" y="367736"/>
                </a:moveTo>
                <a:lnTo>
                  <a:pt x="445111" y="367736"/>
                </a:lnTo>
                <a:lnTo>
                  <a:pt x="445111" y="464555"/>
                </a:lnTo>
                <a:lnTo>
                  <a:pt x="425775" y="464555"/>
                </a:lnTo>
                <a:lnTo>
                  <a:pt x="425775" y="387073"/>
                </a:lnTo>
                <a:lnTo>
                  <a:pt x="406438" y="387073"/>
                </a:lnTo>
                <a:lnTo>
                  <a:pt x="406438" y="464555"/>
                </a:lnTo>
                <a:lnTo>
                  <a:pt x="387102" y="464555"/>
                </a:lnTo>
                <a:lnTo>
                  <a:pt x="387102" y="387073"/>
                </a:lnTo>
                <a:lnTo>
                  <a:pt x="367717" y="387073"/>
                </a:lnTo>
                <a:lnTo>
                  <a:pt x="367717" y="464555"/>
                </a:lnTo>
                <a:lnTo>
                  <a:pt x="348333" y="464555"/>
                </a:lnTo>
                <a:lnTo>
                  <a:pt x="348333" y="387073"/>
                </a:lnTo>
                <a:lnTo>
                  <a:pt x="328949" y="387073"/>
                </a:lnTo>
                <a:lnTo>
                  <a:pt x="328949" y="464555"/>
                </a:lnTo>
                <a:lnTo>
                  <a:pt x="309614" y="464555"/>
                </a:lnTo>
                <a:lnTo>
                  <a:pt x="309614" y="483900"/>
                </a:lnTo>
                <a:lnTo>
                  <a:pt x="309613" y="483900"/>
                </a:lnTo>
                <a:lnTo>
                  <a:pt x="309613" y="387073"/>
                </a:lnTo>
                <a:lnTo>
                  <a:pt x="232219" y="387073"/>
                </a:lnTo>
                <a:lnTo>
                  <a:pt x="232219" y="464555"/>
                </a:lnTo>
                <a:lnTo>
                  <a:pt x="212882" y="464555"/>
                </a:lnTo>
                <a:lnTo>
                  <a:pt x="212882" y="387073"/>
                </a:lnTo>
                <a:lnTo>
                  <a:pt x="193546" y="387073"/>
                </a:lnTo>
                <a:lnTo>
                  <a:pt x="193546" y="464555"/>
                </a:lnTo>
                <a:lnTo>
                  <a:pt x="174114" y="464555"/>
                </a:lnTo>
                <a:lnTo>
                  <a:pt x="174114" y="387073"/>
                </a:lnTo>
                <a:lnTo>
                  <a:pt x="154777" y="387073"/>
                </a:lnTo>
                <a:lnTo>
                  <a:pt x="154777" y="464555"/>
                </a:lnTo>
                <a:lnTo>
                  <a:pt x="135489" y="464555"/>
                </a:lnTo>
                <a:lnTo>
                  <a:pt x="135489" y="387073"/>
                </a:lnTo>
                <a:lnTo>
                  <a:pt x="116104" y="387073"/>
                </a:lnTo>
                <a:lnTo>
                  <a:pt x="116104" y="464555"/>
                </a:lnTo>
                <a:lnTo>
                  <a:pt x="96720" y="464555"/>
                </a:lnTo>
                <a:close/>
                <a:moveTo>
                  <a:pt x="135497" y="329008"/>
                </a:moveTo>
                <a:lnTo>
                  <a:pt x="154829" y="329008"/>
                </a:lnTo>
                <a:lnTo>
                  <a:pt x="154829" y="329048"/>
                </a:lnTo>
                <a:lnTo>
                  <a:pt x="174161" y="329048"/>
                </a:lnTo>
                <a:lnTo>
                  <a:pt x="174161" y="329008"/>
                </a:lnTo>
                <a:lnTo>
                  <a:pt x="193589" y="329008"/>
                </a:lnTo>
                <a:lnTo>
                  <a:pt x="193589" y="329048"/>
                </a:lnTo>
                <a:lnTo>
                  <a:pt x="212921" y="329048"/>
                </a:lnTo>
                <a:lnTo>
                  <a:pt x="212921" y="329008"/>
                </a:lnTo>
                <a:lnTo>
                  <a:pt x="232254" y="329008"/>
                </a:lnTo>
                <a:lnTo>
                  <a:pt x="232254" y="329048"/>
                </a:lnTo>
                <a:lnTo>
                  <a:pt x="251634" y="329048"/>
                </a:lnTo>
                <a:lnTo>
                  <a:pt x="251634" y="329008"/>
                </a:lnTo>
                <a:lnTo>
                  <a:pt x="290299" y="329008"/>
                </a:lnTo>
                <a:lnTo>
                  <a:pt x="290299" y="329048"/>
                </a:lnTo>
                <a:lnTo>
                  <a:pt x="309631" y="329048"/>
                </a:lnTo>
                <a:lnTo>
                  <a:pt x="309631" y="329008"/>
                </a:lnTo>
                <a:lnTo>
                  <a:pt x="328963" y="329008"/>
                </a:lnTo>
                <a:lnTo>
                  <a:pt x="328963" y="329048"/>
                </a:lnTo>
                <a:lnTo>
                  <a:pt x="348343" y="329048"/>
                </a:lnTo>
                <a:lnTo>
                  <a:pt x="348343" y="329008"/>
                </a:lnTo>
                <a:lnTo>
                  <a:pt x="367723" y="329008"/>
                </a:lnTo>
                <a:lnTo>
                  <a:pt x="367723" y="329048"/>
                </a:lnTo>
                <a:lnTo>
                  <a:pt x="387103" y="329048"/>
                </a:lnTo>
                <a:lnTo>
                  <a:pt x="387103" y="329008"/>
                </a:lnTo>
                <a:lnTo>
                  <a:pt x="406436" y="329008"/>
                </a:lnTo>
                <a:lnTo>
                  <a:pt x="406436" y="329048"/>
                </a:lnTo>
                <a:lnTo>
                  <a:pt x="425768" y="329048"/>
                </a:lnTo>
                <a:lnTo>
                  <a:pt x="425768" y="348392"/>
                </a:lnTo>
                <a:lnTo>
                  <a:pt x="116164" y="348392"/>
                </a:lnTo>
                <a:lnTo>
                  <a:pt x="116164" y="329048"/>
                </a:lnTo>
                <a:lnTo>
                  <a:pt x="135497" y="329048"/>
                </a:lnTo>
                <a:close/>
                <a:moveTo>
                  <a:pt x="406436" y="309673"/>
                </a:moveTo>
                <a:lnTo>
                  <a:pt x="425768" y="309673"/>
                </a:lnTo>
                <a:lnTo>
                  <a:pt x="425768" y="329008"/>
                </a:lnTo>
                <a:lnTo>
                  <a:pt x="406436" y="329008"/>
                </a:lnTo>
                <a:close/>
                <a:moveTo>
                  <a:pt x="367723" y="309673"/>
                </a:moveTo>
                <a:lnTo>
                  <a:pt x="387103" y="309673"/>
                </a:lnTo>
                <a:lnTo>
                  <a:pt x="387103" y="329008"/>
                </a:lnTo>
                <a:lnTo>
                  <a:pt x="367723" y="329008"/>
                </a:lnTo>
                <a:close/>
                <a:moveTo>
                  <a:pt x="328963" y="309673"/>
                </a:moveTo>
                <a:lnTo>
                  <a:pt x="348343" y="309673"/>
                </a:lnTo>
                <a:lnTo>
                  <a:pt x="348343" y="329008"/>
                </a:lnTo>
                <a:lnTo>
                  <a:pt x="328963" y="329008"/>
                </a:lnTo>
                <a:close/>
                <a:moveTo>
                  <a:pt x="290299" y="309673"/>
                </a:moveTo>
                <a:lnTo>
                  <a:pt x="309631" y="309673"/>
                </a:lnTo>
                <a:lnTo>
                  <a:pt x="309631" y="329008"/>
                </a:lnTo>
                <a:lnTo>
                  <a:pt x="290299" y="329008"/>
                </a:lnTo>
                <a:close/>
                <a:moveTo>
                  <a:pt x="232254" y="309673"/>
                </a:moveTo>
                <a:lnTo>
                  <a:pt x="251634" y="309673"/>
                </a:lnTo>
                <a:lnTo>
                  <a:pt x="251634" y="329008"/>
                </a:lnTo>
                <a:lnTo>
                  <a:pt x="232254" y="329008"/>
                </a:lnTo>
                <a:close/>
                <a:moveTo>
                  <a:pt x="193589" y="309673"/>
                </a:moveTo>
                <a:lnTo>
                  <a:pt x="212921" y="309673"/>
                </a:lnTo>
                <a:lnTo>
                  <a:pt x="212921" y="329008"/>
                </a:lnTo>
                <a:lnTo>
                  <a:pt x="193589" y="329008"/>
                </a:lnTo>
                <a:close/>
                <a:moveTo>
                  <a:pt x="154829" y="309673"/>
                </a:moveTo>
                <a:lnTo>
                  <a:pt x="174161" y="309673"/>
                </a:lnTo>
                <a:lnTo>
                  <a:pt x="174161" y="329008"/>
                </a:lnTo>
                <a:lnTo>
                  <a:pt x="154829" y="329008"/>
                </a:lnTo>
                <a:close/>
                <a:moveTo>
                  <a:pt x="116164" y="309673"/>
                </a:moveTo>
                <a:lnTo>
                  <a:pt x="135497" y="309673"/>
                </a:lnTo>
                <a:lnTo>
                  <a:pt x="135497" y="329008"/>
                </a:lnTo>
                <a:lnTo>
                  <a:pt x="116164" y="329008"/>
                </a:lnTo>
                <a:close/>
                <a:moveTo>
                  <a:pt x="116164" y="290337"/>
                </a:moveTo>
                <a:lnTo>
                  <a:pt x="425768" y="290337"/>
                </a:lnTo>
                <a:lnTo>
                  <a:pt x="425768" y="290376"/>
                </a:lnTo>
                <a:lnTo>
                  <a:pt x="406436" y="290376"/>
                </a:lnTo>
                <a:lnTo>
                  <a:pt x="406436" y="309673"/>
                </a:lnTo>
                <a:lnTo>
                  <a:pt x="387103" y="309673"/>
                </a:lnTo>
                <a:lnTo>
                  <a:pt x="387103" y="290376"/>
                </a:lnTo>
                <a:lnTo>
                  <a:pt x="367723" y="290376"/>
                </a:lnTo>
                <a:lnTo>
                  <a:pt x="367723" y="309673"/>
                </a:lnTo>
                <a:lnTo>
                  <a:pt x="348343" y="309673"/>
                </a:lnTo>
                <a:lnTo>
                  <a:pt x="348343" y="290376"/>
                </a:lnTo>
                <a:lnTo>
                  <a:pt x="328963" y="290376"/>
                </a:lnTo>
                <a:lnTo>
                  <a:pt x="328963" y="309673"/>
                </a:lnTo>
                <a:lnTo>
                  <a:pt x="309631" y="309673"/>
                </a:lnTo>
                <a:lnTo>
                  <a:pt x="309631" y="290376"/>
                </a:lnTo>
                <a:lnTo>
                  <a:pt x="290299" y="290376"/>
                </a:lnTo>
                <a:lnTo>
                  <a:pt x="290299" y="309673"/>
                </a:lnTo>
                <a:lnTo>
                  <a:pt x="251634" y="309673"/>
                </a:lnTo>
                <a:lnTo>
                  <a:pt x="251634" y="290376"/>
                </a:lnTo>
                <a:lnTo>
                  <a:pt x="232254" y="290376"/>
                </a:lnTo>
                <a:lnTo>
                  <a:pt x="232254" y="309673"/>
                </a:lnTo>
                <a:lnTo>
                  <a:pt x="212921" y="309673"/>
                </a:lnTo>
                <a:lnTo>
                  <a:pt x="212921" y="290376"/>
                </a:lnTo>
                <a:lnTo>
                  <a:pt x="193589" y="290376"/>
                </a:lnTo>
                <a:lnTo>
                  <a:pt x="193589" y="309673"/>
                </a:lnTo>
                <a:lnTo>
                  <a:pt x="174161" y="309673"/>
                </a:lnTo>
                <a:lnTo>
                  <a:pt x="174161" y="290376"/>
                </a:lnTo>
                <a:lnTo>
                  <a:pt x="154829" y="290376"/>
                </a:lnTo>
                <a:lnTo>
                  <a:pt x="154829" y="309673"/>
                </a:lnTo>
                <a:lnTo>
                  <a:pt x="135497" y="309673"/>
                </a:lnTo>
                <a:lnTo>
                  <a:pt x="135497" y="290376"/>
                </a:lnTo>
                <a:lnTo>
                  <a:pt x="116164" y="290376"/>
                </a:lnTo>
                <a:close/>
                <a:moveTo>
                  <a:pt x="116164" y="251656"/>
                </a:moveTo>
                <a:lnTo>
                  <a:pt x="425768" y="251656"/>
                </a:lnTo>
                <a:lnTo>
                  <a:pt x="425768" y="271039"/>
                </a:lnTo>
                <a:lnTo>
                  <a:pt x="116164" y="271039"/>
                </a:lnTo>
                <a:close/>
                <a:moveTo>
                  <a:pt x="270966" y="155129"/>
                </a:moveTo>
                <a:cubicBezTo>
                  <a:pt x="231873" y="155129"/>
                  <a:pt x="197827" y="178275"/>
                  <a:pt x="182732" y="212708"/>
                </a:cubicBezTo>
                <a:lnTo>
                  <a:pt x="359152" y="212708"/>
                </a:lnTo>
                <a:cubicBezTo>
                  <a:pt x="344106" y="178275"/>
                  <a:pt x="310012" y="155129"/>
                  <a:pt x="270966" y="155129"/>
                </a:cubicBezTo>
                <a:close/>
                <a:moveTo>
                  <a:pt x="270966" y="135508"/>
                </a:moveTo>
                <a:lnTo>
                  <a:pt x="271014" y="135516"/>
                </a:lnTo>
                <a:lnTo>
                  <a:pt x="271014" y="145212"/>
                </a:lnTo>
                <a:cubicBezTo>
                  <a:pt x="271014" y="150593"/>
                  <a:pt x="275299" y="154880"/>
                  <a:pt x="280680" y="154880"/>
                </a:cubicBezTo>
                <a:cubicBezTo>
                  <a:pt x="286013" y="154880"/>
                  <a:pt x="290299" y="150593"/>
                  <a:pt x="290346" y="145164"/>
                </a:cubicBezTo>
                <a:lnTo>
                  <a:pt x="290346" y="139018"/>
                </a:lnTo>
                <a:lnTo>
                  <a:pt x="311778" y="142900"/>
                </a:lnTo>
                <a:cubicBezTo>
                  <a:pt x="349849" y="157237"/>
                  <a:pt x="378366" y="191062"/>
                  <a:pt x="385294" y="232282"/>
                </a:cubicBezTo>
                <a:lnTo>
                  <a:pt x="156543" y="232282"/>
                </a:lnTo>
                <a:cubicBezTo>
                  <a:pt x="165829" y="177323"/>
                  <a:pt x="213445" y="135508"/>
                  <a:pt x="270966" y="135508"/>
                </a:cubicBezTo>
                <a:close/>
                <a:moveTo>
                  <a:pt x="280680" y="0"/>
                </a:moveTo>
                <a:cubicBezTo>
                  <a:pt x="286013" y="0"/>
                  <a:pt x="290346" y="4381"/>
                  <a:pt x="290346" y="9716"/>
                </a:cubicBezTo>
                <a:lnTo>
                  <a:pt x="290346" y="139018"/>
                </a:lnTo>
                <a:lnTo>
                  <a:pt x="271014" y="135516"/>
                </a:lnTo>
                <a:lnTo>
                  <a:pt x="271014" y="9716"/>
                </a:lnTo>
                <a:cubicBezTo>
                  <a:pt x="271014" y="4381"/>
                  <a:pt x="275299" y="0"/>
                  <a:pt x="28068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20" name="mansory_386320"/>
          <p:cNvSpPr>
            <a:spLocks noChangeAspect="1"/>
          </p:cNvSpPr>
          <p:nvPr/>
        </p:nvSpPr>
        <p:spPr bwMode="auto">
          <a:xfrm>
            <a:off x="7457249" y="3243182"/>
            <a:ext cx="609685" cy="516082"/>
          </a:xfrm>
          <a:custGeom>
            <a:avLst/>
            <a:gdLst>
              <a:gd name="connsiteX0" fmla="*/ 369833 w 607639"/>
              <a:gd name="connsiteY0" fmla="*/ 395731 h 514351"/>
              <a:gd name="connsiteX1" fmla="*/ 607639 w 607639"/>
              <a:gd name="connsiteY1" fmla="*/ 395731 h 514351"/>
              <a:gd name="connsiteX2" fmla="*/ 607639 w 607639"/>
              <a:gd name="connsiteY2" fmla="*/ 494626 h 514351"/>
              <a:gd name="connsiteX3" fmla="*/ 587792 w 607639"/>
              <a:gd name="connsiteY3" fmla="*/ 514351 h 514351"/>
              <a:gd name="connsiteX4" fmla="*/ 369833 w 607639"/>
              <a:gd name="connsiteY4" fmla="*/ 514351 h 514351"/>
              <a:gd name="connsiteX5" fmla="*/ 158490 w 607639"/>
              <a:gd name="connsiteY5" fmla="*/ 395731 h 514351"/>
              <a:gd name="connsiteX6" fmla="*/ 330176 w 607639"/>
              <a:gd name="connsiteY6" fmla="*/ 395731 h 514351"/>
              <a:gd name="connsiteX7" fmla="*/ 330176 w 607639"/>
              <a:gd name="connsiteY7" fmla="*/ 514351 h 514351"/>
              <a:gd name="connsiteX8" fmla="*/ 158490 w 607639"/>
              <a:gd name="connsiteY8" fmla="*/ 514351 h 514351"/>
              <a:gd name="connsiteX9" fmla="*/ 0 w 607639"/>
              <a:gd name="connsiteY9" fmla="*/ 395731 h 514351"/>
              <a:gd name="connsiteX10" fmla="*/ 118903 w 607639"/>
              <a:gd name="connsiteY10" fmla="*/ 395731 h 514351"/>
              <a:gd name="connsiteX11" fmla="*/ 118903 w 607639"/>
              <a:gd name="connsiteY11" fmla="*/ 514351 h 514351"/>
              <a:gd name="connsiteX12" fmla="*/ 19847 w 607639"/>
              <a:gd name="connsiteY12" fmla="*/ 514351 h 514351"/>
              <a:gd name="connsiteX13" fmla="*/ 0 w 607639"/>
              <a:gd name="connsiteY13" fmla="*/ 494626 h 514351"/>
              <a:gd name="connsiteX14" fmla="*/ 488736 w 607639"/>
              <a:gd name="connsiteY14" fmla="*/ 276969 h 514351"/>
              <a:gd name="connsiteX15" fmla="*/ 607639 w 607639"/>
              <a:gd name="connsiteY15" fmla="*/ 276969 h 514351"/>
              <a:gd name="connsiteX16" fmla="*/ 607639 w 607639"/>
              <a:gd name="connsiteY16" fmla="*/ 356073 h 514351"/>
              <a:gd name="connsiteX17" fmla="*/ 488736 w 607639"/>
              <a:gd name="connsiteY17" fmla="*/ 356073 h 514351"/>
              <a:gd name="connsiteX18" fmla="*/ 277393 w 607639"/>
              <a:gd name="connsiteY18" fmla="*/ 276969 h 514351"/>
              <a:gd name="connsiteX19" fmla="*/ 449149 w 607639"/>
              <a:gd name="connsiteY19" fmla="*/ 276969 h 514351"/>
              <a:gd name="connsiteX20" fmla="*/ 449149 w 607639"/>
              <a:gd name="connsiteY20" fmla="*/ 356073 h 514351"/>
              <a:gd name="connsiteX21" fmla="*/ 277393 w 607639"/>
              <a:gd name="connsiteY21" fmla="*/ 356073 h 514351"/>
              <a:gd name="connsiteX22" fmla="*/ 0 w 607639"/>
              <a:gd name="connsiteY22" fmla="*/ 276969 h 514351"/>
              <a:gd name="connsiteX23" fmla="*/ 237735 w 607639"/>
              <a:gd name="connsiteY23" fmla="*/ 276969 h 514351"/>
              <a:gd name="connsiteX24" fmla="*/ 237735 w 607639"/>
              <a:gd name="connsiteY24" fmla="*/ 356073 h 514351"/>
              <a:gd name="connsiteX25" fmla="*/ 0 w 607639"/>
              <a:gd name="connsiteY25" fmla="*/ 356073 h 514351"/>
              <a:gd name="connsiteX26" fmla="*/ 369833 w 607639"/>
              <a:gd name="connsiteY26" fmla="*/ 158278 h 514351"/>
              <a:gd name="connsiteX27" fmla="*/ 607639 w 607639"/>
              <a:gd name="connsiteY27" fmla="*/ 158278 h 514351"/>
              <a:gd name="connsiteX28" fmla="*/ 607639 w 607639"/>
              <a:gd name="connsiteY28" fmla="*/ 237452 h 514351"/>
              <a:gd name="connsiteX29" fmla="*/ 369833 w 607639"/>
              <a:gd name="connsiteY29" fmla="*/ 237452 h 514351"/>
              <a:gd name="connsiteX30" fmla="*/ 158490 w 607639"/>
              <a:gd name="connsiteY30" fmla="*/ 158278 h 514351"/>
              <a:gd name="connsiteX31" fmla="*/ 330176 w 607639"/>
              <a:gd name="connsiteY31" fmla="*/ 158278 h 514351"/>
              <a:gd name="connsiteX32" fmla="*/ 330176 w 607639"/>
              <a:gd name="connsiteY32" fmla="*/ 237452 h 514351"/>
              <a:gd name="connsiteX33" fmla="*/ 158490 w 607639"/>
              <a:gd name="connsiteY33" fmla="*/ 237452 h 514351"/>
              <a:gd name="connsiteX34" fmla="*/ 0 w 607639"/>
              <a:gd name="connsiteY34" fmla="*/ 158278 h 514351"/>
              <a:gd name="connsiteX35" fmla="*/ 118903 w 607639"/>
              <a:gd name="connsiteY35" fmla="*/ 158278 h 514351"/>
              <a:gd name="connsiteX36" fmla="*/ 118903 w 607639"/>
              <a:gd name="connsiteY36" fmla="*/ 237452 h 514351"/>
              <a:gd name="connsiteX37" fmla="*/ 0 w 607639"/>
              <a:gd name="connsiteY37" fmla="*/ 237452 h 514351"/>
              <a:gd name="connsiteX38" fmla="*/ 488736 w 607639"/>
              <a:gd name="connsiteY38" fmla="*/ 0 h 514351"/>
              <a:gd name="connsiteX39" fmla="*/ 587792 w 607639"/>
              <a:gd name="connsiteY39" fmla="*/ 0 h 514351"/>
              <a:gd name="connsiteX40" fmla="*/ 607639 w 607639"/>
              <a:gd name="connsiteY40" fmla="*/ 19811 h 514351"/>
              <a:gd name="connsiteX41" fmla="*/ 607639 w 607639"/>
              <a:gd name="connsiteY41" fmla="*/ 118691 h 514351"/>
              <a:gd name="connsiteX42" fmla="*/ 488736 w 607639"/>
              <a:gd name="connsiteY42" fmla="*/ 118691 h 514351"/>
              <a:gd name="connsiteX43" fmla="*/ 277393 w 607639"/>
              <a:gd name="connsiteY43" fmla="*/ 0 h 514351"/>
              <a:gd name="connsiteX44" fmla="*/ 449079 w 607639"/>
              <a:gd name="connsiteY44" fmla="*/ 0 h 514351"/>
              <a:gd name="connsiteX45" fmla="*/ 449079 w 607639"/>
              <a:gd name="connsiteY45" fmla="*/ 118691 h 514351"/>
              <a:gd name="connsiteX46" fmla="*/ 277393 w 607639"/>
              <a:gd name="connsiteY46" fmla="*/ 118691 h 514351"/>
              <a:gd name="connsiteX47" fmla="*/ 19848 w 607639"/>
              <a:gd name="connsiteY47" fmla="*/ 0 h 514351"/>
              <a:gd name="connsiteX48" fmla="*/ 237735 w 607639"/>
              <a:gd name="connsiteY48" fmla="*/ 0 h 514351"/>
              <a:gd name="connsiteX49" fmla="*/ 237735 w 607639"/>
              <a:gd name="connsiteY49" fmla="*/ 118691 h 514351"/>
              <a:gd name="connsiteX50" fmla="*/ 0 w 607639"/>
              <a:gd name="connsiteY50" fmla="*/ 118691 h 514351"/>
              <a:gd name="connsiteX51" fmla="*/ 0 w 607639"/>
              <a:gd name="connsiteY51" fmla="*/ 19811 h 514351"/>
              <a:gd name="connsiteX52" fmla="*/ 19848 w 607639"/>
              <a:gd name="connsiteY52" fmla="*/ 0 h 51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7639" h="514351">
                <a:moveTo>
                  <a:pt x="369833" y="395731"/>
                </a:moveTo>
                <a:lnTo>
                  <a:pt x="607639" y="395731"/>
                </a:lnTo>
                <a:lnTo>
                  <a:pt x="607639" y="494626"/>
                </a:lnTo>
                <a:cubicBezTo>
                  <a:pt x="607639" y="505555"/>
                  <a:pt x="598739" y="514351"/>
                  <a:pt x="587792" y="514351"/>
                </a:cubicBezTo>
                <a:lnTo>
                  <a:pt x="369833" y="514351"/>
                </a:lnTo>
                <a:close/>
                <a:moveTo>
                  <a:pt x="158490" y="395731"/>
                </a:moveTo>
                <a:lnTo>
                  <a:pt x="330176" y="395731"/>
                </a:lnTo>
                <a:lnTo>
                  <a:pt x="330176" y="514351"/>
                </a:lnTo>
                <a:lnTo>
                  <a:pt x="158490" y="514351"/>
                </a:lnTo>
                <a:close/>
                <a:moveTo>
                  <a:pt x="0" y="395731"/>
                </a:moveTo>
                <a:lnTo>
                  <a:pt x="118903" y="395731"/>
                </a:lnTo>
                <a:lnTo>
                  <a:pt x="118903" y="514351"/>
                </a:lnTo>
                <a:lnTo>
                  <a:pt x="19847" y="514351"/>
                </a:lnTo>
                <a:cubicBezTo>
                  <a:pt x="8900" y="514351"/>
                  <a:pt x="0" y="505555"/>
                  <a:pt x="0" y="494626"/>
                </a:cubicBezTo>
                <a:close/>
                <a:moveTo>
                  <a:pt x="488736" y="276969"/>
                </a:moveTo>
                <a:lnTo>
                  <a:pt x="607639" y="276969"/>
                </a:lnTo>
                <a:lnTo>
                  <a:pt x="607639" y="356073"/>
                </a:lnTo>
                <a:lnTo>
                  <a:pt x="488736" y="356073"/>
                </a:lnTo>
                <a:close/>
                <a:moveTo>
                  <a:pt x="277393" y="276969"/>
                </a:moveTo>
                <a:lnTo>
                  <a:pt x="449149" y="276969"/>
                </a:lnTo>
                <a:lnTo>
                  <a:pt x="449149" y="356073"/>
                </a:lnTo>
                <a:lnTo>
                  <a:pt x="277393" y="356073"/>
                </a:lnTo>
                <a:close/>
                <a:moveTo>
                  <a:pt x="0" y="276969"/>
                </a:moveTo>
                <a:lnTo>
                  <a:pt x="237735" y="276969"/>
                </a:lnTo>
                <a:lnTo>
                  <a:pt x="237735" y="356073"/>
                </a:lnTo>
                <a:lnTo>
                  <a:pt x="0" y="356073"/>
                </a:lnTo>
                <a:close/>
                <a:moveTo>
                  <a:pt x="369833" y="158278"/>
                </a:moveTo>
                <a:lnTo>
                  <a:pt x="607639" y="158278"/>
                </a:lnTo>
                <a:lnTo>
                  <a:pt x="607639" y="237452"/>
                </a:lnTo>
                <a:lnTo>
                  <a:pt x="369833" y="237452"/>
                </a:lnTo>
                <a:close/>
                <a:moveTo>
                  <a:pt x="158490" y="158278"/>
                </a:moveTo>
                <a:lnTo>
                  <a:pt x="330176" y="158278"/>
                </a:lnTo>
                <a:lnTo>
                  <a:pt x="330176" y="237452"/>
                </a:lnTo>
                <a:lnTo>
                  <a:pt x="158490" y="237452"/>
                </a:lnTo>
                <a:close/>
                <a:moveTo>
                  <a:pt x="0" y="158278"/>
                </a:moveTo>
                <a:lnTo>
                  <a:pt x="118903" y="158278"/>
                </a:lnTo>
                <a:lnTo>
                  <a:pt x="118903" y="237452"/>
                </a:lnTo>
                <a:lnTo>
                  <a:pt x="0" y="237452"/>
                </a:lnTo>
                <a:close/>
                <a:moveTo>
                  <a:pt x="488736" y="0"/>
                </a:moveTo>
                <a:lnTo>
                  <a:pt x="587792" y="0"/>
                </a:lnTo>
                <a:cubicBezTo>
                  <a:pt x="598739" y="0"/>
                  <a:pt x="607639" y="8884"/>
                  <a:pt x="607639" y="19811"/>
                </a:cubicBezTo>
                <a:lnTo>
                  <a:pt x="607639" y="118691"/>
                </a:lnTo>
                <a:lnTo>
                  <a:pt x="488736" y="118691"/>
                </a:lnTo>
                <a:close/>
                <a:moveTo>
                  <a:pt x="277393" y="0"/>
                </a:moveTo>
                <a:lnTo>
                  <a:pt x="449079" y="0"/>
                </a:lnTo>
                <a:lnTo>
                  <a:pt x="449079" y="118691"/>
                </a:lnTo>
                <a:lnTo>
                  <a:pt x="277393" y="118691"/>
                </a:lnTo>
                <a:close/>
                <a:moveTo>
                  <a:pt x="19848" y="0"/>
                </a:moveTo>
                <a:lnTo>
                  <a:pt x="237735" y="0"/>
                </a:lnTo>
                <a:lnTo>
                  <a:pt x="237735" y="118691"/>
                </a:lnTo>
                <a:lnTo>
                  <a:pt x="0" y="118691"/>
                </a:lnTo>
                <a:lnTo>
                  <a:pt x="0" y="19811"/>
                </a:lnTo>
                <a:cubicBezTo>
                  <a:pt x="0" y="8884"/>
                  <a:pt x="8901" y="0"/>
                  <a:pt x="19848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3" name="椭圆 2"/>
          <p:cNvSpPr/>
          <p:nvPr/>
        </p:nvSpPr>
        <p:spPr>
          <a:xfrm>
            <a:off x="3535550" y="2503349"/>
            <a:ext cx="2160000" cy="2160000"/>
          </a:xfrm>
          <a:prstGeom prst="ellipse">
            <a:avLst/>
          </a:prstGeom>
          <a:noFill/>
          <a:ln>
            <a:solidFill>
              <a:srgbClr val="2038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closed-diary_77273"/>
          <p:cNvSpPr>
            <a:spLocks noChangeAspect="1"/>
          </p:cNvSpPr>
          <p:nvPr/>
        </p:nvSpPr>
        <p:spPr bwMode="auto">
          <a:xfrm>
            <a:off x="3535550" y="2686672"/>
            <a:ext cx="386943" cy="514366"/>
          </a:xfrm>
          <a:custGeom>
            <a:avLst/>
            <a:gdLst>
              <a:gd name="connsiteX0" fmla="*/ 382041 w 455570"/>
              <a:gd name="connsiteY0" fmla="*/ 509411 h 605592"/>
              <a:gd name="connsiteX1" fmla="*/ 406739 w 455570"/>
              <a:gd name="connsiteY1" fmla="*/ 509411 h 605592"/>
              <a:gd name="connsiteX2" fmla="*/ 406739 w 455570"/>
              <a:gd name="connsiteY2" fmla="*/ 556408 h 605592"/>
              <a:gd name="connsiteX3" fmla="*/ 382041 w 455570"/>
              <a:gd name="connsiteY3" fmla="*/ 556408 h 605592"/>
              <a:gd name="connsiteX4" fmla="*/ 132948 w 455570"/>
              <a:gd name="connsiteY4" fmla="*/ 101318 h 605592"/>
              <a:gd name="connsiteX5" fmla="*/ 115958 w 455570"/>
              <a:gd name="connsiteY5" fmla="*/ 118189 h 605592"/>
              <a:gd name="connsiteX6" fmla="*/ 115958 w 455570"/>
              <a:gd name="connsiteY6" fmla="*/ 179184 h 605592"/>
              <a:gd name="connsiteX7" fmla="*/ 132948 w 455570"/>
              <a:gd name="connsiteY7" fmla="*/ 196148 h 605592"/>
              <a:gd name="connsiteX8" fmla="*/ 343976 w 455570"/>
              <a:gd name="connsiteY8" fmla="*/ 196148 h 605592"/>
              <a:gd name="connsiteX9" fmla="*/ 360965 w 455570"/>
              <a:gd name="connsiteY9" fmla="*/ 179184 h 605592"/>
              <a:gd name="connsiteX10" fmla="*/ 360965 w 455570"/>
              <a:gd name="connsiteY10" fmla="*/ 118189 h 605592"/>
              <a:gd name="connsiteX11" fmla="*/ 343976 w 455570"/>
              <a:gd name="connsiteY11" fmla="*/ 101318 h 605592"/>
              <a:gd name="connsiteX12" fmla="*/ 431507 w 455570"/>
              <a:gd name="connsiteY12" fmla="*/ 0 h 605592"/>
              <a:gd name="connsiteX13" fmla="*/ 455570 w 455570"/>
              <a:gd name="connsiteY13" fmla="*/ 0 h 605592"/>
              <a:gd name="connsiteX14" fmla="*/ 455570 w 455570"/>
              <a:gd name="connsiteY14" fmla="*/ 496004 h 605592"/>
              <a:gd name="connsiteX15" fmla="*/ 431507 w 455570"/>
              <a:gd name="connsiteY15" fmla="*/ 496004 h 605592"/>
              <a:gd name="connsiteX16" fmla="*/ 72138 w 455570"/>
              <a:gd name="connsiteY16" fmla="*/ 0 h 605592"/>
              <a:gd name="connsiteX17" fmla="*/ 406736 w 455570"/>
              <a:gd name="connsiteY17" fmla="*/ 0 h 605592"/>
              <a:gd name="connsiteX18" fmla="*/ 406736 w 455570"/>
              <a:gd name="connsiteY18" fmla="*/ 496024 h 605592"/>
              <a:gd name="connsiteX19" fmla="*/ 88756 w 455570"/>
              <a:gd name="connsiteY19" fmla="*/ 496024 h 605592"/>
              <a:gd name="connsiteX20" fmla="*/ 52827 w 455570"/>
              <a:gd name="connsiteY20" fmla="*/ 531805 h 605592"/>
              <a:gd name="connsiteX21" fmla="*/ 88756 w 455570"/>
              <a:gd name="connsiteY21" fmla="*/ 567586 h 605592"/>
              <a:gd name="connsiteX22" fmla="*/ 455570 w 455570"/>
              <a:gd name="connsiteY22" fmla="*/ 567586 h 605592"/>
              <a:gd name="connsiteX23" fmla="*/ 455570 w 455570"/>
              <a:gd name="connsiteY23" fmla="*/ 605592 h 605592"/>
              <a:gd name="connsiteX24" fmla="*/ 72138 w 455570"/>
              <a:gd name="connsiteY24" fmla="*/ 605592 h 605592"/>
              <a:gd name="connsiteX25" fmla="*/ 0 w 455570"/>
              <a:gd name="connsiteY25" fmla="*/ 533752 h 605592"/>
              <a:gd name="connsiteX26" fmla="*/ 0 w 455570"/>
              <a:gd name="connsiteY26" fmla="*/ 71841 h 605592"/>
              <a:gd name="connsiteX27" fmla="*/ 72138 w 455570"/>
              <a:gd name="connsiteY2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5570" h="605592">
                <a:moveTo>
                  <a:pt x="382041" y="509411"/>
                </a:moveTo>
                <a:lnTo>
                  <a:pt x="406739" y="509411"/>
                </a:lnTo>
                <a:lnTo>
                  <a:pt x="406739" y="556408"/>
                </a:lnTo>
                <a:lnTo>
                  <a:pt x="382041" y="556408"/>
                </a:lnTo>
                <a:close/>
                <a:moveTo>
                  <a:pt x="132948" y="101318"/>
                </a:moveTo>
                <a:cubicBezTo>
                  <a:pt x="123571" y="101318"/>
                  <a:pt x="115958" y="108827"/>
                  <a:pt x="115958" y="118189"/>
                </a:cubicBezTo>
                <a:lnTo>
                  <a:pt x="115958" y="179184"/>
                </a:lnTo>
                <a:cubicBezTo>
                  <a:pt x="115958" y="188547"/>
                  <a:pt x="123571" y="196148"/>
                  <a:pt x="132948" y="196148"/>
                </a:cubicBezTo>
                <a:lnTo>
                  <a:pt x="343976" y="196148"/>
                </a:lnTo>
                <a:cubicBezTo>
                  <a:pt x="353352" y="196148"/>
                  <a:pt x="360965" y="188547"/>
                  <a:pt x="360965" y="179184"/>
                </a:cubicBezTo>
                <a:lnTo>
                  <a:pt x="360965" y="118189"/>
                </a:lnTo>
                <a:cubicBezTo>
                  <a:pt x="360965" y="108827"/>
                  <a:pt x="353352" y="101318"/>
                  <a:pt x="343976" y="101318"/>
                </a:cubicBezTo>
                <a:close/>
                <a:moveTo>
                  <a:pt x="431507" y="0"/>
                </a:moveTo>
                <a:lnTo>
                  <a:pt x="455570" y="0"/>
                </a:lnTo>
                <a:lnTo>
                  <a:pt x="455570" y="496004"/>
                </a:lnTo>
                <a:lnTo>
                  <a:pt x="431507" y="496004"/>
                </a:lnTo>
                <a:close/>
                <a:moveTo>
                  <a:pt x="72138" y="0"/>
                </a:moveTo>
                <a:lnTo>
                  <a:pt x="406736" y="0"/>
                </a:lnTo>
                <a:lnTo>
                  <a:pt x="406736" y="496024"/>
                </a:lnTo>
                <a:lnTo>
                  <a:pt x="88756" y="496024"/>
                </a:lnTo>
                <a:cubicBezTo>
                  <a:pt x="68888" y="496024"/>
                  <a:pt x="52827" y="512060"/>
                  <a:pt x="52827" y="531805"/>
                </a:cubicBezTo>
                <a:cubicBezTo>
                  <a:pt x="52827" y="551550"/>
                  <a:pt x="68888" y="567586"/>
                  <a:pt x="88756" y="567586"/>
                </a:cubicBezTo>
                <a:lnTo>
                  <a:pt x="455570" y="567586"/>
                </a:lnTo>
                <a:lnTo>
                  <a:pt x="455570" y="605592"/>
                </a:lnTo>
                <a:lnTo>
                  <a:pt x="72138" y="605592"/>
                </a:lnTo>
                <a:cubicBezTo>
                  <a:pt x="32309" y="605592"/>
                  <a:pt x="0" y="573426"/>
                  <a:pt x="0" y="533752"/>
                </a:cubicBezTo>
                <a:lnTo>
                  <a:pt x="0" y="71841"/>
                </a:lnTo>
                <a:cubicBezTo>
                  <a:pt x="0" y="32166"/>
                  <a:pt x="32309" y="0"/>
                  <a:pt x="72138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7" name="closed-diary_77273"/>
          <p:cNvSpPr>
            <a:spLocks noChangeAspect="1"/>
          </p:cNvSpPr>
          <p:nvPr/>
        </p:nvSpPr>
        <p:spPr bwMode="auto">
          <a:xfrm>
            <a:off x="5249765" y="2666257"/>
            <a:ext cx="386943" cy="514366"/>
          </a:xfrm>
          <a:custGeom>
            <a:avLst/>
            <a:gdLst>
              <a:gd name="connsiteX0" fmla="*/ 382041 w 455570"/>
              <a:gd name="connsiteY0" fmla="*/ 509411 h 605592"/>
              <a:gd name="connsiteX1" fmla="*/ 406739 w 455570"/>
              <a:gd name="connsiteY1" fmla="*/ 509411 h 605592"/>
              <a:gd name="connsiteX2" fmla="*/ 406739 w 455570"/>
              <a:gd name="connsiteY2" fmla="*/ 556408 h 605592"/>
              <a:gd name="connsiteX3" fmla="*/ 382041 w 455570"/>
              <a:gd name="connsiteY3" fmla="*/ 556408 h 605592"/>
              <a:gd name="connsiteX4" fmla="*/ 132948 w 455570"/>
              <a:gd name="connsiteY4" fmla="*/ 101318 h 605592"/>
              <a:gd name="connsiteX5" fmla="*/ 115958 w 455570"/>
              <a:gd name="connsiteY5" fmla="*/ 118189 h 605592"/>
              <a:gd name="connsiteX6" fmla="*/ 115958 w 455570"/>
              <a:gd name="connsiteY6" fmla="*/ 179184 h 605592"/>
              <a:gd name="connsiteX7" fmla="*/ 132948 w 455570"/>
              <a:gd name="connsiteY7" fmla="*/ 196148 h 605592"/>
              <a:gd name="connsiteX8" fmla="*/ 343976 w 455570"/>
              <a:gd name="connsiteY8" fmla="*/ 196148 h 605592"/>
              <a:gd name="connsiteX9" fmla="*/ 360965 w 455570"/>
              <a:gd name="connsiteY9" fmla="*/ 179184 h 605592"/>
              <a:gd name="connsiteX10" fmla="*/ 360965 w 455570"/>
              <a:gd name="connsiteY10" fmla="*/ 118189 h 605592"/>
              <a:gd name="connsiteX11" fmla="*/ 343976 w 455570"/>
              <a:gd name="connsiteY11" fmla="*/ 101318 h 605592"/>
              <a:gd name="connsiteX12" fmla="*/ 431507 w 455570"/>
              <a:gd name="connsiteY12" fmla="*/ 0 h 605592"/>
              <a:gd name="connsiteX13" fmla="*/ 455570 w 455570"/>
              <a:gd name="connsiteY13" fmla="*/ 0 h 605592"/>
              <a:gd name="connsiteX14" fmla="*/ 455570 w 455570"/>
              <a:gd name="connsiteY14" fmla="*/ 496004 h 605592"/>
              <a:gd name="connsiteX15" fmla="*/ 431507 w 455570"/>
              <a:gd name="connsiteY15" fmla="*/ 496004 h 605592"/>
              <a:gd name="connsiteX16" fmla="*/ 72138 w 455570"/>
              <a:gd name="connsiteY16" fmla="*/ 0 h 605592"/>
              <a:gd name="connsiteX17" fmla="*/ 406736 w 455570"/>
              <a:gd name="connsiteY17" fmla="*/ 0 h 605592"/>
              <a:gd name="connsiteX18" fmla="*/ 406736 w 455570"/>
              <a:gd name="connsiteY18" fmla="*/ 496024 h 605592"/>
              <a:gd name="connsiteX19" fmla="*/ 88756 w 455570"/>
              <a:gd name="connsiteY19" fmla="*/ 496024 h 605592"/>
              <a:gd name="connsiteX20" fmla="*/ 52827 w 455570"/>
              <a:gd name="connsiteY20" fmla="*/ 531805 h 605592"/>
              <a:gd name="connsiteX21" fmla="*/ 88756 w 455570"/>
              <a:gd name="connsiteY21" fmla="*/ 567586 h 605592"/>
              <a:gd name="connsiteX22" fmla="*/ 455570 w 455570"/>
              <a:gd name="connsiteY22" fmla="*/ 567586 h 605592"/>
              <a:gd name="connsiteX23" fmla="*/ 455570 w 455570"/>
              <a:gd name="connsiteY23" fmla="*/ 605592 h 605592"/>
              <a:gd name="connsiteX24" fmla="*/ 72138 w 455570"/>
              <a:gd name="connsiteY24" fmla="*/ 605592 h 605592"/>
              <a:gd name="connsiteX25" fmla="*/ 0 w 455570"/>
              <a:gd name="connsiteY25" fmla="*/ 533752 h 605592"/>
              <a:gd name="connsiteX26" fmla="*/ 0 w 455570"/>
              <a:gd name="connsiteY26" fmla="*/ 71841 h 605592"/>
              <a:gd name="connsiteX27" fmla="*/ 72138 w 455570"/>
              <a:gd name="connsiteY2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5570" h="605592">
                <a:moveTo>
                  <a:pt x="382041" y="509411"/>
                </a:moveTo>
                <a:lnTo>
                  <a:pt x="406739" y="509411"/>
                </a:lnTo>
                <a:lnTo>
                  <a:pt x="406739" y="556408"/>
                </a:lnTo>
                <a:lnTo>
                  <a:pt x="382041" y="556408"/>
                </a:lnTo>
                <a:close/>
                <a:moveTo>
                  <a:pt x="132948" y="101318"/>
                </a:moveTo>
                <a:cubicBezTo>
                  <a:pt x="123571" y="101318"/>
                  <a:pt x="115958" y="108827"/>
                  <a:pt x="115958" y="118189"/>
                </a:cubicBezTo>
                <a:lnTo>
                  <a:pt x="115958" y="179184"/>
                </a:lnTo>
                <a:cubicBezTo>
                  <a:pt x="115958" y="188547"/>
                  <a:pt x="123571" y="196148"/>
                  <a:pt x="132948" y="196148"/>
                </a:cubicBezTo>
                <a:lnTo>
                  <a:pt x="343976" y="196148"/>
                </a:lnTo>
                <a:cubicBezTo>
                  <a:pt x="353352" y="196148"/>
                  <a:pt x="360965" y="188547"/>
                  <a:pt x="360965" y="179184"/>
                </a:cubicBezTo>
                <a:lnTo>
                  <a:pt x="360965" y="118189"/>
                </a:lnTo>
                <a:cubicBezTo>
                  <a:pt x="360965" y="108827"/>
                  <a:pt x="353352" y="101318"/>
                  <a:pt x="343976" y="101318"/>
                </a:cubicBezTo>
                <a:close/>
                <a:moveTo>
                  <a:pt x="431507" y="0"/>
                </a:moveTo>
                <a:lnTo>
                  <a:pt x="455570" y="0"/>
                </a:lnTo>
                <a:lnTo>
                  <a:pt x="455570" y="496004"/>
                </a:lnTo>
                <a:lnTo>
                  <a:pt x="431507" y="496004"/>
                </a:lnTo>
                <a:close/>
                <a:moveTo>
                  <a:pt x="72138" y="0"/>
                </a:moveTo>
                <a:lnTo>
                  <a:pt x="406736" y="0"/>
                </a:lnTo>
                <a:lnTo>
                  <a:pt x="406736" y="496024"/>
                </a:lnTo>
                <a:lnTo>
                  <a:pt x="88756" y="496024"/>
                </a:lnTo>
                <a:cubicBezTo>
                  <a:pt x="68888" y="496024"/>
                  <a:pt x="52827" y="512060"/>
                  <a:pt x="52827" y="531805"/>
                </a:cubicBezTo>
                <a:cubicBezTo>
                  <a:pt x="52827" y="551550"/>
                  <a:pt x="68888" y="567586"/>
                  <a:pt x="88756" y="567586"/>
                </a:cubicBezTo>
                <a:lnTo>
                  <a:pt x="455570" y="567586"/>
                </a:lnTo>
                <a:lnTo>
                  <a:pt x="455570" y="605592"/>
                </a:lnTo>
                <a:lnTo>
                  <a:pt x="72138" y="605592"/>
                </a:lnTo>
                <a:cubicBezTo>
                  <a:pt x="32309" y="605592"/>
                  <a:pt x="0" y="573426"/>
                  <a:pt x="0" y="533752"/>
                </a:cubicBezTo>
                <a:lnTo>
                  <a:pt x="0" y="71841"/>
                </a:lnTo>
                <a:cubicBezTo>
                  <a:pt x="0" y="32166"/>
                  <a:pt x="32309" y="0"/>
                  <a:pt x="72138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8" name="closed-diary_77273"/>
          <p:cNvSpPr>
            <a:spLocks noChangeAspect="1"/>
          </p:cNvSpPr>
          <p:nvPr/>
        </p:nvSpPr>
        <p:spPr bwMode="auto">
          <a:xfrm>
            <a:off x="3535549" y="3800389"/>
            <a:ext cx="386943" cy="514366"/>
          </a:xfrm>
          <a:custGeom>
            <a:avLst/>
            <a:gdLst>
              <a:gd name="connsiteX0" fmla="*/ 382041 w 455570"/>
              <a:gd name="connsiteY0" fmla="*/ 509411 h 605592"/>
              <a:gd name="connsiteX1" fmla="*/ 406739 w 455570"/>
              <a:gd name="connsiteY1" fmla="*/ 509411 h 605592"/>
              <a:gd name="connsiteX2" fmla="*/ 406739 w 455570"/>
              <a:gd name="connsiteY2" fmla="*/ 556408 h 605592"/>
              <a:gd name="connsiteX3" fmla="*/ 382041 w 455570"/>
              <a:gd name="connsiteY3" fmla="*/ 556408 h 605592"/>
              <a:gd name="connsiteX4" fmla="*/ 132948 w 455570"/>
              <a:gd name="connsiteY4" fmla="*/ 101318 h 605592"/>
              <a:gd name="connsiteX5" fmla="*/ 115958 w 455570"/>
              <a:gd name="connsiteY5" fmla="*/ 118189 h 605592"/>
              <a:gd name="connsiteX6" fmla="*/ 115958 w 455570"/>
              <a:gd name="connsiteY6" fmla="*/ 179184 h 605592"/>
              <a:gd name="connsiteX7" fmla="*/ 132948 w 455570"/>
              <a:gd name="connsiteY7" fmla="*/ 196148 h 605592"/>
              <a:gd name="connsiteX8" fmla="*/ 343976 w 455570"/>
              <a:gd name="connsiteY8" fmla="*/ 196148 h 605592"/>
              <a:gd name="connsiteX9" fmla="*/ 360965 w 455570"/>
              <a:gd name="connsiteY9" fmla="*/ 179184 h 605592"/>
              <a:gd name="connsiteX10" fmla="*/ 360965 w 455570"/>
              <a:gd name="connsiteY10" fmla="*/ 118189 h 605592"/>
              <a:gd name="connsiteX11" fmla="*/ 343976 w 455570"/>
              <a:gd name="connsiteY11" fmla="*/ 101318 h 605592"/>
              <a:gd name="connsiteX12" fmla="*/ 431507 w 455570"/>
              <a:gd name="connsiteY12" fmla="*/ 0 h 605592"/>
              <a:gd name="connsiteX13" fmla="*/ 455570 w 455570"/>
              <a:gd name="connsiteY13" fmla="*/ 0 h 605592"/>
              <a:gd name="connsiteX14" fmla="*/ 455570 w 455570"/>
              <a:gd name="connsiteY14" fmla="*/ 496004 h 605592"/>
              <a:gd name="connsiteX15" fmla="*/ 431507 w 455570"/>
              <a:gd name="connsiteY15" fmla="*/ 496004 h 605592"/>
              <a:gd name="connsiteX16" fmla="*/ 72138 w 455570"/>
              <a:gd name="connsiteY16" fmla="*/ 0 h 605592"/>
              <a:gd name="connsiteX17" fmla="*/ 406736 w 455570"/>
              <a:gd name="connsiteY17" fmla="*/ 0 h 605592"/>
              <a:gd name="connsiteX18" fmla="*/ 406736 w 455570"/>
              <a:gd name="connsiteY18" fmla="*/ 496024 h 605592"/>
              <a:gd name="connsiteX19" fmla="*/ 88756 w 455570"/>
              <a:gd name="connsiteY19" fmla="*/ 496024 h 605592"/>
              <a:gd name="connsiteX20" fmla="*/ 52827 w 455570"/>
              <a:gd name="connsiteY20" fmla="*/ 531805 h 605592"/>
              <a:gd name="connsiteX21" fmla="*/ 88756 w 455570"/>
              <a:gd name="connsiteY21" fmla="*/ 567586 h 605592"/>
              <a:gd name="connsiteX22" fmla="*/ 455570 w 455570"/>
              <a:gd name="connsiteY22" fmla="*/ 567586 h 605592"/>
              <a:gd name="connsiteX23" fmla="*/ 455570 w 455570"/>
              <a:gd name="connsiteY23" fmla="*/ 605592 h 605592"/>
              <a:gd name="connsiteX24" fmla="*/ 72138 w 455570"/>
              <a:gd name="connsiteY24" fmla="*/ 605592 h 605592"/>
              <a:gd name="connsiteX25" fmla="*/ 0 w 455570"/>
              <a:gd name="connsiteY25" fmla="*/ 533752 h 605592"/>
              <a:gd name="connsiteX26" fmla="*/ 0 w 455570"/>
              <a:gd name="connsiteY26" fmla="*/ 71841 h 605592"/>
              <a:gd name="connsiteX27" fmla="*/ 72138 w 455570"/>
              <a:gd name="connsiteY2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5570" h="605592">
                <a:moveTo>
                  <a:pt x="382041" y="509411"/>
                </a:moveTo>
                <a:lnTo>
                  <a:pt x="406739" y="509411"/>
                </a:lnTo>
                <a:lnTo>
                  <a:pt x="406739" y="556408"/>
                </a:lnTo>
                <a:lnTo>
                  <a:pt x="382041" y="556408"/>
                </a:lnTo>
                <a:close/>
                <a:moveTo>
                  <a:pt x="132948" y="101318"/>
                </a:moveTo>
                <a:cubicBezTo>
                  <a:pt x="123571" y="101318"/>
                  <a:pt x="115958" y="108827"/>
                  <a:pt x="115958" y="118189"/>
                </a:cubicBezTo>
                <a:lnTo>
                  <a:pt x="115958" y="179184"/>
                </a:lnTo>
                <a:cubicBezTo>
                  <a:pt x="115958" y="188547"/>
                  <a:pt x="123571" y="196148"/>
                  <a:pt x="132948" y="196148"/>
                </a:cubicBezTo>
                <a:lnTo>
                  <a:pt x="343976" y="196148"/>
                </a:lnTo>
                <a:cubicBezTo>
                  <a:pt x="353352" y="196148"/>
                  <a:pt x="360965" y="188547"/>
                  <a:pt x="360965" y="179184"/>
                </a:cubicBezTo>
                <a:lnTo>
                  <a:pt x="360965" y="118189"/>
                </a:lnTo>
                <a:cubicBezTo>
                  <a:pt x="360965" y="108827"/>
                  <a:pt x="353352" y="101318"/>
                  <a:pt x="343976" y="101318"/>
                </a:cubicBezTo>
                <a:close/>
                <a:moveTo>
                  <a:pt x="431507" y="0"/>
                </a:moveTo>
                <a:lnTo>
                  <a:pt x="455570" y="0"/>
                </a:lnTo>
                <a:lnTo>
                  <a:pt x="455570" y="496004"/>
                </a:lnTo>
                <a:lnTo>
                  <a:pt x="431507" y="496004"/>
                </a:lnTo>
                <a:close/>
                <a:moveTo>
                  <a:pt x="72138" y="0"/>
                </a:moveTo>
                <a:lnTo>
                  <a:pt x="406736" y="0"/>
                </a:lnTo>
                <a:lnTo>
                  <a:pt x="406736" y="496024"/>
                </a:lnTo>
                <a:lnTo>
                  <a:pt x="88756" y="496024"/>
                </a:lnTo>
                <a:cubicBezTo>
                  <a:pt x="68888" y="496024"/>
                  <a:pt x="52827" y="512060"/>
                  <a:pt x="52827" y="531805"/>
                </a:cubicBezTo>
                <a:cubicBezTo>
                  <a:pt x="52827" y="551550"/>
                  <a:pt x="68888" y="567586"/>
                  <a:pt x="88756" y="567586"/>
                </a:cubicBezTo>
                <a:lnTo>
                  <a:pt x="455570" y="567586"/>
                </a:lnTo>
                <a:lnTo>
                  <a:pt x="455570" y="605592"/>
                </a:lnTo>
                <a:lnTo>
                  <a:pt x="72138" y="605592"/>
                </a:lnTo>
                <a:cubicBezTo>
                  <a:pt x="32309" y="605592"/>
                  <a:pt x="0" y="573426"/>
                  <a:pt x="0" y="533752"/>
                </a:cubicBezTo>
                <a:lnTo>
                  <a:pt x="0" y="71841"/>
                </a:lnTo>
                <a:cubicBezTo>
                  <a:pt x="0" y="32166"/>
                  <a:pt x="32309" y="0"/>
                  <a:pt x="72138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9" name="closed-diary_77273"/>
          <p:cNvSpPr>
            <a:spLocks noChangeAspect="1"/>
          </p:cNvSpPr>
          <p:nvPr/>
        </p:nvSpPr>
        <p:spPr bwMode="auto">
          <a:xfrm>
            <a:off x="4422078" y="4406166"/>
            <a:ext cx="386943" cy="514366"/>
          </a:xfrm>
          <a:custGeom>
            <a:avLst/>
            <a:gdLst>
              <a:gd name="connsiteX0" fmla="*/ 382041 w 455570"/>
              <a:gd name="connsiteY0" fmla="*/ 509411 h 605592"/>
              <a:gd name="connsiteX1" fmla="*/ 406739 w 455570"/>
              <a:gd name="connsiteY1" fmla="*/ 509411 h 605592"/>
              <a:gd name="connsiteX2" fmla="*/ 406739 w 455570"/>
              <a:gd name="connsiteY2" fmla="*/ 556408 h 605592"/>
              <a:gd name="connsiteX3" fmla="*/ 382041 w 455570"/>
              <a:gd name="connsiteY3" fmla="*/ 556408 h 605592"/>
              <a:gd name="connsiteX4" fmla="*/ 132948 w 455570"/>
              <a:gd name="connsiteY4" fmla="*/ 101318 h 605592"/>
              <a:gd name="connsiteX5" fmla="*/ 115958 w 455570"/>
              <a:gd name="connsiteY5" fmla="*/ 118189 h 605592"/>
              <a:gd name="connsiteX6" fmla="*/ 115958 w 455570"/>
              <a:gd name="connsiteY6" fmla="*/ 179184 h 605592"/>
              <a:gd name="connsiteX7" fmla="*/ 132948 w 455570"/>
              <a:gd name="connsiteY7" fmla="*/ 196148 h 605592"/>
              <a:gd name="connsiteX8" fmla="*/ 343976 w 455570"/>
              <a:gd name="connsiteY8" fmla="*/ 196148 h 605592"/>
              <a:gd name="connsiteX9" fmla="*/ 360965 w 455570"/>
              <a:gd name="connsiteY9" fmla="*/ 179184 h 605592"/>
              <a:gd name="connsiteX10" fmla="*/ 360965 w 455570"/>
              <a:gd name="connsiteY10" fmla="*/ 118189 h 605592"/>
              <a:gd name="connsiteX11" fmla="*/ 343976 w 455570"/>
              <a:gd name="connsiteY11" fmla="*/ 101318 h 605592"/>
              <a:gd name="connsiteX12" fmla="*/ 431507 w 455570"/>
              <a:gd name="connsiteY12" fmla="*/ 0 h 605592"/>
              <a:gd name="connsiteX13" fmla="*/ 455570 w 455570"/>
              <a:gd name="connsiteY13" fmla="*/ 0 h 605592"/>
              <a:gd name="connsiteX14" fmla="*/ 455570 w 455570"/>
              <a:gd name="connsiteY14" fmla="*/ 496004 h 605592"/>
              <a:gd name="connsiteX15" fmla="*/ 431507 w 455570"/>
              <a:gd name="connsiteY15" fmla="*/ 496004 h 605592"/>
              <a:gd name="connsiteX16" fmla="*/ 72138 w 455570"/>
              <a:gd name="connsiteY16" fmla="*/ 0 h 605592"/>
              <a:gd name="connsiteX17" fmla="*/ 406736 w 455570"/>
              <a:gd name="connsiteY17" fmla="*/ 0 h 605592"/>
              <a:gd name="connsiteX18" fmla="*/ 406736 w 455570"/>
              <a:gd name="connsiteY18" fmla="*/ 496024 h 605592"/>
              <a:gd name="connsiteX19" fmla="*/ 88756 w 455570"/>
              <a:gd name="connsiteY19" fmla="*/ 496024 h 605592"/>
              <a:gd name="connsiteX20" fmla="*/ 52827 w 455570"/>
              <a:gd name="connsiteY20" fmla="*/ 531805 h 605592"/>
              <a:gd name="connsiteX21" fmla="*/ 88756 w 455570"/>
              <a:gd name="connsiteY21" fmla="*/ 567586 h 605592"/>
              <a:gd name="connsiteX22" fmla="*/ 455570 w 455570"/>
              <a:gd name="connsiteY22" fmla="*/ 567586 h 605592"/>
              <a:gd name="connsiteX23" fmla="*/ 455570 w 455570"/>
              <a:gd name="connsiteY23" fmla="*/ 605592 h 605592"/>
              <a:gd name="connsiteX24" fmla="*/ 72138 w 455570"/>
              <a:gd name="connsiteY24" fmla="*/ 605592 h 605592"/>
              <a:gd name="connsiteX25" fmla="*/ 0 w 455570"/>
              <a:gd name="connsiteY25" fmla="*/ 533752 h 605592"/>
              <a:gd name="connsiteX26" fmla="*/ 0 w 455570"/>
              <a:gd name="connsiteY26" fmla="*/ 71841 h 605592"/>
              <a:gd name="connsiteX27" fmla="*/ 72138 w 455570"/>
              <a:gd name="connsiteY2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5570" h="605592">
                <a:moveTo>
                  <a:pt x="382041" y="509411"/>
                </a:moveTo>
                <a:lnTo>
                  <a:pt x="406739" y="509411"/>
                </a:lnTo>
                <a:lnTo>
                  <a:pt x="406739" y="556408"/>
                </a:lnTo>
                <a:lnTo>
                  <a:pt x="382041" y="556408"/>
                </a:lnTo>
                <a:close/>
                <a:moveTo>
                  <a:pt x="132948" y="101318"/>
                </a:moveTo>
                <a:cubicBezTo>
                  <a:pt x="123571" y="101318"/>
                  <a:pt x="115958" y="108827"/>
                  <a:pt x="115958" y="118189"/>
                </a:cubicBezTo>
                <a:lnTo>
                  <a:pt x="115958" y="179184"/>
                </a:lnTo>
                <a:cubicBezTo>
                  <a:pt x="115958" y="188547"/>
                  <a:pt x="123571" y="196148"/>
                  <a:pt x="132948" y="196148"/>
                </a:cubicBezTo>
                <a:lnTo>
                  <a:pt x="343976" y="196148"/>
                </a:lnTo>
                <a:cubicBezTo>
                  <a:pt x="353352" y="196148"/>
                  <a:pt x="360965" y="188547"/>
                  <a:pt x="360965" y="179184"/>
                </a:cubicBezTo>
                <a:lnTo>
                  <a:pt x="360965" y="118189"/>
                </a:lnTo>
                <a:cubicBezTo>
                  <a:pt x="360965" y="108827"/>
                  <a:pt x="353352" y="101318"/>
                  <a:pt x="343976" y="101318"/>
                </a:cubicBezTo>
                <a:close/>
                <a:moveTo>
                  <a:pt x="431507" y="0"/>
                </a:moveTo>
                <a:lnTo>
                  <a:pt x="455570" y="0"/>
                </a:lnTo>
                <a:lnTo>
                  <a:pt x="455570" y="496004"/>
                </a:lnTo>
                <a:lnTo>
                  <a:pt x="431507" y="496004"/>
                </a:lnTo>
                <a:close/>
                <a:moveTo>
                  <a:pt x="72138" y="0"/>
                </a:moveTo>
                <a:lnTo>
                  <a:pt x="406736" y="0"/>
                </a:lnTo>
                <a:lnTo>
                  <a:pt x="406736" y="496024"/>
                </a:lnTo>
                <a:lnTo>
                  <a:pt x="88756" y="496024"/>
                </a:lnTo>
                <a:cubicBezTo>
                  <a:pt x="68888" y="496024"/>
                  <a:pt x="52827" y="512060"/>
                  <a:pt x="52827" y="531805"/>
                </a:cubicBezTo>
                <a:cubicBezTo>
                  <a:pt x="52827" y="551550"/>
                  <a:pt x="68888" y="567586"/>
                  <a:pt x="88756" y="567586"/>
                </a:cubicBezTo>
                <a:lnTo>
                  <a:pt x="455570" y="567586"/>
                </a:lnTo>
                <a:lnTo>
                  <a:pt x="455570" y="605592"/>
                </a:lnTo>
                <a:lnTo>
                  <a:pt x="72138" y="605592"/>
                </a:lnTo>
                <a:cubicBezTo>
                  <a:pt x="32309" y="605592"/>
                  <a:pt x="0" y="573426"/>
                  <a:pt x="0" y="533752"/>
                </a:cubicBezTo>
                <a:lnTo>
                  <a:pt x="0" y="71841"/>
                </a:lnTo>
                <a:cubicBezTo>
                  <a:pt x="0" y="32166"/>
                  <a:pt x="32309" y="0"/>
                  <a:pt x="72138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10" name="closed-diary_77273"/>
          <p:cNvSpPr>
            <a:spLocks noChangeAspect="1"/>
          </p:cNvSpPr>
          <p:nvPr/>
        </p:nvSpPr>
        <p:spPr bwMode="auto">
          <a:xfrm>
            <a:off x="5249765" y="3800389"/>
            <a:ext cx="386943" cy="514366"/>
          </a:xfrm>
          <a:custGeom>
            <a:avLst/>
            <a:gdLst>
              <a:gd name="connsiteX0" fmla="*/ 382041 w 455570"/>
              <a:gd name="connsiteY0" fmla="*/ 509411 h 605592"/>
              <a:gd name="connsiteX1" fmla="*/ 406739 w 455570"/>
              <a:gd name="connsiteY1" fmla="*/ 509411 h 605592"/>
              <a:gd name="connsiteX2" fmla="*/ 406739 w 455570"/>
              <a:gd name="connsiteY2" fmla="*/ 556408 h 605592"/>
              <a:gd name="connsiteX3" fmla="*/ 382041 w 455570"/>
              <a:gd name="connsiteY3" fmla="*/ 556408 h 605592"/>
              <a:gd name="connsiteX4" fmla="*/ 132948 w 455570"/>
              <a:gd name="connsiteY4" fmla="*/ 101318 h 605592"/>
              <a:gd name="connsiteX5" fmla="*/ 115958 w 455570"/>
              <a:gd name="connsiteY5" fmla="*/ 118189 h 605592"/>
              <a:gd name="connsiteX6" fmla="*/ 115958 w 455570"/>
              <a:gd name="connsiteY6" fmla="*/ 179184 h 605592"/>
              <a:gd name="connsiteX7" fmla="*/ 132948 w 455570"/>
              <a:gd name="connsiteY7" fmla="*/ 196148 h 605592"/>
              <a:gd name="connsiteX8" fmla="*/ 343976 w 455570"/>
              <a:gd name="connsiteY8" fmla="*/ 196148 h 605592"/>
              <a:gd name="connsiteX9" fmla="*/ 360965 w 455570"/>
              <a:gd name="connsiteY9" fmla="*/ 179184 h 605592"/>
              <a:gd name="connsiteX10" fmla="*/ 360965 w 455570"/>
              <a:gd name="connsiteY10" fmla="*/ 118189 h 605592"/>
              <a:gd name="connsiteX11" fmla="*/ 343976 w 455570"/>
              <a:gd name="connsiteY11" fmla="*/ 101318 h 605592"/>
              <a:gd name="connsiteX12" fmla="*/ 431507 w 455570"/>
              <a:gd name="connsiteY12" fmla="*/ 0 h 605592"/>
              <a:gd name="connsiteX13" fmla="*/ 455570 w 455570"/>
              <a:gd name="connsiteY13" fmla="*/ 0 h 605592"/>
              <a:gd name="connsiteX14" fmla="*/ 455570 w 455570"/>
              <a:gd name="connsiteY14" fmla="*/ 496004 h 605592"/>
              <a:gd name="connsiteX15" fmla="*/ 431507 w 455570"/>
              <a:gd name="connsiteY15" fmla="*/ 496004 h 605592"/>
              <a:gd name="connsiteX16" fmla="*/ 72138 w 455570"/>
              <a:gd name="connsiteY16" fmla="*/ 0 h 605592"/>
              <a:gd name="connsiteX17" fmla="*/ 406736 w 455570"/>
              <a:gd name="connsiteY17" fmla="*/ 0 h 605592"/>
              <a:gd name="connsiteX18" fmla="*/ 406736 w 455570"/>
              <a:gd name="connsiteY18" fmla="*/ 496024 h 605592"/>
              <a:gd name="connsiteX19" fmla="*/ 88756 w 455570"/>
              <a:gd name="connsiteY19" fmla="*/ 496024 h 605592"/>
              <a:gd name="connsiteX20" fmla="*/ 52827 w 455570"/>
              <a:gd name="connsiteY20" fmla="*/ 531805 h 605592"/>
              <a:gd name="connsiteX21" fmla="*/ 88756 w 455570"/>
              <a:gd name="connsiteY21" fmla="*/ 567586 h 605592"/>
              <a:gd name="connsiteX22" fmla="*/ 455570 w 455570"/>
              <a:gd name="connsiteY22" fmla="*/ 567586 h 605592"/>
              <a:gd name="connsiteX23" fmla="*/ 455570 w 455570"/>
              <a:gd name="connsiteY23" fmla="*/ 605592 h 605592"/>
              <a:gd name="connsiteX24" fmla="*/ 72138 w 455570"/>
              <a:gd name="connsiteY24" fmla="*/ 605592 h 605592"/>
              <a:gd name="connsiteX25" fmla="*/ 0 w 455570"/>
              <a:gd name="connsiteY25" fmla="*/ 533752 h 605592"/>
              <a:gd name="connsiteX26" fmla="*/ 0 w 455570"/>
              <a:gd name="connsiteY26" fmla="*/ 71841 h 605592"/>
              <a:gd name="connsiteX27" fmla="*/ 72138 w 455570"/>
              <a:gd name="connsiteY2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5570" h="605592">
                <a:moveTo>
                  <a:pt x="382041" y="509411"/>
                </a:moveTo>
                <a:lnTo>
                  <a:pt x="406739" y="509411"/>
                </a:lnTo>
                <a:lnTo>
                  <a:pt x="406739" y="556408"/>
                </a:lnTo>
                <a:lnTo>
                  <a:pt x="382041" y="556408"/>
                </a:lnTo>
                <a:close/>
                <a:moveTo>
                  <a:pt x="132948" y="101318"/>
                </a:moveTo>
                <a:cubicBezTo>
                  <a:pt x="123571" y="101318"/>
                  <a:pt x="115958" y="108827"/>
                  <a:pt x="115958" y="118189"/>
                </a:cubicBezTo>
                <a:lnTo>
                  <a:pt x="115958" y="179184"/>
                </a:lnTo>
                <a:cubicBezTo>
                  <a:pt x="115958" y="188547"/>
                  <a:pt x="123571" y="196148"/>
                  <a:pt x="132948" y="196148"/>
                </a:cubicBezTo>
                <a:lnTo>
                  <a:pt x="343976" y="196148"/>
                </a:lnTo>
                <a:cubicBezTo>
                  <a:pt x="353352" y="196148"/>
                  <a:pt x="360965" y="188547"/>
                  <a:pt x="360965" y="179184"/>
                </a:cubicBezTo>
                <a:lnTo>
                  <a:pt x="360965" y="118189"/>
                </a:lnTo>
                <a:cubicBezTo>
                  <a:pt x="360965" y="108827"/>
                  <a:pt x="353352" y="101318"/>
                  <a:pt x="343976" y="101318"/>
                </a:cubicBezTo>
                <a:close/>
                <a:moveTo>
                  <a:pt x="431507" y="0"/>
                </a:moveTo>
                <a:lnTo>
                  <a:pt x="455570" y="0"/>
                </a:lnTo>
                <a:lnTo>
                  <a:pt x="455570" y="496004"/>
                </a:lnTo>
                <a:lnTo>
                  <a:pt x="431507" y="496004"/>
                </a:lnTo>
                <a:close/>
                <a:moveTo>
                  <a:pt x="72138" y="0"/>
                </a:moveTo>
                <a:lnTo>
                  <a:pt x="406736" y="0"/>
                </a:lnTo>
                <a:lnTo>
                  <a:pt x="406736" y="496024"/>
                </a:lnTo>
                <a:lnTo>
                  <a:pt x="88756" y="496024"/>
                </a:lnTo>
                <a:cubicBezTo>
                  <a:pt x="68888" y="496024"/>
                  <a:pt x="52827" y="512060"/>
                  <a:pt x="52827" y="531805"/>
                </a:cubicBezTo>
                <a:cubicBezTo>
                  <a:pt x="52827" y="551550"/>
                  <a:pt x="68888" y="567586"/>
                  <a:pt x="88756" y="567586"/>
                </a:cubicBezTo>
                <a:lnTo>
                  <a:pt x="455570" y="567586"/>
                </a:lnTo>
                <a:lnTo>
                  <a:pt x="455570" y="605592"/>
                </a:lnTo>
                <a:lnTo>
                  <a:pt x="72138" y="605592"/>
                </a:lnTo>
                <a:cubicBezTo>
                  <a:pt x="32309" y="605592"/>
                  <a:pt x="0" y="573426"/>
                  <a:pt x="0" y="533752"/>
                </a:cubicBezTo>
                <a:lnTo>
                  <a:pt x="0" y="71841"/>
                </a:lnTo>
                <a:cubicBezTo>
                  <a:pt x="0" y="32166"/>
                  <a:pt x="32309" y="0"/>
                  <a:pt x="72138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11" name="文本框 10"/>
          <p:cNvSpPr txBox="1"/>
          <p:nvPr/>
        </p:nvSpPr>
        <p:spPr>
          <a:xfrm>
            <a:off x="3325629" y="3193446"/>
            <a:ext cx="10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noProof="1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节点账本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82418" y="2769551"/>
            <a:ext cx="10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noProof="1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节点账本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46920" y="3199111"/>
            <a:ext cx="10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noProof="1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节点账本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8612" y="4357125"/>
            <a:ext cx="10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noProof="1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节点账本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82417" y="4964430"/>
            <a:ext cx="10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noProof="1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节点账本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7228" y="4332114"/>
            <a:ext cx="10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noProof="1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节点账本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73633" y="3026734"/>
            <a:ext cx="1006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养老机构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969754" y="2656471"/>
            <a:ext cx="507092" cy="206765"/>
          </a:xfrm>
          <a:prstGeom prst="straightConnector1">
            <a:avLst/>
          </a:prstGeom>
          <a:ln>
            <a:solidFill>
              <a:srgbClr val="2038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612711" y="1712742"/>
            <a:ext cx="2838" cy="486471"/>
          </a:xfrm>
          <a:prstGeom prst="straightConnector1">
            <a:avLst/>
          </a:prstGeom>
          <a:ln>
            <a:solidFill>
              <a:srgbClr val="2038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168491" y="1750999"/>
            <a:ext cx="10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医疗机构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142718" y="3422951"/>
            <a:ext cx="983591" cy="400110"/>
          </a:xfrm>
          <a:prstGeom prst="rect">
            <a:avLst/>
          </a:prstGeom>
          <a:solidFill>
            <a:srgbClr val="203864"/>
          </a:solidFill>
        </p:spPr>
        <p:txBody>
          <a:bodyPr wrap="square">
            <a:spAutoFit/>
          </a:bodyPr>
          <a:lstStyle/>
          <a:p>
            <a:r>
              <a:rPr lang="zh-CN" altLang="en-US" sz="2000" b="1" noProof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联盟链</a:t>
            </a:r>
            <a:endParaRPr lang="zh-CN" altLang="en-US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01257" y="5181705"/>
            <a:ext cx="568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政府</a:t>
            </a:r>
            <a:endParaRPr lang="zh-CN" altLang="en-US" sz="1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76957" y="4663349"/>
            <a:ext cx="422004" cy="276770"/>
          </a:xfrm>
          <a:prstGeom prst="straightConnector1">
            <a:avLst/>
          </a:prstGeom>
          <a:ln>
            <a:solidFill>
              <a:srgbClr val="2038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5817538" y="4574676"/>
            <a:ext cx="405769" cy="257096"/>
          </a:xfrm>
          <a:prstGeom prst="straightConnector1">
            <a:avLst/>
          </a:prstGeom>
          <a:ln>
            <a:solidFill>
              <a:srgbClr val="2038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19504" y="5234394"/>
            <a:ext cx="1473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街道社区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bank_285769"/>
          <p:cNvSpPr>
            <a:spLocks noChangeAspect="1"/>
          </p:cNvSpPr>
          <p:nvPr/>
        </p:nvSpPr>
        <p:spPr bwMode="auto">
          <a:xfrm>
            <a:off x="5997723" y="1854778"/>
            <a:ext cx="609685" cy="573091"/>
          </a:xfrm>
          <a:custGeom>
            <a:avLst/>
            <a:gdLst>
              <a:gd name="T0" fmla="*/ 6829 w 6855"/>
              <a:gd name="T1" fmla="*/ 6080 h 6453"/>
              <a:gd name="T2" fmla="*/ 6439 w 6855"/>
              <a:gd name="T3" fmla="*/ 4714 h 6453"/>
              <a:gd name="T4" fmla="*/ 6158 w 6855"/>
              <a:gd name="T5" fmla="*/ 4502 h 6453"/>
              <a:gd name="T6" fmla="*/ 5865 w 6855"/>
              <a:gd name="T7" fmla="*/ 4502 h 6453"/>
              <a:gd name="T8" fmla="*/ 5865 w 6855"/>
              <a:gd name="T9" fmla="*/ 2552 h 6453"/>
              <a:gd name="T10" fmla="*/ 6353 w 6855"/>
              <a:gd name="T11" fmla="*/ 2552 h 6453"/>
              <a:gd name="T12" fmla="*/ 6633 w 6855"/>
              <a:gd name="T13" fmla="*/ 2344 h 6453"/>
              <a:gd name="T14" fmla="*/ 6515 w 6855"/>
              <a:gd name="T15" fmla="*/ 2016 h 6453"/>
              <a:gd name="T16" fmla="*/ 3590 w 6855"/>
              <a:gd name="T17" fmla="*/ 65 h 6453"/>
              <a:gd name="T18" fmla="*/ 3265 w 6855"/>
              <a:gd name="T19" fmla="*/ 65 h 6453"/>
              <a:gd name="T20" fmla="*/ 339 w 6855"/>
              <a:gd name="T21" fmla="*/ 2016 h 6453"/>
              <a:gd name="T22" fmla="*/ 222 w 6855"/>
              <a:gd name="T23" fmla="*/ 2344 h 6453"/>
              <a:gd name="T24" fmla="*/ 502 w 6855"/>
              <a:gd name="T25" fmla="*/ 2552 h 6453"/>
              <a:gd name="T26" fmla="*/ 989 w 6855"/>
              <a:gd name="T27" fmla="*/ 2552 h 6453"/>
              <a:gd name="T28" fmla="*/ 989 w 6855"/>
              <a:gd name="T29" fmla="*/ 4502 h 6453"/>
              <a:gd name="T30" fmla="*/ 697 w 6855"/>
              <a:gd name="T31" fmla="*/ 4502 h 6453"/>
              <a:gd name="T32" fmla="*/ 415 w 6855"/>
              <a:gd name="T33" fmla="*/ 4714 h 6453"/>
              <a:gd name="T34" fmla="*/ 25 w 6855"/>
              <a:gd name="T35" fmla="*/ 6080 h 6453"/>
              <a:gd name="T36" fmla="*/ 73 w 6855"/>
              <a:gd name="T37" fmla="*/ 6336 h 6453"/>
              <a:gd name="T38" fmla="*/ 307 w 6855"/>
              <a:gd name="T39" fmla="*/ 6453 h 6453"/>
              <a:gd name="T40" fmla="*/ 6548 w 6855"/>
              <a:gd name="T41" fmla="*/ 6453 h 6453"/>
              <a:gd name="T42" fmla="*/ 6782 w 6855"/>
              <a:gd name="T43" fmla="*/ 6336 h 6453"/>
              <a:gd name="T44" fmla="*/ 6829 w 6855"/>
              <a:gd name="T45" fmla="*/ 6080 h 6453"/>
              <a:gd name="T46" fmla="*/ 2420 w 6855"/>
              <a:gd name="T47" fmla="*/ 4502 h 6453"/>
              <a:gd name="T48" fmla="*/ 1574 w 6855"/>
              <a:gd name="T49" fmla="*/ 4502 h 6453"/>
              <a:gd name="T50" fmla="*/ 1574 w 6855"/>
              <a:gd name="T51" fmla="*/ 2552 h 6453"/>
              <a:gd name="T52" fmla="*/ 2420 w 6855"/>
              <a:gd name="T53" fmla="*/ 2552 h 6453"/>
              <a:gd name="T54" fmla="*/ 2420 w 6855"/>
              <a:gd name="T55" fmla="*/ 4502 h 6453"/>
              <a:gd name="T56" fmla="*/ 3850 w 6855"/>
              <a:gd name="T57" fmla="*/ 4502 h 6453"/>
              <a:gd name="T58" fmla="*/ 3005 w 6855"/>
              <a:gd name="T59" fmla="*/ 4502 h 6453"/>
              <a:gd name="T60" fmla="*/ 3005 w 6855"/>
              <a:gd name="T61" fmla="*/ 2552 h 6453"/>
              <a:gd name="T62" fmla="*/ 3850 w 6855"/>
              <a:gd name="T63" fmla="*/ 2552 h 6453"/>
              <a:gd name="T64" fmla="*/ 3850 w 6855"/>
              <a:gd name="T65" fmla="*/ 4502 h 6453"/>
              <a:gd name="T66" fmla="*/ 5280 w 6855"/>
              <a:gd name="T67" fmla="*/ 4502 h 6453"/>
              <a:gd name="T68" fmla="*/ 4435 w 6855"/>
              <a:gd name="T69" fmla="*/ 4502 h 6453"/>
              <a:gd name="T70" fmla="*/ 4435 w 6855"/>
              <a:gd name="T71" fmla="*/ 2552 h 6453"/>
              <a:gd name="T72" fmla="*/ 5280 w 6855"/>
              <a:gd name="T73" fmla="*/ 2552 h 6453"/>
              <a:gd name="T74" fmla="*/ 5280 w 6855"/>
              <a:gd name="T75" fmla="*/ 4502 h 6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55" h="6453">
                <a:moveTo>
                  <a:pt x="6829" y="6080"/>
                </a:moveTo>
                <a:lnTo>
                  <a:pt x="6439" y="4714"/>
                </a:lnTo>
                <a:cubicBezTo>
                  <a:pt x="6403" y="4589"/>
                  <a:pt x="6289" y="4502"/>
                  <a:pt x="6158" y="4502"/>
                </a:cubicBezTo>
                <a:lnTo>
                  <a:pt x="5865" y="4502"/>
                </a:lnTo>
                <a:lnTo>
                  <a:pt x="5865" y="2552"/>
                </a:lnTo>
                <a:lnTo>
                  <a:pt x="6353" y="2552"/>
                </a:lnTo>
                <a:cubicBezTo>
                  <a:pt x="6482" y="2552"/>
                  <a:pt x="6596" y="2467"/>
                  <a:pt x="6633" y="2344"/>
                </a:cubicBezTo>
                <a:cubicBezTo>
                  <a:pt x="6670" y="2220"/>
                  <a:pt x="6623" y="2087"/>
                  <a:pt x="6515" y="2016"/>
                </a:cubicBezTo>
                <a:lnTo>
                  <a:pt x="3590" y="65"/>
                </a:lnTo>
                <a:cubicBezTo>
                  <a:pt x="3491" y="0"/>
                  <a:pt x="3363" y="0"/>
                  <a:pt x="3265" y="65"/>
                </a:cubicBezTo>
                <a:lnTo>
                  <a:pt x="339" y="2016"/>
                </a:lnTo>
                <a:cubicBezTo>
                  <a:pt x="232" y="2087"/>
                  <a:pt x="184" y="2220"/>
                  <a:pt x="222" y="2344"/>
                </a:cubicBezTo>
                <a:cubicBezTo>
                  <a:pt x="259" y="2467"/>
                  <a:pt x="373" y="2552"/>
                  <a:pt x="502" y="2552"/>
                </a:cubicBezTo>
                <a:lnTo>
                  <a:pt x="989" y="2552"/>
                </a:lnTo>
                <a:lnTo>
                  <a:pt x="989" y="4502"/>
                </a:lnTo>
                <a:lnTo>
                  <a:pt x="697" y="4502"/>
                </a:lnTo>
                <a:cubicBezTo>
                  <a:pt x="566" y="4502"/>
                  <a:pt x="451" y="4589"/>
                  <a:pt x="415" y="4714"/>
                </a:cubicBezTo>
                <a:lnTo>
                  <a:pt x="25" y="6080"/>
                </a:lnTo>
                <a:cubicBezTo>
                  <a:pt x="0" y="6168"/>
                  <a:pt x="18" y="6263"/>
                  <a:pt x="73" y="6336"/>
                </a:cubicBezTo>
                <a:cubicBezTo>
                  <a:pt x="128" y="6410"/>
                  <a:pt x="215" y="6453"/>
                  <a:pt x="307" y="6453"/>
                </a:cubicBezTo>
                <a:lnTo>
                  <a:pt x="6548" y="6453"/>
                </a:lnTo>
                <a:cubicBezTo>
                  <a:pt x="6640" y="6453"/>
                  <a:pt x="6726" y="6410"/>
                  <a:pt x="6782" y="6336"/>
                </a:cubicBezTo>
                <a:cubicBezTo>
                  <a:pt x="6837" y="6263"/>
                  <a:pt x="6855" y="6168"/>
                  <a:pt x="6829" y="6080"/>
                </a:cubicBezTo>
                <a:close/>
                <a:moveTo>
                  <a:pt x="2420" y="4502"/>
                </a:moveTo>
                <a:lnTo>
                  <a:pt x="1574" y="4502"/>
                </a:lnTo>
                <a:lnTo>
                  <a:pt x="1574" y="2552"/>
                </a:lnTo>
                <a:lnTo>
                  <a:pt x="2420" y="2552"/>
                </a:lnTo>
                <a:lnTo>
                  <a:pt x="2420" y="4502"/>
                </a:lnTo>
                <a:close/>
                <a:moveTo>
                  <a:pt x="3850" y="4502"/>
                </a:moveTo>
                <a:lnTo>
                  <a:pt x="3005" y="4502"/>
                </a:lnTo>
                <a:lnTo>
                  <a:pt x="3005" y="2552"/>
                </a:lnTo>
                <a:lnTo>
                  <a:pt x="3850" y="2552"/>
                </a:lnTo>
                <a:lnTo>
                  <a:pt x="3850" y="4502"/>
                </a:lnTo>
                <a:close/>
                <a:moveTo>
                  <a:pt x="5280" y="4502"/>
                </a:moveTo>
                <a:lnTo>
                  <a:pt x="4435" y="4502"/>
                </a:lnTo>
                <a:lnTo>
                  <a:pt x="4435" y="2552"/>
                </a:lnTo>
                <a:lnTo>
                  <a:pt x="5280" y="2552"/>
                </a:lnTo>
                <a:lnTo>
                  <a:pt x="5280" y="4502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54" name="文本框 53"/>
          <p:cNvSpPr txBox="1"/>
          <p:nvPr/>
        </p:nvSpPr>
        <p:spPr>
          <a:xfrm>
            <a:off x="5979702" y="2484513"/>
            <a:ext cx="1473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商业机构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5730271" y="2524981"/>
            <a:ext cx="335462" cy="291332"/>
          </a:xfrm>
          <a:prstGeom prst="straightConnector1">
            <a:avLst/>
          </a:prstGeom>
          <a:ln>
            <a:solidFill>
              <a:srgbClr val="2038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5740328" y="3542806"/>
            <a:ext cx="1616473" cy="858"/>
          </a:xfrm>
          <a:prstGeom prst="straightConnector1">
            <a:avLst/>
          </a:prstGeom>
          <a:ln>
            <a:solidFill>
              <a:srgbClr val="2038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43045" y="3831878"/>
            <a:ext cx="1761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准入机制：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CA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证书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0" name="link_100896"/>
          <p:cNvSpPr>
            <a:spLocks noChangeAspect="1"/>
          </p:cNvSpPr>
          <p:nvPr/>
        </p:nvSpPr>
        <p:spPr bwMode="auto">
          <a:xfrm>
            <a:off x="4388814" y="5642014"/>
            <a:ext cx="537988" cy="537172"/>
          </a:xfrm>
          <a:custGeom>
            <a:avLst/>
            <a:gdLst>
              <a:gd name="connsiteX0" fmla="*/ 267536 w 602996"/>
              <a:gd name="connsiteY0" fmla="*/ 200688 h 602082"/>
              <a:gd name="connsiteX1" fmla="*/ 305466 w 602996"/>
              <a:gd name="connsiteY1" fmla="*/ 213374 h 602082"/>
              <a:gd name="connsiteX2" fmla="*/ 325703 w 602996"/>
              <a:gd name="connsiteY2" fmla="*/ 241219 h 602082"/>
              <a:gd name="connsiteX3" fmla="*/ 316302 w 602996"/>
              <a:gd name="connsiteY3" fmla="*/ 274314 h 602082"/>
              <a:gd name="connsiteX4" fmla="*/ 315824 w 602996"/>
              <a:gd name="connsiteY4" fmla="*/ 274950 h 602082"/>
              <a:gd name="connsiteX5" fmla="*/ 265788 w 602996"/>
              <a:gd name="connsiteY5" fmla="*/ 284815 h 602082"/>
              <a:gd name="connsiteX6" fmla="*/ 222127 w 602996"/>
              <a:gd name="connsiteY6" fmla="*/ 293407 h 602082"/>
              <a:gd name="connsiteX7" fmla="*/ 90823 w 602996"/>
              <a:gd name="connsiteY7" fmla="*/ 441221 h 602082"/>
              <a:gd name="connsiteX8" fmla="*/ 94010 w 602996"/>
              <a:gd name="connsiteY8" fmla="*/ 492773 h 602082"/>
              <a:gd name="connsiteX9" fmla="*/ 115044 w 602996"/>
              <a:gd name="connsiteY9" fmla="*/ 511389 h 602082"/>
              <a:gd name="connsiteX10" fmla="*/ 166673 w 602996"/>
              <a:gd name="connsiteY10" fmla="*/ 508366 h 602082"/>
              <a:gd name="connsiteX11" fmla="*/ 226748 w 602996"/>
              <a:gd name="connsiteY11" fmla="*/ 440744 h 602082"/>
              <a:gd name="connsiteX12" fmla="*/ 279014 w 602996"/>
              <a:gd name="connsiteY12" fmla="*/ 437561 h 602082"/>
              <a:gd name="connsiteX13" fmla="*/ 284751 w 602996"/>
              <a:gd name="connsiteY13" fmla="*/ 442494 h 602082"/>
              <a:gd name="connsiteX14" fmla="*/ 287778 w 602996"/>
              <a:gd name="connsiteY14" fmla="*/ 494841 h 602082"/>
              <a:gd name="connsiteX15" fmla="*/ 227863 w 602996"/>
              <a:gd name="connsiteY15" fmla="*/ 562463 h 602082"/>
              <a:gd name="connsiteX16" fmla="*/ 139106 w 602996"/>
              <a:gd name="connsiteY16" fmla="*/ 602082 h 602082"/>
              <a:gd name="connsiteX17" fmla="*/ 60707 w 602996"/>
              <a:gd name="connsiteY17" fmla="*/ 572487 h 602082"/>
              <a:gd name="connsiteX18" fmla="*/ 39832 w 602996"/>
              <a:gd name="connsiteY18" fmla="*/ 553871 h 602082"/>
              <a:gd name="connsiteX19" fmla="*/ 29793 w 602996"/>
              <a:gd name="connsiteY19" fmla="*/ 387123 h 602082"/>
              <a:gd name="connsiteX20" fmla="*/ 161096 w 602996"/>
              <a:gd name="connsiteY20" fmla="*/ 239150 h 602082"/>
              <a:gd name="connsiteX21" fmla="*/ 267536 w 602996"/>
              <a:gd name="connsiteY21" fmla="*/ 200688 h 602082"/>
              <a:gd name="connsiteX22" fmla="*/ 456618 w 602996"/>
              <a:gd name="connsiteY22" fmla="*/ 213 h 602082"/>
              <a:gd name="connsiteX23" fmla="*/ 542195 w 602996"/>
              <a:gd name="connsiteY23" fmla="*/ 29749 h 602082"/>
              <a:gd name="connsiteX24" fmla="*/ 563225 w 602996"/>
              <a:gd name="connsiteY24" fmla="*/ 48365 h 602082"/>
              <a:gd name="connsiteX25" fmla="*/ 573263 w 602996"/>
              <a:gd name="connsiteY25" fmla="*/ 215119 h 602082"/>
              <a:gd name="connsiteX26" fmla="*/ 441980 w 602996"/>
              <a:gd name="connsiteY26" fmla="*/ 363097 h 602082"/>
              <a:gd name="connsiteX27" fmla="*/ 353396 w 602996"/>
              <a:gd name="connsiteY27" fmla="*/ 402876 h 602082"/>
              <a:gd name="connsiteX28" fmla="*/ 298588 w 602996"/>
              <a:gd name="connsiteY28" fmla="*/ 389351 h 602082"/>
              <a:gd name="connsiteX29" fmla="*/ 277717 w 602996"/>
              <a:gd name="connsiteY29" fmla="*/ 361188 h 602082"/>
              <a:gd name="connsiteX30" fmla="*/ 287117 w 602996"/>
              <a:gd name="connsiteY30" fmla="*/ 327296 h 602082"/>
              <a:gd name="connsiteX31" fmla="*/ 288232 w 602996"/>
              <a:gd name="connsiteY31" fmla="*/ 326182 h 602082"/>
              <a:gd name="connsiteX32" fmla="*/ 336666 w 602996"/>
              <a:gd name="connsiteY32" fmla="*/ 317112 h 602082"/>
              <a:gd name="connsiteX33" fmla="*/ 380799 w 602996"/>
              <a:gd name="connsiteY33" fmla="*/ 308838 h 602082"/>
              <a:gd name="connsiteX34" fmla="*/ 512082 w 602996"/>
              <a:gd name="connsiteY34" fmla="*/ 161019 h 602082"/>
              <a:gd name="connsiteX35" fmla="*/ 509055 w 602996"/>
              <a:gd name="connsiteY35" fmla="*/ 109307 h 602082"/>
              <a:gd name="connsiteX36" fmla="*/ 488024 w 602996"/>
              <a:gd name="connsiteY36" fmla="*/ 90849 h 602082"/>
              <a:gd name="connsiteX37" fmla="*/ 436403 w 602996"/>
              <a:gd name="connsiteY37" fmla="*/ 93872 h 602082"/>
              <a:gd name="connsiteX38" fmla="*/ 376338 w 602996"/>
              <a:gd name="connsiteY38" fmla="*/ 161497 h 602082"/>
              <a:gd name="connsiteX39" fmla="*/ 323921 w 602996"/>
              <a:gd name="connsiteY39" fmla="*/ 164679 h 602082"/>
              <a:gd name="connsiteX40" fmla="*/ 318344 w 602996"/>
              <a:gd name="connsiteY40" fmla="*/ 159746 h 602082"/>
              <a:gd name="connsiteX41" fmla="*/ 315158 w 602996"/>
              <a:gd name="connsiteY41" fmla="*/ 107397 h 602082"/>
              <a:gd name="connsiteX42" fmla="*/ 375223 w 602996"/>
              <a:gd name="connsiteY42" fmla="*/ 39773 h 602082"/>
              <a:gd name="connsiteX43" fmla="*/ 456618 w 602996"/>
              <a:gd name="connsiteY43" fmla="*/ 213 h 60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996" h="602082">
                <a:moveTo>
                  <a:pt x="267536" y="200688"/>
                </a:moveTo>
                <a:cubicBezTo>
                  <a:pt x="280498" y="202694"/>
                  <a:pt x="293316" y="206890"/>
                  <a:pt x="305466" y="213374"/>
                </a:cubicBezTo>
                <a:cubicBezTo>
                  <a:pt x="316143" y="219102"/>
                  <a:pt x="323473" y="229285"/>
                  <a:pt x="325703" y="241219"/>
                </a:cubicBezTo>
                <a:cubicBezTo>
                  <a:pt x="327775" y="253152"/>
                  <a:pt x="324429" y="265244"/>
                  <a:pt x="316302" y="274314"/>
                </a:cubicBezTo>
                <a:lnTo>
                  <a:pt x="315824" y="274950"/>
                </a:lnTo>
                <a:cubicBezTo>
                  <a:pt x="303395" y="289111"/>
                  <a:pt x="282679" y="293089"/>
                  <a:pt x="265788" y="284815"/>
                </a:cubicBezTo>
                <a:cubicBezTo>
                  <a:pt x="250969" y="277496"/>
                  <a:pt x="233122" y="280996"/>
                  <a:pt x="222127" y="293407"/>
                </a:cubicBezTo>
                <a:lnTo>
                  <a:pt x="90823" y="441221"/>
                </a:lnTo>
                <a:cubicBezTo>
                  <a:pt x="77438" y="456336"/>
                  <a:pt x="78872" y="479408"/>
                  <a:pt x="94010" y="492773"/>
                </a:cubicBezTo>
                <a:lnTo>
                  <a:pt x="115044" y="511389"/>
                </a:lnTo>
                <a:cubicBezTo>
                  <a:pt x="130023" y="524754"/>
                  <a:pt x="153288" y="523322"/>
                  <a:pt x="166673" y="508366"/>
                </a:cubicBezTo>
                <a:lnTo>
                  <a:pt x="226748" y="440744"/>
                </a:lnTo>
                <a:cubicBezTo>
                  <a:pt x="240293" y="425469"/>
                  <a:pt x="263717" y="424037"/>
                  <a:pt x="279014" y="437561"/>
                </a:cubicBezTo>
                <a:lnTo>
                  <a:pt x="284751" y="442494"/>
                </a:lnTo>
                <a:cubicBezTo>
                  <a:pt x="300048" y="456018"/>
                  <a:pt x="301482" y="479408"/>
                  <a:pt x="287778" y="494841"/>
                </a:cubicBezTo>
                <a:lnTo>
                  <a:pt x="227863" y="562463"/>
                </a:lnTo>
                <a:cubicBezTo>
                  <a:pt x="204439" y="588717"/>
                  <a:pt x="171932" y="602082"/>
                  <a:pt x="139106" y="602082"/>
                </a:cubicBezTo>
                <a:cubicBezTo>
                  <a:pt x="111220" y="602082"/>
                  <a:pt x="83175" y="592376"/>
                  <a:pt x="60707" y="572487"/>
                </a:cubicBezTo>
                <a:lnTo>
                  <a:pt x="39832" y="553871"/>
                </a:lnTo>
                <a:cubicBezTo>
                  <a:pt x="-9088" y="510752"/>
                  <a:pt x="-13550" y="435811"/>
                  <a:pt x="29793" y="387123"/>
                </a:cubicBezTo>
                <a:lnTo>
                  <a:pt x="161096" y="239150"/>
                </a:lnTo>
                <a:cubicBezTo>
                  <a:pt x="188464" y="208362"/>
                  <a:pt x="228650" y="194669"/>
                  <a:pt x="267536" y="200688"/>
                </a:cubicBezTo>
                <a:close/>
                <a:moveTo>
                  <a:pt x="456618" y="213"/>
                </a:moveTo>
                <a:cubicBezTo>
                  <a:pt x="486829" y="-1597"/>
                  <a:pt x="517738" y="8109"/>
                  <a:pt x="542195" y="29749"/>
                </a:cubicBezTo>
                <a:lnTo>
                  <a:pt x="563225" y="48365"/>
                </a:lnTo>
                <a:cubicBezTo>
                  <a:pt x="611979" y="91486"/>
                  <a:pt x="616599" y="166429"/>
                  <a:pt x="573263" y="215119"/>
                </a:cubicBezTo>
                <a:lnTo>
                  <a:pt x="441980" y="363097"/>
                </a:lnTo>
                <a:cubicBezTo>
                  <a:pt x="418878" y="389033"/>
                  <a:pt x="386376" y="402876"/>
                  <a:pt x="353396" y="402876"/>
                </a:cubicBezTo>
                <a:cubicBezTo>
                  <a:pt x="334755" y="402876"/>
                  <a:pt x="315954" y="398421"/>
                  <a:pt x="298588" y="389351"/>
                </a:cubicBezTo>
                <a:cubicBezTo>
                  <a:pt x="287595" y="383623"/>
                  <a:pt x="279947" y="373280"/>
                  <a:pt x="277717" y="361188"/>
                </a:cubicBezTo>
                <a:cubicBezTo>
                  <a:pt x="275486" y="348936"/>
                  <a:pt x="278991" y="336525"/>
                  <a:pt x="287117" y="327296"/>
                </a:cubicBezTo>
                <a:lnTo>
                  <a:pt x="288232" y="326182"/>
                </a:lnTo>
                <a:cubicBezTo>
                  <a:pt x="300341" y="312339"/>
                  <a:pt x="320256" y="308679"/>
                  <a:pt x="336666" y="317112"/>
                </a:cubicBezTo>
                <a:cubicBezTo>
                  <a:pt x="351484" y="324909"/>
                  <a:pt x="369647" y="321409"/>
                  <a:pt x="380799" y="308838"/>
                </a:cubicBezTo>
                <a:lnTo>
                  <a:pt x="512082" y="161019"/>
                </a:lnTo>
                <a:cubicBezTo>
                  <a:pt x="525466" y="145903"/>
                  <a:pt x="524191" y="122672"/>
                  <a:pt x="509055" y="109307"/>
                </a:cubicBezTo>
                <a:lnTo>
                  <a:pt x="488024" y="90849"/>
                </a:lnTo>
                <a:cubicBezTo>
                  <a:pt x="472889" y="77483"/>
                  <a:pt x="449787" y="78756"/>
                  <a:pt x="436403" y="93872"/>
                </a:cubicBezTo>
                <a:lnTo>
                  <a:pt x="376338" y="161497"/>
                </a:lnTo>
                <a:cubicBezTo>
                  <a:pt x="362636" y="176931"/>
                  <a:pt x="339216" y="178204"/>
                  <a:pt x="323921" y="164679"/>
                </a:cubicBezTo>
                <a:lnTo>
                  <a:pt x="318344" y="159746"/>
                </a:lnTo>
                <a:cubicBezTo>
                  <a:pt x="303049" y="146222"/>
                  <a:pt x="301615" y="122672"/>
                  <a:pt x="315158" y="107397"/>
                </a:cubicBezTo>
                <a:lnTo>
                  <a:pt x="375223" y="39773"/>
                </a:lnTo>
                <a:cubicBezTo>
                  <a:pt x="396891" y="15349"/>
                  <a:pt x="426406" y="2023"/>
                  <a:pt x="456618" y="213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cxnSp>
        <p:nvCxnSpPr>
          <p:cNvPr id="81" name="直接箭头连接符 80"/>
          <p:cNvCxnSpPr/>
          <p:nvPr/>
        </p:nvCxnSpPr>
        <p:spPr>
          <a:xfrm flipV="1">
            <a:off x="4601949" y="5245607"/>
            <a:ext cx="4765" cy="422631"/>
          </a:xfrm>
          <a:prstGeom prst="straightConnector1">
            <a:avLst/>
          </a:prstGeom>
          <a:ln>
            <a:solidFill>
              <a:srgbClr val="2038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066934" y="3422951"/>
            <a:ext cx="865777" cy="0"/>
          </a:xfrm>
          <a:prstGeom prst="line">
            <a:avLst/>
          </a:prstGeom>
          <a:ln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ank_285769"/>
          <p:cNvSpPr>
            <a:spLocks noChangeAspect="1"/>
          </p:cNvSpPr>
          <p:nvPr/>
        </p:nvSpPr>
        <p:spPr bwMode="auto">
          <a:xfrm>
            <a:off x="8642034" y="2142126"/>
            <a:ext cx="609685" cy="573091"/>
          </a:xfrm>
          <a:custGeom>
            <a:avLst/>
            <a:gdLst>
              <a:gd name="T0" fmla="*/ 6829 w 6855"/>
              <a:gd name="T1" fmla="*/ 6080 h 6453"/>
              <a:gd name="T2" fmla="*/ 6439 w 6855"/>
              <a:gd name="T3" fmla="*/ 4714 h 6453"/>
              <a:gd name="T4" fmla="*/ 6158 w 6855"/>
              <a:gd name="T5" fmla="*/ 4502 h 6453"/>
              <a:gd name="T6" fmla="*/ 5865 w 6855"/>
              <a:gd name="T7" fmla="*/ 4502 h 6453"/>
              <a:gd name="T8" fmla="*/ 5865 w 6855"/>
              <a:gd name="T9" fmla="*/ 2552 h 6453"/>
              <a:gd name="T10" fmla="*/ 6353 w 6855"/>
              <a:gd name="T11" fmla="*/ 2552 h 6453"/>
              <a:gd name="T12" fmla="*/ 6633 w 6855"/>
              <a:gd name="T13" fmla="*/ 2344 h 6453"/>
              <a:gd name="T14" fmla="*/ 6515 w 6855"/>
              <a:gd name="T15" fmla="*/ 2016 h 6453"/>
              <a:gd name="T16" fmla="*/ 3590 w 6855"/>
              <a:gd name="T17" fmla="*/ 65 h 6453"/>
              <a:gd name="T18" fmla="*/ 3265 w 6855"/>
              <a:gd name="T19" fmla="*/ 65 h 6453"/>
              <a:gd name="T20" fmla="*/ 339 w 6855"/>
              <a:gd name="T21" fmla="*/ 2016 h 6453"/>
              <a:gd name="T22" fmla="*/ 222 w 6855"/>
              <a:gd name="T23" fmla="*/ 2344 h 6453"/>
              <a:gd name="T24" fmla="*/ 502 w 6855"/>
              <a:gd name="T25" fmla="*/ 2552 h 6453"/>
              <a:gd name="T26" fmla="*/ 989 w 6855"/>
              <a:gd name="T27" fmla="*/ 2552 h 6453"/>
              <a:gd name="T28" fmla="*/ 989 w 6855"/>
              <a:gd name="T29" fmla="*/ 4502 h 6453"/>
              <a:gd name="T30" fmla="*/ 697 w 6855"/>
              <a:gd name="T31" fmla="*/ 4502 h 6453"/>
              <a:gd name="T32" fmla="*/ 415 w 6855"/>
              <a:gd name="T33" fmla="*/ 4714 h 6453"/>
              <a:gd name="T34" fmla="*/ 25 w 6855"/>
              <a:gd name="T35" fmla="*/ 6080 h 6453"/>
              <a:gd name="T36" fmla="*/ 73 w 6855"/>
              <a:gd name="T37" fmla="*/ 6336 h 6453"/>
              <a:gd name="T38" fmla="*/ 307 w 6855"/>
              <a:gd name="T39" fmla="*/ 6453 h 6453"/>
              <a:gd name="T40" fmla="*/ 6548 w 6855"/>
              <a:gd name="T41" fmla="*/ 6453 h 6453"/>
              <a:gd name="T42" fmla="*/ 6782 w 6855"/>
              <a:gd name="T43" fmla="*/ 6336 h 6453"/>
              <a:gd name="T44" fmla="*/ 6829 w 6855"/>
              <a:gd name="T45" fmla="*/ 6080 h 6453"/>
              <a:gd name="T46" fmla="*/ 2420 w 6855"/>
              <a:gd name="T47" fmla="*/ 4502 h 6453"/>
              <a:gd name="T48" fmla="*/ 1574 w 6855"/>
              <a:gd name="T49" fmla="*/ 4502 h 6453"/>
              <a:gd name="T50" fmla="*/ 1574 w 6855"/>
              <a:gd name="T51" fmla="*/ 2552 h 6453"/>
              <a:gd name="T52" fmla="*/ 2420 w 6855"/>
              <a:gd name="T53" fmla="*/ 2552 h 6453"/>
              <a:gd name="T54" fmla="*/ 2420 w 6855"/>
              <a:gd name="T55" fmla="*/ 4502 h 6453"/>
              <a:gd name="T56" fmla="*/ 3850 w 6855"/>
              <a:gd name="T57" fmla="*/ 4502 h 6453"/>
              <a:gd name="T58" fmla="*/ 3005 w 6855"/>
              <a:gd name="T59" fmla="*/ 4502 h 6453"/>
              <a:gd name="T60" fmla="*/ 3005 w 6855"/>
              <a:gd name="T61" fmla="*/ 2552 h 6453"/>
              <a:gd name="T62" fmla="*/ 3850 w 6855"/>
              <a:gd name="T63" fmla="*/ 2552 h 6453"/>
              <a:gd name="T64" fmla="*/ 3850 w 6855"/>
              <a:gd name="T65" fmla="*/ 4502 h 6453"/>
              <a:gd name="T66" fmla="*/ 5280 w 6855"/>
              <a:gd name="T67" fmla="*/ 4502 h 6453"/>
              <a:gd name="T68" fmla="*/ 4435 w 6855"/>
              <a:gd name="T69" fmla="*/ 4502 h 6453"/>
              <a:gd name="T70" fmla="*/ 4435 w 6855"/>
              <a:gd name="T71" fmla="*/ 2552 h 6453"/>
              <a:gd name="T72" fmla="*/ 5280 w 6855"/>
              <a:gd name="T73" fmla="*/ 2552 h 6453"/>
              <a:gd name="T74" fmla="*/ 5280 w 6855"/>
              <a:gd name="T75" fmla="*/ 4502 h 6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55" h="6453">
                <a:moveTo>
                  <a:pt x="6829" y="6080"/>
                </a:moveTo>
                <a:lnTo>
                  <a:pt x="6439" y="4714"/>
                </a:lnTo>
                <a:cubicBezTo>
                  <a:pt x="6403" y="4589"/>
                  <a:pt x="6289" y="4502"/>
                  <a:pt x="6158" y="4502"/>
                </a:cubicBezTo>
                <a:lnTo>
                  <a:pt x="5865" y="4502"/>
                </a:lnTo>
                <a:lnTo>
                  <a:pt x="5865" y="2552"/>
                </a:lnTo>
                <a:lnTo>
                  <a:pt x="6353" y="2552"/>
                </a:lnTo>
                <a:cubicBezTo>
                  <a:pt x="6482" y="2552"/>
                  <a:pt x="6596" y="2467"/>
                  <a:pt x="6633" y="2344"/>
                </a:cubicBezTo>
                <a:cubicBezTo>
                  <a:pt x="6670" y="2220"/>
                  <a:pt x="6623" y="2087"/>
                  <a:pt x="6515" y="2016"/>
                </a:cubicBezTo>
                <a:lnTo>
                  <a:pt x="3590" y="65"/>
                </a:lnTo>
                <a:cubicBezTo>
                  <a:pt x="3491" y="0"/>
                  <a:pt x="3363" y="0"/>
                  <a:pt x="3265" y="65"/>
                </a:cubicBezTo>
                <a:lnTo>
                  <a:pt x="339" y="2016"/>
                </a:lnTo>
                <a:cubicBezTo>
                  <a:pt x="232" y="2087"/>
                  <a:pt x="184" y="2220"/>
                  <a:pt x="222" y="2344"/>
                </a:cubicBezTo>
                <a:cubicBezTo>
                  <a:pt x="259" y="2467"/>
                  <a:pt x="373" y="2552"/>
                  <a:pt x="502" y="2552"/>
                </a:cubicBezTo>
                <a:lnTo>
                  <a:pt x="989" y="2552"/>
                </a:lnTo>
                <a:lnTo>
                  <a:pt x="989" y="4502"/>
                </a:lnTo>
                <a:lnTo>
                  <a:pt x="697" y="4502"/>
                </a:lnTo>
                <a:cubicBezTo>
                  <a:pt x="566" y="4502"/>
                  <a:pt x="451" y="4589"/>
                  <a:pt x="415" y="4714"/>
                </a:cubicBezTo>
                <a:lnTo>
                  <a:pt x="25" y="6080"/>
                </a:lnTo>
                <a:cubicBezTo>
                  <a:pt x="0" y="6168"/>
                  <a:pt x="18" y="6263"/>
                  <a:pt x="73" y="6336"/>
                </a:cubicBezTo>
                <a:cubicBezTo>
                  <a:pt x="128" y="6410"/>
                  <a:pt x="215" y="6453"/>
                  <a:pt x="307" y="6453"/>
                </a:cubicBezTo>
                <a:lnTo>
                  <a:pt x="6548" y="6453"/>
                </a:lnTo>
                <a:cubicBezTo>
                  <a:pt x="6640" y="6453"/>
                  <a:pt x="6726" y="6410"/>
                  <a:pt x="6782" y="6336"/>
                </a:cubicBezTo>
                <a:cubicBezTo>
                  <a:pt x="6837" y="6263"/>
                  <a:pt x="6855" y="6168"/>
                  <a:pt x="6829" y="6080"/>
                </a:cubicBezTo>
                <a:close/>
                <a:moveTo>
                  <a:pt x="2420" y="4502"/>
                </a:moveTo>
                <a:lnTo>
                  <a:pt x="1574" y="4502"/>
                </a:lnTo>
                <a:lnTo>
                  <a:pt x="1574" y="2552"/>
                </a:lnTo>
                <a:lnTo>
                  <a:pt x="2420" y="2552"/>
                </a:lnTo>
                <a:lnTo>
                  <a:pt x="2420" y="4502"/>
                </a:lnTo>
                <a:close/>
                <a:moveTo>
                  <a:pt x="3850" y="4502"/>
                </a:moveTo>
                <a:lnTo>
                  <a:pt x="3005" y="4502"/>
                </a:lnTo>
                <a:lnTo>
                  <a:pt x="3005" y="2552"/>
                </a:lnTo>
                <a:lnTo>
                  <a:pt x="3850" y="2552"/>
                </a:lnTo>
                <a:lnTo>
                  <a:pt x="3850" y="4502"/>
                </a:lnTo>
                <a:close/>
                <a:moveTo>
                  <a:pt x="5280" y="4502"/>
                </a:moveTo>
                <a:lnTo>
                  <a:pt x="4435" y="4502"/>
                </a:lnTo>
                <a:lnTo>
                  <a:pt x="4435" y="2552"/>
                </a:lnTo>
                <a:lnTo>
                  <a:pt x="5280" y="2552"/>
                </a:lnTo>
                <a:lnTo>
                  <a:pt x="5280" y="4502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cxnSp>
        <p:nvCxnSpPr>
          <p:cNvPr id="77" name="直接连接符 76"/>
          <p:cNvCxnSpPr/>
          <p:nvPr/>
        </p:nvCxnSpPr>
        <p:spPr>
          <a:xfrm>
            <a:off x="8932711" y="2635939"/>
            <a:ext cx="0" cy="787012"/>
          </a:xfrm>
          <a:prstGeom prst="line">
            <a:avLst/>
          </a:prstGeom>
          <a:ln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8066934" y="3561235"/>
            <a:ext cx="865777" cy="0"/>
          </a:xfrm>
          <a:prstGeom prst="line">
            <a:avLst/>
          </a:prstGeom>
          <a:ln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932711" y="3570113"/>
            <a:ext cx="0" cy="787012"/>
          </a:xfrm>
          <a:prstGeom prst="line">
            <a:avLst/>
          </a:prstGeom>
          <a:ln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9306331" y="2365139"/>
            <a:ext cx="824286" cy="0"/>
          </a:xfrm>
          <a:prstGeom prst="straightConnector1">
            <a:avLst/>
          </a:prstGeom>
          <a:ln>
            <a:solidFill>
              <a:srgbClr val="2038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bank_285769"/>
          <p:cNvSpPr>
            <a:spLocks noChangeAspect="1"/>
          </p:cNvSpPr>
          <p:nvPr/>
        </p:nvSpPr>
        <p:spPr bwMode="auto">
          <a:xfrm>
            <a:off x="8627868" y="4153097"/>
            <a:ext cx="609685" cy="573091"/>
          </a:xfrm>
          <a:custGeom>
            <a:avLst/>
            <a:gdLst>
              <a:gd name="T0" fmla="*/ 6829 w 6855"/>
              <a:gd name="T1" fmla="*/ 6080 h 6453"/>
              <a:gd name="T2" fmla="*/ 6439 w 6855"/>
              <a:gd name="T3" fmla="*/ 4714 h 6453"/>
              <a:gd name="T4" fmla="*/ 6158 w 6855"/>
              <a:gd name="T5" fmla="*/ 4502 h 6453"/>
              <a:gd name="T6" fmla="*/ 5865 w 6855"/>
              <a:gd name="T7" fmla="*/ 4502 h 6453"/>
              <a:gd name="T8" fmla="*/ 5865 w 6855"/>
              <a:gd name="T9" fmla="*/ 2552 h 6453"/>
              <a:gd name="T10" fmla="*/ 6353 w 6855"/>
              <a:gd name="T11" fmla="*/ 2552 h 6453"/>
              <a:gd name="T12" fmla="*/ 6633 w 6855"/>
              <a:gd name="T13" fmla="*/ 2344 h 6453"/>
              <a:gd name="T14" fmla="*/ 6515 w 6855"/>
              <a:gd name="T15" fmla="*/ 2016 h 6453"/>
              <a:gd name="T16" fmla="*/ 3590 w 6855"/>
              <a:gd name="T17" fmla="*/ 65 h 6453"/>
              <a:gd name="T18" fmla="*/ 3265 w 6855"/>
              <a:gd name="T19" fmla="*/ 65 h 6453"/>
              <a:gd name="T20" fmla="*/ 339 w 6855"/>
              <a:gd name="T21" fmla="*/ 2016 h 6453"/>
              <a:gd name="T22" fmla="*/ 222 w 6855"/>
              <a:gd name="T23" fmla="*/ 2344 h 6453"/>
              <a:gd name="T24" fmla="*/ 502 w 6855"/>
              <a:gd name="T25" fmla="*/ 2552 h 6453"/>
              <a:gd name="T26" fmla="*/ 989 w 6855"/>
              <a:gd name="T27" fmla="*/ 2552 h 6453"/>
              <a:gd name="T28" fmla="*/ 989 w 6855"/>
              <a:gd name="T29" fmla="*/ 4502 h 6453"/>
              <a:gd name="T30" fmla="*/ 697 w 6855"/>
              <a:gd name="T31" fmla="*/ 4502 h 6453"/>
              <a:gd name="T32" fmla="*/ 415 w 6855"/>
              <a:gd name="T33" fmla="*/ 4714 h 6453"/>
              <a:gd name="T34" fmla="*/ 25 w 6855"/>
              <a:gd name="T35" fmla="*/ 6080 h 6453"/>
              <a:gd name="T36" fmla="*/ 73 w 6855"/>
              <a:gd name="T37" fmla="*/ 6336 h 6453"/>
              <a:gd name="T38" fmla="*/ 307 w 6855"/>
              <a:gd name="T39" fmla="*/ 6453 h 6453"/>
              <a:gd name="T40" fmla="*/ 6548 w 6855"/>
              <a:gd name="T41" fmla="*/ 6453 h 6453"/>
              <a:gd name="T42" fmla="*/ 6782 w 6855"/>
              <a:gd name="T43" fmla="*/ 6336 h 6453"/>
              <a:gd name="T44" fmla="*/ 6829 w 6855"/>
              <a:gd name="T45" fmla="*/ 6080 h 6453"/>
              <a:gd name="T46" fmla="*/ 2420 w 6855"/>
              <a:gd name="T47" fmla="*/ 4502 h 6453"/>
              <a:gd name="T48" fmla="*/ 1574 w 6855"/>
              <a:gd name="T49" fmla="*/ 4502 h 6453"/>
              <a:gd name="T50" fmla="*/ 1574 w 6855"/>
              <a:gd name="T51" fmla="*/ 2552 h 6453"/>
              <a:gd name="T52" fmla="*/ 2420 w 6855"/>
              <a:gd name="T53" fmla="*/ 2552 h 6453"/>
              <a:gd name="T54" fmla="*/ 2420 w 6855"/>
              <a:gd name="T55" fmla="*/ 4502 h 6453"/>
              <a:gd name="T56" fmla="*/ 3850 w 6855"/>
              <a:gd name="T57" fmla="*/ 4502 h 6453"/>
              <a:gd name="T58" fmla="*/ 3005 w 6855"/>
              <a:gd name="T59" fmla="*/ 4502 h 6453"/>
              <a:gd name="T60" fmla="*/ 3005 w 6855"/>
              <a:gd name="T61" fmla="*/ 2552 h 6453"/>
              <a:gd name="T62" fmla="*/ 3850 w 6855"/>
              <a:gd name="T63" fmla="*/ 2552 h 6453"/>
              <a:gd name="T64" fmla="*/ 3850 w 6855"/>
              <a:gd name="T65" fmla="*/ 4502 h 6453"/>
              <a:gd name="T66" fmla="*/ 5280 w 6855"/>
              <a:gd name="T67" fmla="*/ 4502 h 6453"/>
              <a:gd name="T68" fmla="*/ 4435 w 6855"/>
              <a:gd name="T69" fmla="*/ 4502 h 6453"/>
              <a:gd name="T70" fmla="*/ 4435 w 6855"/>
              <a:gd name="T71" fmla="*/ 2552 h 6453"/>
              <a:gd name="T72" fmla="*/ 5280 w 6855"/>
              <a:gd name="T73" fmla="*/ 2552 h 6453"/>
              <a:gd name="T74" fmla="*/ 5280 w 6855"/>
              <a:gd name="T75" fmla="*/ 4502 h 6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55" h="6453">
                <a:moveTo>
                  <a:pt x="6829" y="6080"/>
                </a:moveTo>
                <a:lnTo>
                  <a:pt x="6439" y="4714"/>
                </a:lnTo>
                <a:cubicBezTo>
                  <a:pt x="6403" y="4589"/>
                  <a:pt x="6289" y="4502"/>
                  <a:pt x="6158" y="4502"/>
                </a:cubicBezTo>
                <a:lnTo>
                  <a:pt x="5865" y="4502"/>
                </a:lnTo>
                <a:lnTo>
                  <a:pt x="5865" y="2552"/>
                </a:lnTo>
                <a:lnTo>
                  <a:pt x="6353" y="2552"/>
                </a:lnTo>
                <a:cubicBezTo>
                  <a:pt x="6482" y="2552"/>
                  <a:pt x="6596" y="2467"/>
                  <a:pt x="6633" y="2344"/>
                </a:cubicBezTo>
                <a:cubicBezTo>
                  <a:pt x="6670" y="2220"/>
                  <a:pt x="6623" y="2087"/>
                  <a:pt x="6515" y="2016"/>
                </a:cubicBezTo>
                <a:lnTo>
                  <a:pt x="3590" y="65"/>
                </a:lnTo>
                <a:cubicBezTo>
                  <a:pt x="3491" y="0"/>
                  <a:pt x="3363" y="0"/>
                  <a:pt x="3265" y="65"/>
                </a:cubicBezTo>
                <a:lnTo>
                  <a:pt x="339" y="2016"/>
                </a:lnTo>
                <a:cubicBezTo>
                  <a:pt x="232" y="2087"/>
                  <a:pt x="184" y="2220"/>
                  <a:pt x="222" y="2344"/>
                </a:cubicBezTo>
                <a:cubicBezTo>
                  <a:pt x="259" y="2467"/>
                  <a:pt x="373" y="2552"/>
                  <a:pt x="502" y="2552"/>
                </a:cubicBezTo>
                <a:lnTo>
                  <a:pt x="989" y="2552"/>
                </a:lnTo>
                <a:lnTo>
                  <a:pt x="989" y="4502"/>
                </a:lnTo>
                <a:lnTo>
                  <a:pt x="697" y="4502"/>
                </a:lnTo>
                <a:cubicBezTo>
                  <a:pt x="566" y="4502"/>
                  <a:pt x="451" y="4589"/>
                  <a:pt x="415" y="4714"/>
                </a:cubicBezTo>
                <a:lnTo>
                  <a:pt x="25" y="6080"/>
                </a:lnTo>
                <a:cubicBezTo>
                  <a:pt x="0" y="6168"/>
                  <a:pt x="18" y="6263"/>
                  <a:pt x="73" y="6336"/>
                </a:cubicBezTo>
                <a:cubicBezTo>
                  <a:pt x="128" y="6410"/>
                  <a:pt x="215" y="6453"/>
                  <a:pt x="307" y="6453"/>
                </a:cubicBezTo>
                <a:lnTo>
                  <a:pt x="6548" y="6453"/>
                </a:lnTo>
                <a:cubicBezTo>
                  <a:pt x="6640" y="6453"/>
                  <a:pt x="6726" y="6410"/>
                  <a:pt x="6782" y="6336"/>
                </a:cubicBezTo>
                <a:cubicBezTo>
                  <a:pt x="6837" y="6263"/>
                  <a:pt x="6855" y="6168"/>
                  <a:pt x="6829" y="6080"/>
                </a:cubicBezTo>
                <a:close/>
                <a:moveTo>
                  <a:pt x="2420" y="4502"/>
                </a:moveTo>
                <a:lnTo>
                  <a:pt x="1574" y="4502"/>
                </a:lnTo>
                <a:lnTo>
                  <a:pt x="1574" y="2552"/>
                </a:lnTo>
                <a:lnTo>
                  <a:pt x="2420" y="2552"/>
                </a:lnTo>
                <a:lnTo>
                  <a:pt x="2420" y="4502"/>
                </a:lnTo>
                <a:close/>
                <a:moveTo>
                  <a:pt x="3850" y="4502"/>
                </a:moveTo>
                <a:lnTo>
                  <a:pt x="3005" y="4502"/>
                </a:lnTo>
                <a:lnTo>
                  <a:pt x="3005" y="2552"/>
                </a:lnTo>
                <a:lnTo>
                  <a:pt x="3850" y="2552"/>
                </a:lnTo>
                <a:lnTo>
                  <a:pt x="3850" y="4502"/>
                </a:lnTo>
                <a:close/>
                <a:moveTo>
                  <a:pt x="5280" y="4502"/>
                </a:moveTo>
                <a:lnTo>
                  <a:pt x="4435" y="4502"/>
                </a:lnTo>
                <a:lnTo>
                  <a:pt x="4435" y="2552"/>
                </a:lnTo>
                <a:lnTo>
                  <a:pt x="5280" y="2552"/>
                </a:lnTo>
                <a:lnTo>
                  <a:pt x="5280" y="4502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85" name="文本框 84"/>
          <p:cNvSpPr txBox="1"/>
          <p:nvPr/>
        </p:nvSpPr>
        <p:spPr>
          <a:xfrm>
            <a:off x="8244310" y="2745709"/>
            <a:ext cx="1473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第三方联盟机构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234327" y="4721957"/>
            <a:ext cx="1473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第三方联盟机构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9227545" y="4427393"/>
            <a:ext cx="903072" cy="12249"/>
          </a:xfrm>
          <a:prstGeom prst="straightConnector1">
            <a:avLst/>
          </a:prstGeom>
          <a:ln>
            <a:solidFill>
              <a:srgbClr val="2038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sed-diary_77273"/>
          <p:cNvSpPr>
            <a:spLocks noChangeAspect="1"/>
          </p:cNvSpPr>
          <p:nvPr/>
        </p:nvSpPr>
        <p:spPr bwMode="auto">
          <a:xfrm>
            <a:off x="10275951" y="2205716"/>
            <a:ext cx="386943" cy="514366"/>
          </a:xfrm>
          <a:custGeom>
            <a:avLst/>
            <a:gdLst>
              <a:gd name="connsiteX0" fmla="*/ 382041 w 455570"/>
              <a:gd name="connsiteY0" fmla="*/ 509411 h 605592"/>
              <a:gd name="connsiteX1" fmla="*/ 406739 w 455570"/>
              <a:gd name="connsiteY1" fmla="*/ 509411 h 605592"/>
              <a:gd name="connsiteX2" fmla="*/ 406739 w 455570"/>
              <a:gd name="connsiteY2" fmla="*/ 556408 h 605592"/>
              <a:gd name="connsiteX3" fmla="*/ 382041 w 455570"/>
              <a:gd name="connsiteY3" fmla="*/ 556408 h 605592"/>
              <a:gd name="connsiteX4" fmla="*/ 132948 w 455570"/>
              <a:gd name="connsiteY4" fmla="*/ 101318 h 605592"/>
              <a:gd name="connsiteX5" fmla="*/ 115958 w 455570"/>
              <a:gd name="connsiteY5" fmla="*/ 118189 h 605592"/>
              <a:gd name="connsiteX6" fmla="*/ 115958 w 455570"/>
              <a:gd name="connsiteY6" fmla="*/ 179184 h 605592"/>
              <a:gd name="connsiteX7" fmla="*/ 132948 w 455570"/>
              <a:gd name="connsiteY7" fmla="*/ 196148 h 605592"/>
              <a:gd name="connsiteX8" fmla="*/ 343976 w 455570"/>
              <a:gd name="connsiteY8" fmla="*/ 196148 h 605592"/>
              <a:gd name="connsiteX9" fmla="*/ 360965 w 455570"/>
              <a:gd name="connsiteY9" fmla="*/ 179184 h 605592"/>
              <a:gd name="connsiteX10" fmla="*/ 360965 w 455570"/>
              <a:gd name="connsiteY10" fmla="*/ 118189 h 605592"/>
              <a:gd name="connsiteX11" fmla="*/ 343976 w 455570"/>
              <a:gd name="connsiteY11" fmla="*/ 101318 h 605592"/>
              <a:gd name="connsiteX12" fmla="*/ 431507 w 455570"/>
              <a:gd name="connsiteY12" fmla="*/ 0 h 605592"/>
              <a:gd name="connsiteX13" fmla="*/ 455570 w 455570"/>
              <a:gd name="connsiteY13" fmla="*/ 0 h 605592"/>
              <a:gd name="connsiteX14" fmla="*/ 455570 w 455570"/>
              <a:gd name="connsiteY14" fmla="*/ 496004 h 605592"/>
              <a:gd name="connsiteX15" fmla="*/ 431507 w 455570"/>
              <a:gd name="connsiteY15" fmla="*/ 496004 h 605592"/>
              <a:gd name="connsiteX16" fmla="*/ 72138 w 455570"/>
              <a:gd name="connsiteY16" fmla="*/ 0 h 605592"/>
              <a:gd name="connsiteX17" fmla="*/ 406736 w 455570"/>
              <a:gd name="connsiteY17" fmla="*/ 0 h 605592"/>
              <a:gd name="connsiteX18" fmla="*/ 406736 w 455570"/>
              <a:gd name="connsiteY18" fmla="*/ 496024 h 605592"/>
              <a:gd name="connsiteX19" fmla="*/ 88756 w 455570"/>
              <a:gd name="connsiteY19" fmla="*/ 496024 h 605592"/>
              <a:gd name="connsiteX20" fmla="*/ 52827 w 455570"/>
              <a:gd name="connsiteY20" fmla="*/ 531805 h 605592"/>
              <a:gd name="connsiteX21" fmla="*/ 88756 w 455570"/>
              <a:gd name="connsiteY21" fmla="*/ 567586 h 605592"/>
              <a:gd name="connsiteX22" fmla="*/ 455570 w 455570"/>
              <a:gd name="connsiteY22" fmla="*/ 567586 h 605592"/>
              <a:gd name="connsiteX23" fmla="*/ 455570 w 455570"/>
              <a:gd name="connsiteY23" fmla="*/ 605592 h 605592"/>
              <a:gd name="connsiteX24" fmla="*/ 72138 w 455570"/>
              <a:gd name="connsiteY24" fmla="*/ 605592 h 605592"/>
              <a:gd name="connsiteX25" fmla="*/ 0 w 455570"/>
              <a:gd name="connsiteY25" fmla="*/ 533752 h 605592"/>
              <a:gd name="connsiteX26" fmla="*/ 0 w 455570"/>
              <a:gd name="connsiteY26" fmla="*/ 71841 h 605592"/>
              <a:gd name="connsiteX27" fmla="*/ 72138 w 455570"/>
              <a:gd name="connsiteY2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5570" h="605592">
                <a:moveTo>
                  <a:pt x="382041" y="509411"/>
                </a:moveTo>
                <a:lnTo>
                  <a:pt x="406739" y="509411"/>
                </a:lnTo>
                <a:lnTo>
                  <a:pt x="406739" y="556408"/>
                </a:lnTo>
                <a:lnTo>
                  <a:pt x="382041" y="556408"/>
                </a:lnTo>
                <a:close/>
                <a:moveTo>
                  <a:pt x="132948" y="101318"/>
                </a:moveTo>
                <a:cubicBezTo>
                  <a:pt x="123571" y="101318"/>
                  <a:pt x="115958" y="108827"/>
                  <a:pt x="115958" y="118189"/>
                </a:cubicBezTo>
                <a:lnTo>
                  <a:pt x="115958" y="179184"/>
                </a:lnTo>
                <a:cubicBezTo>
                  <a:pt x="115958" y="188547"/>
                  <a:pt x="123571" y="196148"/>
                  <a:pt x="132948" y="196148"/>
                </a:cubicBezTo>
                <a:lnTo>
                  <a:pt x="343976" y="196148"/>
                </a:lnTo>
                <a:cubicBezTo>
                  <a:pt x="353352" y="196148"/>
                  <a:pt x="360965" y="188547"/>
                  <a:pt x="360965" y="179184"/>
                </a:cubicBezTo>
                <a:lnTo>
                  <a:pt x="360965" y="118189"/>
                </a:lnTo>
                <a:cubicBezTo>
                  <a:pt x="360965" y="108827"/>
                  <a:pt x="353352" y="101318"/>
                  <a:pt x="343976" y="101318"/>
                </a:cubicBezTo>
                <a:close/>
                <a:moveTo>
                  <a:pt x="431507" y="0"/>
                </a:moveTo>
                <a:lnTo>
                  <a:pt x="455570" y="0"/>
                </a:lnTo>
                <a:lnTo>
                  <a:pt x="455570" y="496004"/>
                </a:lnTo>
                <a:lnTo>
                  <a:pt x="431507" y="496004"/>
                </a:lnTo>
                <a:close/>
                <a:moveTo>
                  <a:pt x="72138" y="0"/>
                </a:moveTo>
                <a:lnTo>
                  <a:pt x="406736" y="0"/>
                </a:lnTo>
                <a:lnTo>
                  <a:pt x="406736" y="496024"/>
                </a:lnTo>
                <a:lnTo>
                  <a:pt x="88756" y="496024"/>
                </a:lnTo>
                <a:cubicBezTo>
                  <a:pt x="68888" y="496024"/>
                  <a:pt x="52827" y="512060"/>
                  <a:pt x="52827" y="531805"/>
                </a:cubicBezTo>
                <a:cubicBezTo>
                  <a:pt x="52827" y="551550"/>
                  <a:pt x="68888" y="567586"/>
                  <a:pt x="88756" y="567586"/>
                </a:cubicBezTo>
                <a:lnTo>
                  <a:pt x="455570" y="567586"/>
                </a:lnTo>
                <a:lnTo>
                  <a:pt x="455570" y="605592"/>
                </a:lnTo>
                <a:lnTo>
                  <a:pt x="72138" y="605592"/>
                </a:lnTo>
                <a:cubicBezTo>
                  <a:pt x="32309" y="605592"/>
                  <a:pt x="0" y="573426"/>
                  <a:pt x="0" y="533752"/>
                </a:cubicBezTo>
                <a:lnTo>
                  <a:pt x="0" y="71841"/>
                </a:lnTo>
                <a:cubicBezTo>
                  <a:pt x="0" y="32166"/>
                  <a:pt x="32309" y="0"/>
                  <a:pt x="72138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92" name="文本框 91"/>
          <p:cNvSpPr txBox="1"/>
          <p:nvPr/>
        </p:nvSpPr>
        <p:spPr>
          <a:xfrm>
            <a:off x="10035568" y="2729101"/>
            <a:ext cx="10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noProof="1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节点账本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closed-diary_77273"/>
          <p:cNvSpPr>
            <a:spLocks noChangeAspect="1"/>
          </p:cNvSpPr>
          <p:nvPr/>
        </p:nvSpPr>
        <p:spPr bwMode="auto">
          <a:xfrm>
            <a:off x="10309410" y="4118662"/>
            <a:ext cx="386943" cy="514366"/>
          </a:xfrm>
          <a:custGeom>
            <a:avLst/>
            <a:gdLst>
              <a:gd name="connsiteX0" fmla="*/ 382041 w 455570"/>
              <a:gd name="connsiteY0" fmla="*/ 509411 h 605592"/>
              <a:gd name="connsiteX1" fmla="*/ 406739 w 455570"/>
              <a:gd name="connsiteY1" fmla="*/ 509411 h 605592"/>
              <a:gd name="connsiteX2" fmla="*/ 406739 w 455570"/>
              <a:gd name="connsiteY2" fmla="*/ 556408 h 605592"/>
              <a:gd name="connsiteX3" fmla="*/ 382041 w 455570"/>
              <a:gd name="connsiteY3" fmla="*/ 556408 h 605592"/>
              <a:gd name="connsiteX4" fmla="*/ 132948 w 455570"/>
              <a:gd name="connsiteY4" fmla="*/ 101318 h 605592"/>
              <a:gd name="connsiteX5" fmla="*/ 115958 w 455570"/>
              <a:gd name="connsiteY5" fmla="*/ 118189 h 605592"/>
              <a:gd name="connsiteX6" fmla="*/ 115958 w 455570"/>
              <a:gd name="connsiteY6" fmla="*/ 179184 h 605592"/>
              <a:gd name="connsiteX7" fmla="*/ 132948 w 455570"/>
              <a:gd name="connsiteY7" fmla="*/ 196148 h 605592"/>
              <a:gd name="connsiteX8" fmla="*/ 343976 w 455570"/>
              <a:gd name="connsiteY8" fmla="*/ 196148 h 605592"/>
              <a:gd name="connsiteX9" fmla="*/ 360965 w 455570"/>
              <a:gd name="connsiteY9" fmla="*/ 179184 h 605592"/>
              <a:gd name="connsiteX10" fmla="*/ 360965 w 455570"/>
              <a:gd name="connsiteY10" fmla="*/ 118189 h 605592"/>
              <a:gd name="connsiteX11" fmla="*/ 343976 w 455570"/>
              <a:gd name="connsiteY11" fmla="*/ 101318 h 605592"/>
              <a:gd name="connsiteX12" fmla="*/ 431507 w 455570"/>
              <a:gd name="connsiteY12" fmla="*/ 0 h 605592"/>
              <a:gd name="connsiteX13" fmla="*/ 455570 w 455570"/>
              <a:gd name="connsiteY13" fmla="*/ 0 h 605592"/>
              <a:gd name="connsiteX14" fmla="*/ 455570 w 455570"/>
              <a:gd name="connsiteY14" fmla="*/ 496004 h 605592"/>
              <a:gd name="connsiteX15" fmla="*/ 431507 w 455570"/>
              <a:gd name="connsiteY15" fmla="*/ 496004 h 605592"/>
              <a:gd name="connsiteX16" fmla="*/ 72138 w 455570"/>
              <a:gd name="connsiteY16" fmla="*/ 0 h 605592"/>
              <a:gd name="connsiteX17" fmla="*/ 406736 w 455570"/>
              <a:gd name="connsiteY17" fmla="*/ 0 h 605592"/>
              <a:gd name="connsiteX18" fmla="*/ 406736 w 455570"/>
              <a:gd name="connsiteY18" fmla="*/ 496024 h 605592"/>
              <a:gd name="connsiteX19" fmla="*/ 88756 w 455570"/>
              <a:gd name="connsiteY19" fmla="*/ 496024 h 605592"/>
              <a:gd name="connsiteX20" fmla="*/ 52827 w 455570"/>
              <a:gd name="connsiteY20" fmla="*/ 531805 h 605592"/>
              <a:gd name="connsiteX21" fmla="*/ 88756 w 455570"/>
              <a:gd name="connsiteY21" fmla="*/ 567586 h 605592"/>
              <a:gd name="connsiteX22" fmla="*/ 455570 w 455570"/>
              <a:gd name="connsiteY22" fmla="*/ 567586 h 605592"/>
              <a:gd name="connsiteX23" fmla="*/ 455570 w 455570"/>
              <a:gd name="connsiteY23" fmla="*/ 605592 h 605592"/>
              <a:gd name="connsiteX24" fmla="*/ 72138 w 455570"/>
              <a:gd name="connsiteY24" fmla="*/ 605592 h 605592"/>
              <a:gd name="connsiteX25" fmla="*/ 0 w 455570"/>
              <a:gd name="connsiteY25" fmla="*/ 533752 h 605592"/>
              <a:gd name="connsiteX26" fmla="*/ 0 w 455570"/>
              <a:gd name="connsiteY26" fmla="*/ 71841 h 605592"/>
              <a:gd name="connsiteX27" fmla="*/ 72138 w 455570"/>
              <a:gd name="connsiteY2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5570" h="605592">
                <a:moveTo>
                  <a:pt x="382041" y="509411"/>
                </a:moveTo>
                <a:lnTo>
                  <a:pt x="406739" y="509411"/>
                </a:lnTo>
                <a:lnTo>
                  <a:pt x="406739" y="556408"/>
                </a:lnTo>
                <a:lnTo>
                  <a:pt x="382041" y="556408"/>
                </a:lnTo>
                <a:close/>
                <a:moveTo>
                  <a:pt x="132948" y="101318"/>
                </a:moveTo>
                <a:cubicBezTo>
                  <a:pt x="123571" y="101318"/>
                  <a:pt x="115958" y="108827"/>
                  <a:pt x="115958" y="118189"/>
                </a:cubicBezTo>
                <a:lnTo>
                  <a:pt x="115958" y="179184"/>
                </a:lnTo>
                <a:cubicBezTo>
                  <a:pt x="115958" y="188547"/>
                  <a:pt x="123571" y="196148"/>
                  <a:pt x="132948" y="196148"/>
                </a:cubicBezTo>
                <a:lnTo>
                  <a:pt x="343976" y="196148"/>
                </a:lnTo>
                <a:cubicBezTo>
                  <a:pt x="353352" y="196148"/>
                  <a:pt x="360965" y="188547"/>
                  <a:pt x="360965" y="179184"/>
                </a:cubicBezTo>
                <a:lnTo>
                  <a:pt x="360965" y="118189"/>
                </a:lnTo>
                <a:cubicBezTo>
                  <a:pt x="360965" y="108827"/>
                  <a:pt x="353352" y="101318"/>
                  <a:pt x="343976" y="101318"/>
                </a:cubicBezTo>
                <a:close/>
                <a:moveTo>
                  <a:pt x="431507" y="0"/>
                </a:moveTo>
                <a:lnTo>
                  <a:pt x="455570" y="0"/>
                </a:lnTo>
                <a:lnTo>
                  <a:pt x="455570" y="496004"/>
                </a:lnTo>
                <a:lnTo>
                  <a:pt x="431507" y="496004"/>
                </a:lnTo>
                <a:close/>
                <a:moveTo>
                  <a:pt x="72138" y="0"/>
                </a:moveTo>
                <a:lnTo>
                  <a:pt x="406736" y="0"/>
                </a:lnTo>
                <a:lnTo>
                  <a:pt x="406736" y="496024"/>
                </a:lnTo>
                <a:lnTo>
                  <a:pt x="88756" y="496024"/>
                </a:lnTo>
                <a:cubicBezTo>
                  <a:pt x="68888" y="496024"/>
                  <a:pt x="52827" y="512060"/>
                  <a:pt x="52827" y="531805"/>
                </a:cubicBezTo>
                <a:cubicBezTo>
                  <a:pt x="52827" y="551550"/>
                  <a:pt x="68888" y="567586"/>
                  <a:pt x="88756" y="567586"/>
                </a:cubicBezTo>
                <a:lnTo>
                  <a:pt x="455570" y="567586"/>
                </a:lnTo>
                <a:lnTo>
                  <a:pt x="455570" y="605592"/>
                </a:lnTo>
                <a:lnTo>
                  <a:pt x="72138" y="605592"/>
                </a:lnTo>
                <a:cubicBezTo>
                  <a:pt x="32309" y="605592"/>
                  <a:pt x="0" y="573426"/>
                  <a:pt x="0" y="533752"/>
                </a:cubicBezTo>
                <a:lnTo>
                  <a:pt x="0" y="71841"/>
                </a:lnTo>
                <a:cubicBezTo>
                  <a:pt x="0" y="32166"/>
                  <a:pt x="32309" y="0"/>
                  <a:pt x="72138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94" name="文本框 93"/>
          <p:cNvSpPr txBox="1"/>
          <p:nvPr/>
        </p:nvSpPr>
        <p:spPr>
          <a:xfrm>
            <a:off x="10069027" y="4642047"/>
            <a:ext cx="10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noProof="1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节点账本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716749" y="5890888"/>
            <a:ext cx="1473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机构联盟节点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821808" y="2996955"/>
            <a:ext cx="1048199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sz="1600" b="1" dirty="0">
                <a:latin typeface="Calibri" panose="020F0502020204030204" pitchFamily="34" charset="0"/>
                <a:ea typeface="等线" panose="02010600030101010101" pitchFamily="2" charset="-122"/>
              </a:rPr>
              <a:t>提供数据</a:t>
            </a:r>
            <a:endParaRPr lang="zh-CN" altLang="en-US" sz="1600" b="1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3870215" y="3413723"/>
            <a:ext cx="928487" cy="8835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confont-11240-5314386"/>
          <p:cNvSpPr>
            <a:spLocks noChangeAspect="1"/>
          </p:cNvSpPr>
          <p:nvPr/>
        </p:nvSpPr>
        <p:spPr bwMode="auto">
          <a:xfrm flipH="1">
            <a:off x="7965962" y="3023494"/>
            <a:ext cx="815508" cy="873878"/>
          </a:xfrm>
          <a:custGeom>
            <a:avLst/>
            <a:gdLst>
              <a:gd name="connsiteX0" fmla="*/ 0 w 541931"/>
              <a:gd name="connsiteY0" fmla="*/ 464555 h 580719"/>
              <a:gd name="connsiteX1" fmla="*/ 96720 w 541931"/>
              <a:gd name="connsiteY1" fmla="*/ 464555 h 580719"/>
              <a:gd name="connsiteX2" fmla="*/ 96720 w 541931"/>
              <a:gd name="connsiteY2" fmla="*/ 483900 h 580719"/>
              <a:gd name="connsiteX3" fmla="*/ 116104 w 541931"/>
              <a:gd name="connsiteY3" fmla="*/ 483900 h 580719"/>
              <a:gd name="connsiteX4" fmla="*/ 116104 w 541931"/>
              <a:gd name="connsiteY4" fmla="*/ 464555 h 580719"/>
              <a:gd name="connsiteX5" fmla="*/ 135489 w 541931"/>
              <a:gd name="connsiteY5" fmla="*/ 464555 h 580719"/>
              <a:gd name="connsiteX6" fmla="*/ 135489 w 541931"/>
              <a:gd name="connsiteY6" fmla="*/ 483900 h 580719"/>
              <a:gd name="connsiteX7" fmla="*/ 154777 w 541931"/>
              <a:gd name="connsiteY7" fmla="*/ 483900 h 580719"/>
              <a:gd name="connsiteX8" fmla="*/ 154777 w 541931"/>
              <a:gd name="connsiteY8" fmla="*/ 464555 h 580719"/>
              <a:gd name="connsiteX9" fmla="*/ 174114 w 541931"/>
              <a:gd name="connsiteY9" fmla="*/ 464555 h 580719"/>
              <a:gd name="connsiteX10" fmla="*/ 174114 w 541931"/>
              <a:gd name="connsiteY10" fmla="*/ 483900 h 580719"/>
              <a:gd name="connsiteX11" fmla="*/ 193546 w 541931"/>
              <a:gd name="connsiteY11" fmla="*/ 483900 h 580719"/>
              <a:gd name="connsiteX12" fmla="*/ 193546 w 541931"/>
              <a:gd name="connsiteY12" fmla="*/ 464555 h 580719"/>
              <a:gd name="connsiteX13" fmla="*/ 212882 w 541931"/>
              <a:gd name="connsiteY13" fmla="*/ 464555 h 580719"/>
              <a:gd name="connsiteX14" fmla="*/ 212882 w 541931"/>
              <a:gd name="connsiteY14" fmla="*/ 483900 h 580719"/>
              <a:gd name="connsiteX15" fmla="*/ 232219 w 541931"/>
              <a:gd name="connsiteY15" fmla="*/ 483900 h 580719"/>
              <a:gd name="connsiteX16" fmla="*/ 232219 w 541931"/>
              <a:gd name="connsiteY16" fmla="*/ 464555 h 580719"/>
              <a:gd name="connsiteX17" fmla="*/ 232222 w 541931"/>
              <a:gd name="connsiteY17" fmla="*/ 464555 h 580719"/>
              <a:gd name="connsiteX18" fmla="*/ 232222 w 541931"/>
              <a:gd name="connsiteY18" fmla="*/ 483940 h 580719"/>
              <a:gd name="connsiteX19" fmla="*/ 19336 w 541931"/>
              <a:gd name="connsiteY19" fmla="*/ 483940 h 580719"/>
              <a:gd name="connsiteX20" fmla="*/ 19336 w 541931"/>
              <a:gd name="connsiteY20" fmla="*/ 561382 h 580719"/>
              <a:gd name="connsiteX21" fmla="*/ 66438 w 541931"/>
              <a:gd name="connsiteY21" fmla="*/ 561382 h 580719"/>
              <a:gd name="connsiteX22" fmla="*/ 154831 w 541931"/>
              <a:gd name="connsiteY22" fmla="*/ 503276 h 580719"/>
              <a:gd name="connsiteX23" fmla="*/ 243224 w 541931"/>
              <a:gd name="connsiteY23" fmla="*/ 561382 h 580719"/>
              <a:gd name="connsiteX24" fmla="*/ 298660 w 541931"/>
              <a:gd name="connsiteY24" fmla="*/ 561382 h 580719"/>
              <a:gd name="connsiteX25" fmla="*/ 387101 w 541931"/>
              <a:gd name="connsiteY25" fmla="*/ 503276 h 580719"/>
              <a:gd name="connsiteX26" fmla="*/ 475494 w 541931"/>
              <a:gd name="connsiteY26" fmla="*/ 561382 h 580719"/>
              <a:gd name="connsiteX27" fmla="*/ 522500 w 541931"/>
              <a:gd name="connsiteY27" fmla="*/ 561382 h 580719"/>
              <a:gd name="connsiteX28" fmla="*/ 522500 w 541931"/>
              <a:gd name="connsiteY28" fmla="*/ 483940 h 580719"/>
              <a:gd name="connsiteX29" fmla="*/ 309614 w 541931"/>
              <a:gd name="connsiteY29" fmla="*/ 483940 h 580719"/>
              <a:gd name="connsiteX30" fmla="*/ 309614 w 541931"/>
              <a:gd name="connsiteY30" fmla="*/ 483900 h 580719"/>
              <a:gd name="connsiteX31" fmla="*/ 328949 w 541931"/>
              <a:gd name="connsiteY31" fmla="*/ 483900 h 580719"/>
              <a:gd name="connsiteX32" fmla="*/ 328949 w 541931"/>
              <a:gd name="connsiteY32" fmla="*/ 464555 h 580719"/>
              <a:gd name="connsiteX33" fmla="*/ 348333 w 541931"/>
              <a:gd name="connsiteY33" fmla="*/ 464555 h 580719"/>
              <a:gd name="connsiteX34" fmla="*/ 348333 w 541931"/>
              <a:gd name="connsiteY34" fmla="*/ 483900 h 580719"/>
              <a:gd name="connsiteX35" fmla="*/ 367717 w 541931"/>
              <a:gd name="connsiteY35" fmla="*/ 483900 h 580719"/>
              <a:gd name="connsiteX36" fmla="*/ 367717 w 541931"/>
              <a:gd name="connsiteY36" fmla="*/ 464555 h 580719"/>
              <a:gd name="connsiteX37" fmla="*/ 387102 w 541931"/>
              <a:gd name="connsiteY37" fmla="*/ 464555 h 580719"/>
              <a:gd name="connsiteX38" fmla="*/ 387102 w 541931"/>
              <a:gd name="connsiteY38" fmla="*/ 483900 h 580719"/>
              <a:gd name="connsiteX39" fmla="*/ 406438 w 541931"/>
              <a:gd name="connsiteY39" fmla="*/ 483900 h 580719"/>
              <a:gd name="connsiteX40" fmla="*/ 406438 w 541931"/>
              <a:gd name="connsiteY40" fmla="*/ 464555 h 580719"/>
              <a:gd name="connsiteX41" fmla="*/ 425775 w 541931"/>
              <a:gd name="connsiteY41" fmla="*/ 464555 h 580719"/>
              <a:gd name="connsiteX42" fmla="*/ 425775 w 541931"/>
              <a:gd name="connsiteY42" fmla="*/ 483900 h 580719"/>
              <a:gd name="connsiteX43" fmla="*/ 445111 w 541931"/>
              <a:gd name="connsiteY43" fmla="*/ 483900 h 580719"/>
              <a:gd name="connsiteX44" fmla="*/ 445111 w 541931"/>
              <a:gd name="connsiteY44" fmla="*/ 464555 h 580719"/>
              <a:gd name="connsiteX45" fmla="*/ 541931 w 541931"/>
              <a:gd name="connsiteY45" fmla="*/ 464555 h 580719"/>
              <a:gd name="connsiteX46" fmla="*/ 541931 w 541931"/>
              <a:gd name="connsiteY46" fmla="*/ 580719 h 580719"/>
              <a:gd name="connsiteX47" fmla="*/ 461777 w 541931"/>
              <a:gd name="connsiteY47" fmla="*/ 580719 h 580719"/>
              <a:gd name="connsiteX48" fmla="*/ 387101 w 541931"/>
              <a:gd name="connsiteY48" fmla="*/ 522613 h 580719"/>
              <a:gd name="connsiteX49" fmla="*/ 312424 w 541931"/>
              <a:gd name="connsiteY49" fmla="*/ 580719 h 580719"/>
              <a:gd name="connsiteX50" fmla="*/ 229460 w 541931"/>
              <a:gd name="connsiteY50" fmla="*/ 580719 h 580719"/>
              <a:gd name="connsiteX51" fmla="*/ 154783 w 541931"/>
              <a:gd name="connsiteY51" fmla="*/ 522613 h 580719"/>
              <a:gd name="connsiteX52" fmla="*/ 80154 w 541931"/>
              <a:gd name="connsiteY52" fmla="*/ 580719 h 580719"/>
              <a:gd name="connsiteX53" fmla="*/ 0 w 541931"/>
              <a:gd name="connsiteY53" fmla="*/ 580719 h 580719"/>
              <a:gd name="connsiteX54" fmla="*/ 232228 w 541931"/>
              <a:gd name="connsiteY54" fmla="*/ 445211 h 580719"/>
              <a:gd name="connsiteX55" fmla="*/ 309604 w 541931"/>
              <a:gd name="connsiteY55" fmla="*/ 445211 h 580719"/>
              <a:gd name="connsiteX56" fmla="*/ 309604 w 541931"/>
              <a:gd name="connsiteY56" fmla="*/ 464555 h 580719"/>
              <a:gd name="connsiteX57" fmla="*/ 232228 w 541931"/>
              <a:gd name="connsiteY57" fmla="*/ 464555 h 580719"/>
              <a:gd name="connsiteX58" fmla="*/ 232228 w 541931"/>
              <a:gd name="connsiteY58" fmla="*/ 406523 h 580719"/>
              <a:gd name="connsiteX59" fmla="*/ 309604 w 541931"/>
              <a:gd name="connsiteY59" fmla="*/ 406523 h 580719"/>
              <a:gd name="connsiteX60" fmla="*/ 309604 w 541931"/>
              <a:gd name="connsiteY60" fmla="*/ 425915 h 580719"/>
              <a:gd name="connsiteX61" fmla="*/ 232228 w 541931"/>
              <a:gd name="connsiteY61" fmla="*/ 425915 h 580719"/>
              <a:gd name="connsiteX62" fmla="*/ 96720 w 541931"/>
              <a:gd name="connsiteY62" fmla="*/ 367736 h 580719"/>
              <a:gd name="connsiteX63" fmla="*/ 445111 w 541931"/>
              <a:gd name="connsiteY63" fmla="*/ 367736 h 580719"/>
              <a:gd name="connsiteX64" fmla="*/ 445111 w 541931"/>
              <a:gd name="connsiteY64" fmla="*/ 464555 h 580719"/>
              <a:gd name="connsiteX65" fmla="*/ 425775 w 541931"/>
              <a:gd name="connsiteY65" fmla="*/ 464555 h 580719"/>
              <a:gd name="connsiteX66" fmla="*/ 425775 w 541931"/>
              <a:gd name="connsiteY66" fmla="*/ 387073 h 580719"/>
              <a:gd name="connsiteX67" fmla="*/ 406438 w 541931"/>
              <a:gd name="connsiteY67" fmla="*/ 387073 h 580719"/>
              <a:gd name="connsiteX68" fmla="*/ 406438 w 541931"/>
              <a:gd name="connsiteY68" fmla="*/ 464555 h 580719"/>
              <a:gd name="connsiteX69" fmla="*/ 387102 w 541931"/>
              <a:gd name="connsiteY69" fmla="*/ 464555 h 580719"/>
              <a:gd name="connsiteX70" fmla="*/ 387102 w 541931"/>
              <a:gd name="connsiteY70" fmla="*/ 387073 h 580719"/>
              <a:gd name="connsiteX71" fmla="*/ 367717 w 541931"/>
              <a:gd name="connsiteY71" fmla="*/ 387073 h 580719"/>
              <a:gd name="connsiteX72" fmla="*/ 367717 w 541931"/>
              <a:gd name="connsiteY72" fmla="*/ 464555 h 580719"/>
              <a:gd name="connsiteX73" fmla="*/ 348333 w 541931"/>
              <a:gd name="connsiteY73" fmla="*/ 464555 h 580719"/>
              <a:gd name="connsiteX74" fmla="*/ 348333 w 541931"/>
              <a:gd name="connsiteY74" fmla="*/ 387073 h 580719"/>
              <a:gd name="connsiteX75" fmla="*/ 328949 w 541931"/>
              <a:gd name="connsiteY75" fmla="*/ 387073 h 580719"/>
              <a:gd name="connsiteX76" fmla="*/ 328949 w 541931"/>
              <a:gd name="connsiteY76" fmla="*/ 464555 h 580719"/>
              <a:gd name="connsiteX77" fmla="*/ 309614 w 541931"/>
              <a:gd name="connsiteY77" fmla="*/ 464555 h 580719"/>
              <a:gd name="connsiteX78" fmla="*/ 309614 w 541931"/>
              <a:gd name="connsiteY78" fmla="*/ 483900 h 580719"/>
              <a:gd name="connsiteX79" fmla="*/ 309613 w 541931"/>
              <a:gd name="connsiteY79" fmla="*/ 483900 h 580719"/>
              <a:gd name="connsiteX80" fmla="*/ 309613 w 541931"/>
              <a:gd name="connsiteY80" fmla="*/ 387073 h 580719"/>
              <a:gd name="connsiteX81" fmla="*/ 232219 w 541931"/>
              <a:gd name="connsiteY81" fmla="*/ 387073 h 580719"/>
              <a:gd name="connsiteX82" fmla="*/ 232219 w 541931"/>
              <a:gd name="connsiteY82" fmla="*/ 464555 h 580719"/>
              <a:gd name="connsiteX83" fmla="*/ 212882 w 541931"/>
              <a:gd name="connsiteY83" fmla="*/ 464555 h 580719"/>
              <a:gd name="connsiteX84" fmla="*/ 212882 w 541931"/>
              <a:gd name="connsiteY84" fmla="*/ 387073 h 580719"/>
              <a:gd name="connsiteX85" fmla="*/ 193546 w 541931"/>
              <a:gd name="connsiteY85" fmla="*/ 387073 h 580719"/>
              <a:gd name="connsiteX86" fmla="*/ 193546 w 541931"/>
              <a:gd name="connsiteY86" fmla="*/ 464555 h 580719"/>
              <a:gd name="connsiteX87" fmla="*/ 174114 w 541931"/>
              <a:gd name="connsiteY87" fmla="*/ 464555 h 580719"/>
              <a:gd name="connsiteX88" fmla="*/ 174114 w 541931"/>
              <a:gd name="connsiteY88" fmla="*/ 387073 h 580719"/>
              <a:gd name="connsiteX89" fmla="*/ 154777 w 541931"/>
              <a:gd name="connsiteY89" fmla="*/ 387073 h 580719"/>
              <a:gd name="connsiteX90" fmla="*/ 154777 w 541931"/>
              <a:gd name="connsiteY90" fmla="*/ 464555 h 580719"/>
              <a:gd name="connsiteX91" fmla="*/ 135489 w 541931"/>
              <a:gd name="connsiteY91" fmla="*/ 464555 h 580719"/>
              <a:gd name="connsiteX92" fmla="*/ 135489 w 541931"/>
              <a:gd name="connsiteY92" fmla="*/ 387073 h 580719"/>
              <a:gd name="connsiteX93" fmla="*/ 116104 w 541931"/>
              <a:gd name="connsiteY93" fmla="*/ 387073 h 580719"/>
              <a:gd name="connsiteX94" fmla="*/ 116104 w 541931"/>
              <a:gd name="connsiteY94" fmla="*/ 464555 h 580719"/>
              <a:gd name="connsiteX95" fmla="*/ 96720 w 541931"/>
              <a:gd name="connsiteY95" fmla="*/ 464555 h 580719"/>
              <a:gd name="connsiteX96" fmla="*/ 135497 w 541931"/>
              <a:gd name="connsiteY96" fmla="*/ 329008 h 580719"/>
              <a:gd name="connsiteX97" fmla="*/ 154829 w 541931"/>
              <a:gd name="connsiteY97" fmla="*/ 329008 h 580719"/>
              <a:gd name="connsiteX98" fmla="*/ 154829 w 541931"/>
              <a:gd name="connsiteY98" fmla="*/ 329048 h 580719"/>
              <a:gd name="connsiteX99" fmla="*/ 174161 w 541931"/>
              <a:gd name="connsiteY99" fmla="*/ 329048 h 580719"/>
              <a:gd name="connsiteX100" fmla="*/ 174161 w 541931"/>
              <a:gd name="connsiteY100" fmla="*/ 329008 h 580719"/>
              <a:gd name="connsiteX101" fmla="*/ 193589 w 541931"/>
              <a:gd name="connsiteY101" fmla="*/ 329008 h 580719"/>
              <a:gd name="connsiteX102" fmla="*/ 193589 w 541931"/>
              <a:gd name="connsiteY102" fmla="*/ 329048 h 580719"/>
              <a:gd name="connsiteX103" fmla="*/ 212921 w 541931"/>
              <a:gd name="connsiteY103" fmla="*/ 329048 h 580719"/>
              <a:gd name="connsiteX104" fmla="*/ 212921 w 541931"/>
              <a:gd name="connsiteY104" fmla="*/ 329008 h 580719"/>
              <a:gd name="connsiteX105" fmla="*/ 232254 w 541931"/>
              <a:gd name="connsiteY105" fmla="*/ 329008 h 580719"/>
              <a:gd name="connsiteX106" fmla="*/ 232254 w 541931"/>
              <a:gd name="connsiteY106" fmla="*/ 329048 h 580719"/>
              <a:gd name="connsiteX107" fmla="*/ 251634 w 541931"/>
              <a:gd name="connsiteY107" fmla="*/ 329048 h 580719"/>
              <a:gd name="connsiteX108" fmla="*/ 251634 w 541931"/>
              <a:gd name="connsiteY108" fmla="*/ 329008 h 580719"/>
              <a:gd name="connsiteX109" fmla="*/ 290299 w 541931"/>
              <a:gd name="connsiteY109" fmla="*/ 329008 h 580719"/>
              <a:gd name="connsiteX110" fmla="*/ 290299 w 541931"/>
              <a:gd name="connsiteY110" fmla="*/ 329048 h 580719"/>
              <a:gd name="connsiteX111" fmla="*/ 309631 w 541931"/>
              <a:gd name="connsiteY111" fmla="*/ 329048 h 580719"/>
              <a:gd name="connsiteX112" fmla="*/ 309631 w 541931"/>
              <a:gd name="connsiteY112" fmla="*/ 329008 h 580719"/>
              <a:gd name="connsiteX113" fmla="*/ 328963 w 541931"/>
              <a:gd name="connsiteY113" fmla="*/ 329008 h 580719"/>
              <a:gd name="connsiteX114" fmla="*/ 328963 w 541931"/>
              <a:gd name="connsiteY114" fmla="*/ 329048 h 580719"/>
              <a:gd name="connsiteX115" fmla="*/ 348343 w 541931"/>
              <a:gd name="connsiteY115" fmla="*/ 329048 h 580719"/>
              <a:gd name="connsiteX116" fmla="*/ 348343 w 541931"/>
              <a:gd name="connsiteY116" fmla="*/ 329008 h 580719"/>
              <a:gd name="connsiteX117" fmla="*/ 367723 w 541931"/>
              <a:gd name="connsiteY117" fmla="*/ 329008 h 580719"/>
              <a:gd name="connsiteX118" fmla="*/ 367723 w 541931"/>
              <a:gd name="connsiteY118" fmla="*/ 329048 h 580719"/>
              <a:gd name="connsiteX119" fmla="*/ 387103 w 541931"/>
              <a:gd name="connsiteY119" fmla="*/ 329048 h 580719"/>
              <a:gd name="connsiteX120" fmla="*/ 387103 w 541931"/>
              <a:gd name="connsiteY120" fmla="*/ 329008 h 580719"/>
              <a:gd name="connsiteX121" fmla="*/ 406436 w 541931"/>
              <a:gd name="connsiteY121" fmla="*/ 329008 h 580719"/>
              <a:gd name="connsiteX122" fmla="*/ 406436 w 541931"/>
              <a:gd name="connsiteY122" fmla="*/ 329048 h 580719"/>
              <a:gd name="connsiteX123" fmla="*/ 425768 w 541931"/>
              <a:gd name="connsiteY123" fmla="*/ 329048 h 580719"/>
              <a:gd name="connsiteX124" fmla="*/ 425768 w 541931"/>
              <a:gd name="connsiteY124" fmla="*/ 348392 h 580719"/>
              <a:gd name="connsiteX125" fmla="*/ 116164 w 541931"/>
              <a:gd name="connsiteY125" fmla="*/ 348392 h 580719"/>
              <a:gd name="connsiteX126" fmla="*/ 116164 w 541931"/>
              <a:gd name="connsiteY126" fmla="*/ 329048 h 580719"/>
              <a:gd name="connsiteX127" fmla="*/ 135497 w 541931"/>
              <a:gd name="connsiteY127" fmla="*/ 329048 h 580719"/>
              <a:gd name="connsiteX128" fmla="*/ 406436 w 541931"/>
              <a:gd name="connsiteY128" fmla="*/ 309673 h 580719"/>
              <a:gd name="connsiteX129" fmla="*/ 425768 w 541931"/>
              <a:gd name="connsiteY129" fmla="*/ 309673 h 580719"/>
              <a:gd name="connsiteX130" fmla="*/ 425768 w 541931"/>
              <a:gd name="connsiteY130" fmla="*/ 329008 h 580719"/>
              <a:gd name="connsiteX131" fmla="*/ 406436 w 541931"/>
              <a:gd name="connsiteY131" fmla="*/ 329008 h 580719"/>
              <a:gd name="connsiteX132" fmla="*/ 367723 w 541931"/>
              <a:gd name="connsiteY132" fmla="*/ 309673 h 580719"/>
              <a:gd name="connsiteX133" fmla="*/ 387103 w 541931"/>
              <a:gd name="connsiteY133" fmla="*/ 309673 h 580719"/>
              <a:gd name="connsiteX134" fmla="*/ 387103 w 541931"/>
              <a:gd name="connsiteY134" fmla="*/ 329008 h 580719"/>
              <a:gd name="connsiteX135" fmla="*/ 367723 w 541931"/>
              <a:gd name="connsiteY135" fmla="*/ 329008 h 580719"/>
              <a:gd name="connsiteX136" fmla="*/ 328963 w 541931"/>
              <a:gd name="connsiteY136" fmla="*/ 309673 h 580719"/>
              <a:gd name="connsiteX137" fmla="*/ 348343 w 541931"/>
              <a:gd name="connsiteY137" fmla="*/ 309673 h 580719"/>
              <a:gd name="connsiteX138" fmla="*/ 348343 w 541931"/>
              <a:gd name="connsiteY138" fmla="*/ 329008 h 580719"/>
              <a:gd name="connsiteX139" fmla="*/ 328963 w 541931"/>
              <a:gd name="connsiteY139" fmla="*/ 329008 h 580719"/>
              <a:gd name="connsiteX140" fmla="*/ 290299 w 541931"/>
              <a:gd name="connsiteY140" fmla="*/ 309673 h 580719"/>
              <a:gd name="connsiteX141" fmla="*/ 309631 w 541931"/>
              <a:gd name="connsiteY141" fmla="*/ 309673 h 580719"/>
              <a:gd name="connsiteX142" fmla="*/ 309631 w 541931"/>
              <a:gd name="connsiteY142" fmla="*/ 329008 h 580719"/>
              <a:gd name="connsiteX143" fmla="*/ 290299 w 541931"/>
              <a:gd name="connsiteY143" fmla="*/ 329008 h 580719"/>
              <a:gd name="connsiteX144" fmla="*/ 232254 w 541931"/>
              <a:gd name="connsiteY144" fmla="*/ 309673 h 580719"/>
              <a:gd name="connsiteX145" fmla="*/ 251634 w 541931"/>
              <a:gd name="connsiteY145" fmla="*/ 309673 h 580719"/>
              <a:gd name="connsiteX146" fmla="*/ 251634 w 541931"/>
              <a:gd name="connsiteY146" fmla="*/ 329008 h 580719"/>
              <a:gd name="connsiteX147" fmla="*/ 232254 w 541931"/>
              <a:gd name="connsiteY147" fmla="*/ 329008 h 580719"/>
              <a:gd name="connsiteX148" fmla="*/ 193589 w 541931"/>
              <a:gd name="connsiteY148" fmla="*/ 309673 h 580719"/>
              <a:gd name="connsiteX149" fmla="*/ 212921 w 541931"/>
              <a:gd name="connsiteY149" fmla="*/ 309673 h 580719"/>
              <a:gd name="connsiteX150" fmla="*/ 212921 w 541931"/>
              <a:gd name="connsiteY150" fmla="*/ 329008 h 580719"/>
              <a:gd name="connsiteX151" fmla="*/ 193589 w 541931"/>
              <a:gd name="connsiteY151" fmla="*/ 329008 h 580719"/>
              <a:gd name="connsiteX152" fmla="*/ 154829 w 541931"/>
              <a:gd name="connsiteY152" fmla="*/ 309673 h 580719"/>
              <a:gd name="connsiteX153" fmla="*/ 174161 w 541931"/>
              <a:gd name="connsiteY153" fmla="*/ 309673 h 580719"/>
              <a:gd name="connsiteX154" fmla="*/ 174161 w 541931"/>
              <a:gd name="connsiteY154" fmla="*/ 329008 h 580719"/>
              <a:gd name="connsiteX155" fmla="*/ 154829 w 541931"/>
              <a:gd name="connsiteY155" fmla="*/ 329008 h 580719"/>
              <a:gd name="connsiteX156" fmla="*/ 116164 w 541931"/>
              <a:gd name="connsiteY156" fmla="*/ 309673 h 580719"/>
              <a:gd name="connsiteX157" fmla="*/ 135497 w 541931"/>
              <a:gd name="connsiteY157" fmla="*/ 309673 h 580719"/>
              <a:gd name="connsiteX158" fmla="*/ 135497 w 541931"/>
              <a:gd name="connsiteY158" fmla="*/ 329008 h 580719"/>
              <a:gd name="connsiteX159" fmla="*/ 116164 w 541931"/>
              <a:gd name="connsiteY159" fmla="*/ 329008 h 580719"/>
              <a:gd name="connsiteX160" fmla="*/ 116164 w 541931"/>
              <a:gd name="connsiteY160" fmla="*/ 290337 h 580719"/>
              <a:gd name="connsiteX161" fmla="*/ 425768 w 541931"/>
              <a:gd name="connsiteY161" fmla="*/ 290337 h 580719"/>
              <a:gd name="connsiteX162" fmla="*/ 425768 w 541931"/>
              <a:gd name="connsiteY162" fmla="*/ 290376 h 580719"/>
              <a:gd name="connsiteX163" fmla="*/ 406436 w 541931"/>
              <a:gd name="connsiteY163" fmla="*/ 290376 h 580719"/>
              <a:gd name="connsiteX164" fmla="*/ 406436 w 541931"/>
              <a:gd name="connsiteY164" fmla="*/ 309673 h 580719"/>
              <a:gd name="connsiteX165" fmla="*/ 387103 w 541931"/>
              <a:gd name="connsiteY165" fmla="*/ 309673 h 580719"/>
              <a:gd name="connsiteX166" fmla="*/ 387103 w 541931"/>
              <a:gd name="connsiteY166" fmla="*/ 290376 h 580719"/>
              <a:gd name="connsiteX167" fmla="*/ 367723 w 541931"/>
              <a:gd name="connsiteY167" fmla="*/ 290376 h 580719"/>
              <a:gd name="connsiteX168" fmla="*/ 367723 w 541931"/>
              <a:gd name="connsiteY168" fmla="*/ 309673 h 580719"/>
              <a:gd name="connsiteX169" fmla="*/ 348343 w 541931"/>
              <a:gd name="connsiteY169" fmla="*/ 309673 h 580719"/>
              <a:gd name="connsiteX170" fmla="*/ 348343 w 541931"/>
              <a:gd name="connsiteY170" fmla="*/ 290376 h 580719"/>
              <a:gd name="connsiteX171" fmla="*/ 328963 w 541931"/>
              <a:gd name="connsiteY171" fmla="*/ 290376 h 580719"/>
              <a:gd name="connsiteX172" fmla="*/ 328963 w 541931"/>
              <a:gd name="connsiteY172" fmla="*/ 309673 h 580719"/>
              <a:gd name="connsiteX173" fmla="*/ 309631 w 541931"/>
              <a:gd name="connsiteY173" fmla="*/ 309673 h 580719"/>
              <a:gd name="connsiteX174" fmla="*/ 309631 w 541931"/>
              <a:gd name="connsiteY174" fmla="*/ 290376 h 580719"/>
              <a:gd name="connsiteX175" fmla="*/ 290299 w 541931"/>
              <a:gd name="connsiteY175" fmla="*/ 290376 h 580719"/>
              <a:gd name="connsiteX176" fmla="*/ 290299 w 541931"/>
              <a:gd name="connsiteY176" fmla="*/ 309673 h 580719"/>
              <a:gd name="connsiteX177" fmla="*/ 251634 w 541931"/>
              <a:gd name="connsiteY177" fmla="*/ 309673 h 580719"/>
              <a:gd name="connsiteX178" fmla="*/ 251634 w 541931"/>
              <a:gd name="connsiteY178" fmla="*/ 290376 h 580719"/>
              <a:gd name="connsiteX179" fmla="*/ 232254 w 541931"/>
              <a:gd name="connsiteY179" fmla="*/ 290376 h 580719"/>
              <a:gd name="connsiteX180" fmla="*/ 232254 w 541931"/>
              <a:gd name="connsiteY180" fmla="*/ 309673 h 580719"/>
              <a:gd name="connsiteX181" fmla="*/ 212921 w 541931"/>
              <a:gd name="connsiteY181" fmla="*/ 309673 h 580719"/>
              <a:gd name="connsiteX182" fmla="*/ 212921 w 541931"/>
              <a:gd name="connsiteY182" fmla="*/ 290376 h 580719"/>
              <a:gd name="connsiteX183" fmla="*/ 193589 w 541931"/>
              <a:gd name="connsiteY183" fmla="*/ 290376 h 580719"/>
              <a:gd name="connsiteX184" fmla="*/ 193589 w 541931"/>
              <a:gd name="connsiteY184" fmla="*/ 309673 h 580719"/>
              <a:gd name="connsiteX185" fmla="*/ 174161 w 541931"/>
              <a:gd name="connsiteY185" fmla="*/ 309673 h 580719"/>
              <a:gd name="connsiteX186" fmla="*/ 174161 w 541931"/>
              <a:gd name="connsiteY186" fmla="*/ 290376 h 580719"/>
              <a:gd name="connsiteX187" fmla="*/ 154829 w 541931"/>
              <a:gd name="connsiteY187" fmla="*/ 290376 h 580719"/>
              <a:gd name="connsiteX188" fmla="*/ 154829 w 541931"/>
              <a:gd name="connsiteY188" fmla="*/ 309673 h 580719"/>
              <a:gd name="connsiteX189" fmla="*/ 135497 w 541931"/>
              <a:gd name="connsiteY189" fmla="*/ 309673 h 580719"/>
              <a:gd name="connsiteX190" fmla="*/ 135497 w 541931"/>
              <a:gd name="connsiteY190" fmla="*/ 290376 h 580719"/>
              <a:gd name="connsiteX191" fmla="*/ 116164 w 541931"/>
              <a:gd name="connsiteY191" fmla="*/ 290376 h 580719"/>
              <a:gd name="connsiteX192" fmla="*/ 116164 w 541931"/>
              <a:gd name="connsiteY192" fmla="*/ 251656 h 580719"/>
              <a:gd name="connsiteX193" fmla="*/ 425768 w 541931"/>
              <a:gd name="connsiteY193" fmla="*/ 251656 h 580719"/>
              <a:gd name="connsiteX194" fmla="*/ 425768 w 541931"/>
              <a:gd name="connsiteY194" fmla="*/ 271039 h 580719"/>
              <a:gd name="connsiteX195" fmla="*/ 116164 w 541931"/>
              <a:gd name="connsiteY195" fmla="*/ 271039 h 580719"/>
              <a:gd name="connsiteX196" fmla="*/ 270966 w 541931"/>
              <a:gd name="connsiteY196" fmla="*/ 155129 h 580719"/>
              <a:gd name="connsiteX197" fmla="*/ 182732 w 541931"/>
              <a:gd name="connsiteY197" fmla="*/ 212708 h 580719"/>
              <a:gd name="connsiteX198" fmla="*/ 359152 w 541931"/>
              <a:gd name="connsiteY198" fmla="*/ 212708 h 580719"/>
              <a:gd name="connsiteX199" fmla="*/ 270966 w 541931"/>
              <a:gd name="connsiteY199" fmla="*/ 155129 h 580719"/>
              <a:gd name="connsiteX200" fmla="*/ 270966 w 541931"/>
              <a:gd name="connsiteY200" fmla="*/ 135508 h 580719"/>
              <a:gd name="connsiteX201" fmla="*/ 271014 w 541931"/>
              <a:gd name="connsiteY201" fmla="*/ 135516 h 580719"/>
              <a:gd name="connsiteX202" fmla="*/ 271014 w 541931"/>
              <a:gd name="connsiteY202" fmla="*/ 145212 h 580719"/>
              <a:gd name="connsiteX203" fmla="*/ 280680 w 541931"/>
              <a:gd name="connsiteY203" fmla="*/ 154880 h 580719"/>
              <a:gd name="connsiteX204" fmla="*/ 290346 w 541931"/>
              <a:gd name="connsiteY204" fmla="*/ 145164 h 580719"/>
              <a:gd name="connsiteX205" fmla="*/ 290346 w 541931"/>
              <a:gd name="connsiteY205" fmla="*/ 139018 h 580719"/>
              <a:gd name="connsiteX206" fmla="*/ 311778 w 541931"/>
              <a:gd name="connsiteY206" fmla="*/ 142900 h 580719"/>
              <a:gd name="connsiteX207" fmla="*/ 385294 w 541931"/>
              <a:gd name="connsiteY207" fmla="*/ 232282 h 580719"/>
              <a:gd name="connsiteX208" fmla="*/ 156543 w 541931"/>
              <a:gd name="connsiteY208" fmla="*/ 232282 h 580719"/>
              <a:gd name="connsiteX209" fmla="*/ 270966 w 541931"/>
              <a:gd name="connsiteY209" fmla="*/ 135508 h 580719"/>
              <a:gd name="connsiteX210" fmla="*/ 280680 w 541931"/>
              <a:gd name="connsiteY210" fmla="*/ 0 h 580719"/>
              <a:gd name="connsiteX211" fmla="*/ 290346 w 541931"/>
              <a:gd name="connsiteY211" fmla="*/ 9716 h 580719"/>
              <a:gd name="connsiteX212" fmla="*/ 290346 w 541931"/>
              <a:gd name="connsiteY212" fmla="*/ 139018 h 580719"/>
              <a:gd name="connsiteX213" fmla="*/ 271014 w 541931"/>
              <a:gd name="connsiteY213" fmla="*/ 135516 h 580719"/>
              <a:gd name="connsiteX214" fmla="*/ 271014 w 541931"/>
              <a:gd name="connsiteY214" fmla="*/ 9716 h 580719"/>
              <a:gd name="connsiteX215" fmla="*/ 280680 w 541931"/>
              <a:gd name="connsiteY215" fmla="*/ 0 h 58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541931" h="580719">
                <a:moveTo>
                  <a:pt x="0" y="464555"/>
                </a:moveTo>
                <a:lnTo>
                  <a:pt x="96720" y="464555"/>
                </a:lnTo>
                <a:lnTo>
                  <a:pt x="96720" y="483900"/>
                </a:lnTo>
                <a:lnTo>
                  <a:pt x="116104" y="483900"/>
                </a:lnTo>
                <a:lnTo>
                  <a:pt x="116104" y="464555"/>
                </a:lnTo>
                <a:lnTo>
                  <a:pt x="135489" y="464555"/>
                </a:lnTo>
                <a:lnTo>
                  <a:pt x="135489" y="483900"/>
                </a:lnTo>
                <a:lnTo>
                  <a:pt x="154777" y="483900"/>
                </a:lnTo>
                <a:lnTo>
                  <a:pt x="154777" y="464555"/>
                </a:lnTo>
                <a:lnTo>
                  <a:pt x="174114" y="464555"/>
                </a:lnTo>
                <a:lnTo>
                  <a:pt x="174114" y="483900"/>
                </a:lnTo>
                <a:lnTo>
                  <a:pt x="193546" y="483900"/>
                </a:lnTo>
                <a:lnTo>
                  <a:pt x="193546" y="464555"/>
                </a:lnTo>
                <a:lnTo>
                  <a:pt x="212882" y="464555"/>
                </a:lnTo>
                <a:lnTo>
                  <a:pt x="212882" y="483900"/>
                </a:lnTo>
                <a:lnTo>
                  <a:pt x="232219" y="483900"/>
                </a:lnTo>
                <a:lnTo>
                  <a:pt x="232219" y="464555"/>
                </a:lnTo>
                <a:lnTo>
                  <a:pt x="232222" y="464555"/>
                </a:lnTo>
                <a:lnTo>
                  <a:pt x="232222" y="483940"/>
                </a:lnTo>
                <a:lnTo>
                  <a:pt x="19336" y="483940"/>
                </a:lnTo>
                <a:lnTo>
                  <a:pt x="19336" y="561382"/>
                </a:lnTo>
                <a:lnTo>
                  <a:pt x="66438" y="561382"/>
                </a:lnTo>
                <a:cubicBezTo>
                  <a:pt x="81630" y="526471"/>
                  <a:pt x="116064" y="503276"/>
                  <a:pt x="154831" y="503276"/>
                </a:cubicBezTo>
                <a:cubicBezTo>
                  <a:pt x="193598" y="503276"/>
                  <a:pt x="228079" y="526471"/>
                  <a:pt x="243224" y="561382"/>
                </a:cubicBezTo>
                <a:lnTo>
                  <a:pt x="298660" y="561382"/>
                </a:lnTo>
                <a:cubicBezTo>
                  <a:pt x="313853" y="526471"/>
                  <a:pt x="348333" y="503276"/>
                  <a:pt x="387101" y="503276"/>
                </a:cubicBezTo>
                <a:cubicBezTo>
                  <a:pt x="425820" y="503276"/>
                  <a:pt x="460301" y="526471"/>
                  <a:pt x="475494" y="561382"/>
                </a:cubicBezTo>
                <a:lnTo>
                  <a:pt x="522500" y="561382"/>
                </a:lnTo>
                <a:lnTo>
                  <a:pt x="522500" y="483940"/>
                </a:lnTo>
                <a:lnTo>
                  <a:pt x="309614" y="483940"/>
                </a:lnTo>
                <a:lnTo>
                  <a:pt x="309614" y="483900"/>
                </a:lnTo>
                <a:lnTo>
                  <a:pt x="328949" y="483900"/>
                </a:lnTo>
                <a:lnTo>
                  <a:pt x="328949" y="464555"/>
                </a:lnTo>
                <a:lnTo>
                  <a:pt x="348333" y="464555"/>
                </a:lnTo>
                <a:lnTo>
                  <a:pt x="348333" y="483900"/>
                </a:lnTo>
                <a:lnTo>
                  <a:pt x="367717" y="483900"/>
                </a:lnTo>
                <a:lnTo>
                  <a:pt x="367717" y="464555"/>
                </a:lnTo>
                <a:lnTo>
                  <a:pt x="387102" y="464555"/>
                </a:lnTo>
                <a:lnTo>
                  <a:pt x="387102" y="483900"/>
                </a:lnTo>
                <a:lnTo>
                  <a:pt x="406438" y="483900"/>
                </a:lnTo>
                <a:lnTo>
                  <a:pt x="406438" y="464555"/>
                </a:lnTo>
                <a:lnTo>
                  <a:pt x="425775" y="464555"/>
                </a:lnTo>
                <a:lnTo>
                  <a:pt x="425775" y="483900"/>
                </a:lnTo>
                <a:lnTo>
                  <a:pt x="445111" y="483900"/>
                </a:lnTo>
                <a:lnTo>
                  <a:pt x="445111" y="464555"/>
                </a:lnTo>
                <a:lnTo>
                  <a:pt x="541931" y="464555"/>
                </a:lnTo>
                <a:lnTo>
                  <a:pt x="541931" y="580719"/>
                </a:lnTo>
                <a:lnTo>
                  <a:pt x="461777" y="580719"/>
                </a:lnTo>
                <a:cubicBezTo>
                  <a:pt x="453110" y="547380"/>
                  <a:pt x="423106" y="522613"/>
                  <a:pt x="387101" y="522613"/>
                </a:cubicBezTo>
                <a:cubicBezTo>
                  <a:pt x="351048" y="522613"/>
                  <a:pt x="321044" y="547380"/>
                  <a:pt x="312424" y="580719"/>
                </a:cubicBezTo>
                <a:lnTo>
                  <a:pt x="229460" y="580719"/>
                </a:lnTo>
                <a:cubicBezTo>
                  <a:pt x="220792" y="547380"/>
                  <a:pt x="190788" y="522613"/>
                  <a:pt x="154783" y="522613"/>
                </a:cubicBezTo>
                <a:cubicBezTo>
                  <a:pt x="118826" y="522613"/>
                  <a:pt x="88774" y="547380"/>
                  <a:pt x="80154" y="580719"/>
                </a:cubicBezTo>
                <a:lnTo>
                  <a:pt x="0" y="580719"/>
                </a:lnTo>
                <a:close/>
                <a:moveTo>
                  <a:pt x="232228" y="445211"/>
                </a:moveTo>
                <a:lnTo>
                  <a:pt x="309604" y="445211"/>
                </a:lnTo>
                <a:lnTo>
                  <a:pt x="309604" y="464555"/>
                </a:lnTo>
                <a:lnTo>
                  <a:pt x="232228" y="464555"/>
                </a:lnTo>
                <a:close/>
                <a:moveTo>
                  <a:pt x="232228" y="406523"/>
                </a:moveTo>
                <a:lnTo>
                  <a:pt x="309604" y="406523"/>
                </a:lnTo>
                <a:lnTo>
                  <a:pt x="309604" y="425915"/>
                </a:lnTo>
                <a:lnTo>
                  <a:pt x="232228" y="425915"/>
                </a:lnTo>
                <a:close/>
                <a:moveTo>
                  <a:pt x="96720" y="367736"/>
                </a:moveTo>
                <a:lnTo>
                  <a:pt x="445111" y="367736"/>
                </a:lnTo>
                <a:lnTo>
                  <a:pt x="445111" y="464555"/>
                </a:lnTo>
                <a:lnTo>
                  <a:pt x="425775" y="464555"/>
                </a:lnTo>
                <a:lnTo>
                  <a:pt x="425775" y="387073"/>
                </a:lnTo>
                <a:lnTo>
                  <a:pt x="406438" y="387073"/>
                </a:lnTo>
                <a:lnTo>
                  <a:pt x="406438" y="464555"/>
                </a:lnTo>
                <a:lnTo>
                  <a:pt x="387102" y="464555"/>
                </a:lnTo>
                <a:lnTo>
                  <a:pt x="387102" y="387073"/>
                </a:lnTo>
                <a:lnTo>
                  <a:pt x="367717" y="387073"/>
                </a:lnTo>
                <a:lnTo>
                  <a:pt x="367717" y="464555"/>
                </a:lnTo>
                <a:lnTo>
                  <a:pt x="348333" y="464555"/>
                </a:lnTo>
                <a:lnTo>
                  <a:pt x="348333" y="387073"/>
                </a:lnTo>
                <a:lnTo>
                  <a:pt x="328949" y="387073"/>
                </a:lnTo>
                <a:lnTo>
                  <a:pt x="328949" y="464555"/>
                </a:lnTo>
                <a:lnTo>
                  <a:pt x="309614" y="464555"/>
                </a:lnTo>
                <a:lnTo>
                  <a:pt x="309614" y="483900"/>
                </a:lnTo>
                <a:lnTo>
                  <a:pt x="309613" y="483900"/>
                </a:lnTo>
                <a:lnTo>
                  <a:pt x="309613" y="387073"/>
                </a:lnTo>
                <a:lnTo>
                  <a:pt x="232219" y="387073"/>
                </a:lnTo>
                <a:lnTo>
                  <a:pt x="232219" y="464555"/>
                </a:lnTo>
                <a:lnTo>
                  <a:pt x="212882" y="464555"/>
                </a:lnTo>
                <a:lnTo>
                  <a:pt x="212882" y="387073"/>
                </a:lnTo>
                <a:lnTo>
                  <a:pt x="193546" y="387073"/>
                </a:lnTo>
                <a:lnTo>
                  <a:pt x="193546" y="464555"/>
                </a:lnTo>
                <a:lnTo>
                  <a:pt x="174114" y="464555"/>
                </a:lnTo>
                <a:lnTo>
                  <a:pt x="174114" y="387073"/>
                </a:lnTo>
                <a:lnTo>
                  <a:pt x="154777" y="387073"/>
                </a:lnTo>
                <a:lnTo>
                  <a:pt x="154777" y="464555"/>
                </a:lnTo>
                <a:lnTo>
                  <a:pt x="135489" y="464555"/>
                </a:lnTo>
                <a:lnTo>
                  <a:pt x="135489" y="387073"/>
                </a:lnTo>
                <a:lnTo>
                  <a:pt x="116104" y="387073"/>
                </a:lnTo>
                <a:lnTo>
                  <a:pt x="116104" y="464555"/>
                </a:lnTo>
                <a:lnTo>
                  <a:pt x="96720" y="464555"/>
                </a:lnTo>
                <a:close/>
                <a:moveTo>
                  <a:pt x="135497" y="329008"/>
                </a:moveTo>
                <a:lnTo>
                  <a:pt x="154829" y="329008"/>
                </a:lnTo>
                <a:lnTo>
                  <a:pt x="154829" y="329048"/>
                </a:lnTo>
                <a:lnTo>
                  <a:pt x="174161" y="329048"/>
                </a:lnTo>
                <a:lnTo>
                  <a:pt x="174161" y="329008"/>
                </a:lnTo>
                <a:lnTo>
                  <a:pt x="193589" y="329008"/>
                </a:lnTo>
                <a:lnTo>
                  <a:pt x="193589" y="329048"/>
                </a:lnTo>
                <a:lnTo>
                  <a:pt x="212921" y="329048"/>
                </a:lnTo>
                <a:lnTo>
                  <a:pt x="212921" y="329008"/>
                </a:lnTo>
                <a:lnTo>
                  <a:pt x="232254" y="329008"/>
                </a:lnTo>
                <a:lnTo>
                  <a:pt x="232254" y="329048"/>
                </a:lnTo>
                <a:lnTo>
                  <a:pt x="251634" y="329048"/>
                </a:lnTo>
                <a:lnTo>
                  <a:pt x="251634" y="329008"/>
                </a:lnTo>
                <a:lnTo>
                  <a:pt x="290299" y="329008"/>
                </a:lnTo>
                <a:lnTo>
                  <a:pt x="290299" y="329048"/>
                </a:lnTo>
                <a:lnTo>
                  <a:pt x="309631" y="329048"/>
                </a:lnTo>
                <a:lnTo>
                  <a:pt x="309631" y="329008"/>
                </a:lnTo>
                <a:lnTo>
                  <a:pt x="328963" y="329008"/>
                </a:lnTo>
                <a:lnTo>
                  <a:pt x="328963" y="329048"/>
                </a:lnTo>
                <a:lnTo>
                  <a:pt x="348343" y="329048"/>
                </a:lnTo>
                <a:lnTo>
                  <a:pt x="348343" y="329008"/>
                </a:lnTo>
                <a:lnTo>
                  <a:pt x="367723" y="329008"/>
                </a:lnTo>
                <a:lnTo>
                  <a:pt x="367723" y="329048"/>
                </a:lnTo>
                <a:lnTo>
                  <a:pt x="387103" y="329048"/>
                </a:lnTo>
                <a:lnTo>
                  <a:pt x="387103" y="329008"/>
                </a:lnTo>
                <a:lnTo>
                  <a:pt x="406436" y="329008"/>
                </a:lnTo>
                <a:lnTo>
                  <a:pt x="406436" y="329048"/>
                </a:lnTo>
                <a:lnTo>
                  <a:pt x="425768" y="329048"/>
                </a:lnTo>
                <a:lnTo>
                  <a:pt x="425768" y="348392"/>
                </a:lnTo>
                <a:lnTo>
                  <a:pt x="116164" y="348392"/>
                </a:lnTo>
                <a:lnTo>
                  <a:pt x="116164" y="329048"/>
                </a:lnTo>
                <a:lnTo>
                  <a:pt x="135497" y="329048"/>
                </a:lnTo>
                <a:close/>
                <a:moveTo>
                  <a:pt x="406436" y="309673"/>
                </a:moveTo>
                <a:lnTo>
                  <a:pt x="425768" y="309673"/>
                </a:lnTo>
                <a:lnTo>
                  <a:pt x="425768" y="329008"/>
                </a:lnTo>
                <a:lnTo>
                  <a:pt x="406436" y="329008"/>
                </a:lnTo>
                <a:close/>
                <a:moveTo>
                  <a:pt x="367723" y="309673"/>
                </a:moveTo>
                <a:lnTo>
                  <a:pt x="387103" y="309673"/>
                </a:lnTo>
                <a:lnTo>
                  <a:pt x="387103" y="329008"/>
                </a:lnTo>
                <a:lnTo>
                  <a:pt x="367723" y="329008"/>
                </a:lnTo>
                <a:close/>
                <a:moveTo>
                  <a:pt x="328963" y="309673"/>
                </a:moveTo>
                <a:lnTo>
                  <a:pt x="348343" y="309673"/>
                </a:lnTo>
                <a:lnTo>
                  <a:pt x="348343" y="329008"/>
                </a:lnTo>
                <a:lnTo>
                  <a:pt x="328963" y="329008"/>
                </a:lnTo>
                <a:close/>
                <a:moveTo>
                  <a:pt x="290299" y="309673"/>
                </a:moveTo>
                <a:lnTo>
                  <a:pt x="309631" y="309673"/>
                </a:lnTo>
                <a:lnTo>
                  <a:pt x="309631" y="329008"/>
                </a:lnTo>
                <a:lnTo>
                  <a:pt x="290299" y="329008"/>
                </a:lnTo>
                <a:close/>
                <a:moveTo>
                  <a:pt x="232254" y="309673"/>
                </a:moveTo>
                <a:lnTo>
                  <a:pt x="251634" y="309673"/>
                </a:lnTo>
                <a:lnTo>
                  <a:pt x="251634" y="329008"/>
                </a:lnTo>
                <a:lnTo>
                  <a:pt x="232254" y="329008"/>
                </a:lnTo>
                <a:close/>
                <a:moveTo>
                  <a:pt x="193589" y="309673"/>
                </a:moveTo>
                <a:lnTo>
                  <a:pt x="212921" y="309673"/>
                </a:lnTo>
                <a:lnTo>
                  <a:pt x="212921" y="329008"/>
                </a:lnTo>
                <a:lnTo>
                  <a:pt x="193589" y="329008"/>
                </a:lnTo>
                <a:close/>
                <a:moveTo>
                  <a:pt x="154829" y="309673"/>
                </a:moveTo>
                <a:lnTo>
                  <a:pt x="174161" y="309673"/>
                </a:lnTo>
                <a:lnTo>
                  <a:pt x="174161" y="329008"/>
                </a:lnTo>
                <a:lnTo>
                  <a:pt x="154829" y="329008"/>
                </a:lnTo>
                <a:close/>
                <a:moveTo>
                  <a:pt x="116164" y="309673"/>
                </a:moveTo>
                <a:lnTo>
                  <a:pt x="135497" y="309673"/>
                </a:lnTo>
                <a:lnTo>
                  <a:pt x="135497" y="329008"/>
                </a:lnTo>
                <a:lnTo>
                  <a:pt x="116164" y="329008"/>
                </a:lnTo>
                <a:close/>
                <a:moveTo>
                  <a:pt x="116164" y="290337"/>
                </a:moveTo>
                <a:lnTo>
                  <a:pt x="425768" y="290337"/>
                </a:lnTo>
                <a:lnTo>
                  <a:pt x="425768" y="290376"/>
                </a:lnTo>
                <a:lnTo>
                  <a:pt x="406436" y="290376"/>
                </a:lnTo>
                <a:lnTo>
                  <a:pt x="406436" y="309673"/>
                </a:lnTo>
                <a:lnTo>
                  <a:pt x="387103" y="309673"/>
                </a:lnTo>
                <a:lnTo>
                  <a:pt x="387103" y="290376"/>
                </a:lnTo>
                <a:lnTo>
                  <a:pt x="367723" y="290376"/>
                </a:lnTo>
                <a:lnTo>
                  <a:pt x="367723" y="309673"/>
                </a:lnTo>
                <a:lnTo>
                  <a:pt x="348343" y="309673"/>
                </a:lnTo>
                <a:lnTo>
                  <a:pt x="348343" y="290376"/>
                </a:lnTo>
                <a:lnTo>
                  <a:pt x="328963" y="290376"/>
                </a:lnTo>
                <a:lnTo>
                  <a:pt x="328963" y="309673"/>
                </a:lnTo>
                <a:lnTo>
                  <a:pt x="309631" y="309673"/>
                </a:lnTo>
                <a:lnTo>
                  <a:pt x="309631" y="290376"/>
                </a:lnTo>
                <a:lnTo>
                  <a:pt x="290299" y="290376"/>
                </a:lnTo>
                <a:lnTo>
                  <a:pt x="290299" y="309673"/>
                </a:lnTo>
                <a:lnTo>
                  <a:pt x="251634" y="309673"/>
                </a:lnTo>
                <a:lnTo>
                  <a:pt x="251634" y="290376"/>
                </a:lnTo>
                <a:lnTo>
                  <a:pt x="232254" y="290376"/>
                </a:lnTo>
                <a:lnTo>
                  <a:pt x="232254" y="309673"/>
                </a:lnTo>
                <a:lnTo>
                  <a:pt x="212921" y="309673"/>
                </a:lnTo>
                <a:lnTo>
                  <a:pt x="212921" y="290376"/>
                </a:lnTo>
                <a:lnTo>
                  <a:pt x="193589" y="290376"/>
                </a:lnTo>
                <a:lnTo>
                  <a:pt x="193589" y="309673"/>
                </a:lnTo>
                <a:lnTo>
                  <a:pt x="174161" y="309673"/>
                </a:lnTo>
                <a:lnTo>
                  <a:pt x="174161" y="290376"/>
                </a:lnTo>
                <a:lnTo>
                  <a:pt x="154829" y="290376"/>
                </a:lnTo>
                <a:lnTo>
                  <a:pt x="154829" y="309673"/>
                </a:lnTo>
                <a:lnTo>
                  <a:pt x="135497" y="309673"/>
                </a:lnTo>
                <a:lnTo>
                  <a:pt x="135497" y="290376"/>
                </a:lnTo>
                <a:lnTo>
                  <a:pt x="116164" y="290376"/>
                </a:lnTo>
                <a:close/>
                <a:moveTo>
                  <a:pt x="116164" y="251656"/>
                </a:moveTo>
                <a:lnTo>
                  <a:pt x="425768" y="251656"/>
                </a:lnTo>
                <a:lnTo>
                  <a:pt x="425768" y="271039"/>
                </a:lnTo>
                <a:lnTo>
                  <a:pt x="116164" y="271039"/>
                </a:lnTo>
                <a:close/>
                <a:moveTo>
                  <a:pt x="270966" y="155129"/>
                </a:moveTo>
                <a:cubicBezTo>
                  <a:pt x="231873" y="155129"/>
                  <a:pt x="197827" y="178275"/>
                  <a:pt x="182732" y="212708"/>
                </a:cubicBezTo>
                <a:lnTo>
                  <a:pt x="359152" y="212708"/>
                </a:lnTo>
                <a:cubicBezTo>
                  <a:pt x="344106" y="178275"/>
                  <a:pt x="310012" y="155129"/>
                  <a:pt x="270966" y="155129"/>
                </a:cubicBezTo>
                <a:close/>
                <a:moveTo>
                  <a:pt x="270966" y="135508"/>
                </a:moveTo>
                <a:lnTo>
                  <a:pt x="271014" y="135516"/>
                </a:lnTo>
                <a:lnTo>
                  <a:pt x="271014" y="145212"/>
                </a:lnTo>
                <a:cubicBezTo>
                  <a:pt x="271014" y="150593"/>
                  <a:pt x="275299" y="154880"/>
                  <a:pt x="280680" y="154880"/>
                </a:cubicBezTo>
                <a:cubicBezTo>
                  <a:pt x="286013" y="154880"/>
                  <a:pt x="290299" y="150593"/>
                  <a:pt x="290346" y="145164"/>
                </a:cubicBezTo>
                <a:lnTo>
                  <a:pt x="290346" y="139018"/>
                </a:lnTo>
                <a:lnTo>
                  <a:pt x="311778" y="142900"/>
                </a:lnTo>
                <a:cubicBezTo>
                  <a:pt x="349849" y="157237"/>
                  <a:pt x="378366" y="191062"/>
                  <a:pt x="385294" y="232282"/>
                </a:cubicBezTo>
                <a:lnTo>
                  <a:pt x="156543" y="232282"/>
                </a:lnTo>
                <a:cubicBezTo>
                  <a:pt x="165829" y="177323"/>
                  <a:pt x="213445" y="135508"/>
                  <a:pt x="270966" y="135508"/>
                </a:cubicBezTo>
                <a:close/>
                <a:moveTo>
                  <a:pt x="280680" y="0"/>
                </a:moveTo>
                <a:cubicBezTo>
                  <a:pt x="286013" y="0"/>
                  <a:pt x="290346" y="4381"/>
                  <a:pt x="290346" y="9716"/>
                </a:cubicBezTo>
                <a:lnTo>
                  <a:pt x="290346" y="139018"/>
                </a:lnTo>
                <a:lnTo>
                  <a:pt x="271014" y="135516"/>
                </a:lnTo>
                <a:lnTo>
                  <a:pt x="271014" y="9716"/>
                </a:lnTo>
                <a:cubicBezTo>
                  <a:pt x="271014" y="4381"/>
                  <a:pt x="275299" y="0"/>
                  <a:pt x="28068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89" name="文本框 88"/>
          <p:cNvSpPr txBox="1"/>
          <p:nvPr/>
        </p:nvSpPr>
        <p:spPr>
          <a:xfrm flipH="1">
            <a:off x="6610603" y="3561291"/>
            <a:ext cx="1118091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ctr" eaLnBrk="0" hangingPunct="0">
              <a:defRPr sz="16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noProof="1">
                <a:sym typeface="+mn-lt"/>
              </a:rPr>
              <a:t>提供节点</a:t>
            </a:r>
            <a:endParaRPr lang="zh-CN" altLang="en-US" dirty="0"/>
          </a:p>
        </p:txBody>
      </p:sp>
      <p:sp>
        <p:nvSpPr>
          <p:cNvPr id="91" name="iconfont-10796-5191454"/>
          <p:cNvSpPr>
            <a:spLocks noChangeAspect="1"/>
          </p:cNvSpPr>
          <p:nvPr/>
        </p:nvSpPr>
        <p:spPr bwMode="auto">
          <a:xfrm>
            <a:off x="7182514" y="3937652"/>
            <a:ext cx="609685" cy="577570"/>
          </a:xfrm>
          <a:custGeom>
            <a:avLst/>
            <a:gdLst>
              <a:gd name="T0" fmla="*/ 7471 w 8107"/>
              <a:gd name="T1" fmla="*/ 6400 h 7680"/>
              <a:gd name="T2" fmla="*/ 7471 w 8107"/>
              <a:gd name="T3" fmla="*/ 7680 h 7680"/>
              <a:gd name="T4" fmla="*/ 0 w 8107"/>
              <a:gd name="T5" fmla="*/ 7040 h 7680"/>
              <a:gd name="T6" fmla="*/ 853 w 8107"/>
              <a:gd name="T7" fmla="*/ 6400 h 7680"/>
              <a:gd name="T8" fmla="*/ 1711 w 8107"/>
              <a:gd name="T9" fmla="*/ 0 h 7680"/>
              <a:gd name="T10" fmla="*/ 5973 w 8107"/>
              <a:gd name="T11" fmla="*/ 850 h 7680"/>
              <a:gd name="T12" fmla="*/ 6400 w 8107"/>
              <a:gd name="T13" fmla="*/ 3627 h 7680"/>
              <a:gd name="T14" fmla="*/ 7253 w 8107"/>
              <a:gd name="T15" fmla="*/ 4053 h 7680"/>
              <a:gd name="T16" fmla="*/ 1707 w 8107"/>
              <a:gd name="T17" fmla="*/ 1280 h 7680"/>
              <a:gd name="T18" fmla="*/ 2133 w 8107"/>
              <a:gd name="T19" fmla="*/ 2133 h 7680"/>
              <a:gd name="T20" fmla="*/ 2987 w 8107"/>
              <a:gd name="T21" fmla="*/ 1707 h 7680"/>
              <a:gd name="T22" fmla="*/ 2560 w 8107"/>
              <a:gd name="T23" fmla="*/ 853 h 7680"/>
              <a:gd name="T24" fmla="*/ 1707 w 8107"/>
              <a:gd name="T25" fmla="*/ 1280 h 7680"/>
              <a:gd name="T26" fmla="*/ 1707 w 8107"/>
              <a:gd name="T27" fmla="*/ 3840 h 7680"/>
              <a:gd name="T28" fmla="*/ 2560 w 8107"/>
              <a:gd name="T29" fmla="*/ 4267 h 7680"/>
              <a:gd name="T30" fmla="*/ 2987 w 8107"/>
              <a:gd name="T31" fmla="*/ 3413 h 7680"/>
              <a:gd name="T32" fmla="*/ 2133 w 8107"/>
              <a:gd name="T33" fmla="*/ 2987 h 7680"/>
              <a:gd name="T34" fmla="*/ 1707 w 8107"/>
              <a:gd name="T35" fmla="*/ 5546 h 7680"/>
              <a:gd name="T36" fmla="*/ 2133 w 8107"/>
              <a:gd name="T37" fmla="*/ 6400 h 7680"/>
              <a:gd name="T38" fmla="*/ 2987 w 8107"/>
              <a:gd name="T39" fmla="*/ 5974 h 7680"/>
              <a:gd name="T40" fmla="*/ 2560 w 8107"/>
              <a:gd name="T41" fmla="*/ 5120 h 7680"/>
              <a:gd name="T42" fmla="*/ 1707 w 8107"/>
              <a:gd name="T43" fmla="*/ 5546 h 7680"/>
              <a:gd name="T44" fmla="*/ 3840 w 8107"/>
              <a:gd name="T45" fmla="*/ 1707 h 7680"/>
              <a:gd name="T46" fmla="*/ 4694 w 8107"/>
              <a:gd name="T47" fmla="*/ 2133 h 7680"/>
              <a:gd name="T48" fmla="*/ 5120 w 8107"/>
              <a:gd name="T49" fmla="*/ 1280 h 7680"/>
              <a:gd name="T50" fmla="*/ 4266 w 8107"/>
              <a:gd name="T51" fmla="*/ 853 h 7680"/>
              <a:gd name="T52" fmla="*/ 3840 w 8107"/>
              <a:gd name="T53" fmla="*/ 3413 h 7680"/>
              <a:gd name="T54" fmla="*/ 4266 w 8107"/>
              <a:gd name="T55" fmla="*/ 4267 h 7680"/>
              <a:gd name="T56" fmla="*/ 5120 w 8107"/>
              <a:gd name="T57" fmla="*/ 3840 h 7680"/>
              <a:gd name="T58" fmla="*/ 4694 w 8107"/>
              <a:gd name="T59" fmla="*/ 2987 h 7680"/>
              <a:gd name="T60" fmla="*/ 3840 w 8107"/>
              <a:gd name="T61" fmla="*/ 3413 h 7680"/>
              <a:gd name="T62" fmla="*/ 3840 w 8107"/>
              <a:gd name="T63" fmla="*/ 5974 h 7680"/>
              <a:gd name="T64" fmla="*/ 4694 w 8107"/>
              <a:gd name="T65" fmla="*/ 6400 h 7680"/>
              <a:gd name="T66" fmla="*/ 5120 w 8107"/>
              <a:gd name="T67" fmla="*/ 5546 h 7680"/>
              <a:gd name="T68" fmla="*/ 4266 w 8107"/>
              <a:gd name="T69" fmla="*/ 5120 h 7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07" h="7680">
                <a:moveTo>
                  <a:pt x="7253" y="6400"/>
                </a:moveTo>
                <a:lnTo>
                  <a:pt x="7471" y="6400"/>
                </a:lnTo>
                <a:cubicBezTo>
                  <a:pt x="7822" y="6400"/>
                  <a:pt x="8107" y="6684"/>
                  <a:pt x="8107" y="7040"/>
                </a:cubicBezTo>
                <a:cubicBezTo>
                  <a:pt x="8107" y="7393"/>
                  <a:pt x="7818" y="7680"/>
                  <a:pt x="7471" y="7680"/>
                </a:cubicBezTo>
                <a:lnTo>
                  <a:pt x="636" y="7680"/>
                </a:lnTo>
                <a:cubicBezTo>
                  <a:pt x="285" y="7680"/>
                  <a:pt x="0" y="7396"/>
                  <a:pt x="0" y="7040"/>
                </a:cubicBezTo>
                <a:cubicBezTo>
                  <a:pt x="0" y="6687"/>
                  <a:pt x="288" y="6400"/>
                  <a:pt x="636" y="6400"/>
                </a:cubicBezTo>
                <a:lnTo>
                  <a:pt x="853" y="6400"/>
                </a:lnTo>
                <a:lnTo>
                  <a:pt x="853" y="851"/>
                </a:lnTo>
                <a:cubicBezTo>
                  <a:pt x="853" y="381"/>
                  <a:pt x="1238" y="0"/>
                  <a:pt x="1711" y="0"/>
                </a:cubicBezTo>
                <a:lnTo>
                  <a:pt x="5116" y="0"/>
                </a:lnTo>
                <a:cubicBezTo>
                  <a:pt x="5590" y="0"/>
                  <a:pt x="5973" y="381"/>
                  <a:pt x="5973" y="850"/>
                </a:cubicBezTo>
                <a:lnTo>
                  <a:pt x="5973" y="3197"/>
                </a:lnTo>
                <a:cubicBezTo>
                  <a:pt x="5971" y="3433"/>
                  <a:pt x="6163" y="3626"/>
                  <a:pt x="6400" y="3627"/>
                </a:cubicBezTo>
                <a:lnTo>
                  <a:pt x="6827" y="3627"/>
                </a:lnTo>
                <a:cubicBezTo>
                  <a:pt x="7063" y="3627"/>
                  <a:pt x="7253" y="3817"/>
                  <a:pt x="7253" y="4053"/>
                </a:cubicBezTo>
                <a:lnTo>
                  <a:pt x="7253" y="6400"/>
                </a:lnTo>
                <a:close/>
                <a:moveTo>
                  <a:pt x="1707" y="1280"/>
                </a:moveTo>
                <a:lnTo>
                  <a:pt x="1707" y="1707"/>
                </a:lnTo>
                <a:cubicBezTo>
                  <a:pt x="1707" y="1944"/>
                  <a:pt x="1897" y="2133"/>
                  <a:pt x="2133" y="2133"/>
                </a:cubicBezTo>
                <a:lnTo>
                  <a:pt x="2560" y="2133"/>
                </a:lnTo>
                <a:cubicBezTo>
                  <a:pt x="2796" y="2134"/>
                  <a:pt x="2987" y="1943"/>
                  <a:pt x="2987" y="1707"/>
                </a:cubicBezTo>
                <a:lnTo>
                  <a:pt x="2987" y="1280"/>
                </a:lnTo>
                <a:cubicBezTo>
                  <a:pt x="2987" y="1044"/>
                  <a:pt x="2796" y="853"/>
                  <a:pt x="2560" y="853"/>
                </a:cubicBezTo>
                <a:lnTo>
                  <a:pt x="2133" y="853"/>
                </a:lnTo>
                <a:cubicBezTo>
                  <a:pt x="1897" y="853"/>
                  <a:pt x="1706" y="1044"/>
                  <a:pt x="1707" y="1280"/>
                </a:cubicBezTo>
                <a:close/>
                <a:moveTo>
                  <a:pt x="1707" y="3413"/>
                </a:moveTo>
                <a:lnTo>
                  <a:pt x="1707" y="3840"/>
                </a:lnTo>
                <a:cubicBezTo>
                  <a:pt x="1707" y="4078"/>
                  <a:pt x="1897" y="4267"/>
                  <a:pt x="2133" y="4267"/>
                </a:cubicBezTo>
                <a:lnTo>
                  <a:pt x="2560" y="4267"/>
                </a:lnTo>
                <a:cubicBezTo>
                  <a:pt x="2796" y="4267"/>
                  <a:pt x="2987" y="4076"/>
                  <a:pt x="2987" y="3840"/>
                </a:cubicBezTo>
                <a:lnTo>
                  <a:pt x="2987" y="3413"/>
                </a:lnTo>
                <a:cubicBezTo>
                  <a:pt x="2987" y="3177"/>
                  <a:pt x="2796" y="2986"/>
                  <a:pt x="2560" y="2987"/>
                </a:cubicBezTo>
                <a:lnTo>
                  <a:pt x="2133" y="2987"/>
                </a:lnTo>
                <a:cubicBezTo>
                  <a:pt x="1897" y="2986"/>
                  <a:pt x="1706" y="3177"/>
                  <a:pt x="1707" y="3413"/>
                </a:cubicBezTo>
                <a:close/>
                <a:moveTo>
                  <a:pt x="1707" y="5546"/>
                </a:moveTo>
                <a:lnTo>
                  <a:pt x="1707" y="5974"/>
                </a:lnTo>
                <a:cubicBezTo>
                  <a:pt x="1707" y="6211"/>
                  <a:pt x="1897" y="6400"/>
                  <a:pt x="2133" y="6400"/>
                </a:cubicBezTo>
                <a:lnTo>
                  <a:pt x="2560" y="6400"/>
                </a:lnTo>
                <a:cubicBezTo>
                  <a:pt x="2796" y="6401"/>
                  <a:pt x="2987" y="6209"/>
                  <a:pt x="2987" y="5974"/>
                </a:cubicBezTo>
                <a:lnTo>
                  <a:pt x="2987" y="5546"/>
                </a:lnTo>
                <a:cubicBezTo>
                  <a:pt x="2987" y="5311"/>
                  <a:pt x="2796" y="5119"/>
                  <a:pt x="2560" y="5120"/>
                </a:cubicBezTo>
                <a:lnTo>
                  <a:pt x="2133" y="5120"/>
                </a:lnTo>
                <a:cubicBezTo>
                  <a:pt x="1897" y="5119"/>
                  <a:pt x="1706" y="5311"/>
                  <a:pt x="1707" y="5546"/>
                </a:cubicBezTo>
                <a:close/>
                <a:moveTo>
                  <a:pt x="3840" y="1280"/>
                </a:moveTo>
                <a:lnTo>
                  <a:pt x="3840" y="1707"/>
                </a:lnTo>
                <a:cubicBezTo>
                  <a:pt x="3840" y="1944"/>
                  <a:pt x="4031" y="2133"/>
                  <a:pt x="4266" y="2133"/>
                </a:cubicBezTo>
                <a:lnTo>
                  <a:pt x="4694" y="2133"/>
                </a:lnTo>
                <a:cubicBezTo>
                  <a:pt x="4929" y="2134"/>
                  <a:pt x="5121" y="1943"/>
                  <a:pt x="5120" y="1707"/>
                </a:cubicBezTo>
                <a:lnTo>
                  <a:pt x="5120" y="1280"/>
                </a:lnTo>
                <a:cubicBezTo>
                  <a:pt x="5121" y="1044"/>
                  <a:pt x="4929" y="853"/>
                  <a:pt x="4694" y="853"/>
                </a:cubicBezTo>
                <a:lnTo>
                  <a:pt x="4266" y="853"/>
                </a:lnTo>
                <a:cubicBezTo>
                  <a:pt x="4031" y="853"/>
                  <a:pt x="3839" y="1044"/>
                  <a:pt x="3840" y="1280"/>
                </a:cubicBezTo>
                <a:close/>
                <a:moveTo>
                  <a:pt x="3840" y="3413"/>
                </a:moveTo>
                <a:lnTo>
                  <a:pt x="3840" y="3840"/>
                </a:lnTo>
                <a:cubicBezTo>
                  <a:pt x="3840" y="4078"/>
                  <a:pt x="4031" y="4267"/>
                  <a:pt x="4266" y="4267"/>
                </a:cubicBezTo>
                <a:lnTo>
                  <a:pt x="4694" y="4267"/>
                </a:lnTo>
                <a:cubicBezTo>
                  <a:pt x="4929" y="4267"/>
                  <a:pt x="5121" y="4076"/>
                  <a:pt x="5120" y="3840"/>
                </a:cubicBezTo>
                <a:lnTo>
                  <a:pt x="5120" y="3413"/>
                </a:lnTo>
                <a:cubicBezTo>
                  <a:pt x="5121" y="3177"/>
                  <a:pt x="4929" y="2986"/>
                  <a:pt x="4694" y="2987"/>
                </a:cubicBezTo>
                <a:lnTo>
                  <a:pt x="4266" y="2987"/>
                </a:lnTo>
                <a:cubicBezTo>
                  <a:pt x="4031" y="2986"/>
                  <a:pt x="3839" y="3177"/>
                  <a:pt x="3840" y="3413"/>
                </a:cubicBezTo>
                <a:close/>
                <a:moveTo>
                  <a:pt x="3840" y="5546"/>
                </a:moveTo>
                <a:lnTo>
                  <a:pt x="3840" y="5974"/>
                </a:lnTo>
                <a:cubicBezTo>
                  <a:pt x="3840" y="6211"/>
                  <a:pt x="4031" y="6400"/>
                  <a:pt x="4266" y="6400"/>
                </a:cubicBezTo>
                <a:lnTo>
                  <a:pt x="4694" y="6400"/>
                </a:lnTo>
                <a:cubicBezTo>
                  <a:pt x="4929" y="6401"/>
                  <a:pt x="5121" y="6209"/>
                  <a:pt x="5120" y="5974"/>
                </a:cubicBezTo>
                <a:lnTo>
                  <a:pt x="5120" y="5546"/>
                </a:lnTo>
                <a:cubicBezTo>
                  <a:pt x="5121" y="5311"/>
                  <a:pt x="4929" y="5119"/>
                  <a:pt x="4694" y="5120"/>
                </a:cubicBezTo>
                <a:lnTo>
                  <a:pt x="4266" y="5120"/>
                </a:lnTo>
                <a:cubicBezTo>
                  <a:pt x="4031" y="5119"/>
                  <a:pt x="3839" y="5311"/>
                  <a:pt x="3840" y="5546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92" name="文本框 91"/>
          <p:cNvSpPr txBox="1"/>
          <p:nvPr/>
        </p:nvSpPr>
        <p:spPr>
          <a:xfrm>
            <a:off x="7923398" y="4078108"/>
            <a:ext cx="1578013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节点方：</a:t>
            </a:r>
            <a:endParaRPr lang="en-US" altLang="zh-CN" dirty="0"/>
          </a:p>
          <a:p>
            <a:r>
              <a:rPr lang="zh-CN" altLang="en-US" dirty="0"/>
              <a:t>医疗机构</a:t>
            </a:r>
            <a:endParaRPr lang="en-US" altLang="zh-CN" dirty="0"/>
          </a:p>
          <a:p>
            <a:r>
              <a:rPr lang="zh-CN" altLang="en-US" dirty="0"/>
              <a:t>养老机构</a:t>
            </a:r>
            <a:endParaRPr lang="en-US" altLang="zh-CN" dirty="0"/>
          </a:p>
          <a:p>
            <a:r>
              <a:rPr lang="zh-CN" altLang="en-US" dirty="0"/>
              <a:t>地方街道等</a:t>
            </a:r>
            <a:endParaRPr lang="zh-CN" altLang="en-US" dirty="0"/>
          </a:p>
        </p:txBody>
      </p:sp>
      <p:sp>
        <p:nvSpPr>
          <p:cNvPr id="93" name="标题 1"/>
          <p:cNvSpPr txBox="1"/>
          <p:nvPr/>
        </p:nvSpPr>
        <p:spPr>
          <a:xfrm>
            <a:off x="523876" y="628111"/>
            <a:ext cx="2210180" cy="447986"/>
          </a:xfrm>
          <a:prstGeom prst="rect">
            <a:avLst/>
          </a:prstGeom>
        </p:spPr>
        <p:txBody>
          <a:bodyPr vert="horz" wrap="square" lIns="0" tIns="16933" rIns="0" bIns="0" rtlCol="0" anchor="b" anchorCtr="0">
            <a:spAutoFit/>
          </a:bodyPr>
          <a:lstStyle>
            <a:lvl1pPr marL="12700" algn="ctr" fontAlgn="auto">
              <a:lnSpc>
                <a:spcPct val="100000"/>
              </a:lnSpc>
              <a:spcBef>
                <a:spcPts val="100"/>
              </a:spcBef>
              <a:buNone/>
              <a:defRPr sz="2800" b="1" i="0" u="none" strike="noStrike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  通证模型</a:t>
            </a:r>
            <a:endParaRPr lang="zh-CN" altLang="en-US" dirty="0">
              <a:sym typeface="+mn-lt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3875" y="580390"/>
            <a:ext cx="360045" cy="50419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流程图: 文档 94"/>
          <p:cNvSpPr/>
          <p:nvPr/>
        </p:nvSpPr>
        <p:spPr>
          <a:xfrm rot="10800000">
            <a:off x="0" y="6243320"/>
            <a:ext cx="12191365" cy="641985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grpSp>
        <p:nvGrpSpPr>
          <p:cNvPr id="96" name="组合 95"/>
          <p:cNvGrpSpPr>
            <a:grpSpLocks noChangeAspect="1"/>
          </p:cNvGrpSpPr>
          <p:nvPr/>
        </p:nvGrpSpPr>
        <p:grpSpPr>
          <a:xfrm>
            <a:off x="6955790" y="4964430"/>
            <a:ext cx="5089525" cy="1819275"/>
            <a:chOff x="4001708" y="5067400"/>
            <a:chExt cx="4674748" cy="1670948"/>
          </a:xfrm>
        </p:grpSpPr>
        <p:sp>
          <p:nvSpPr>
            <p:cNvPr id="97" name="íŝľíďe"/>
            <p:cNvSpPr/>
            <p:nvPr/>
          </p:nvSpPr>
          <p:spPr bwMode="auto">
            <a:xfrm>
              <a:off x="4994133" y="5067400"/>
              <a:ext cx="1776628" cy="1638769"/>
            </a:xfrm>
            <a:custGeom>
              <a:avLst/>
              <a:gdLst>
                <a:gd name="T0" fmla="*/ 915 w 915"/>
                <a:gd name="T1" fmla="*/ 801 h 844"/>
                <a:gd name="T2" fmla="*/ 884 w 915"/>
                <a:gd name="T3" fmla="*/ 801 h 844"/>
                <a:gd name="T4" fmla="*/ 884 w 915"/>
                <a:gd name="T5" fmla="*/ 544 h 844"/>
                <a:gd name="T6" fmla="*/ 828 w 915"/>
                <a:gd name="T7" fmla="*/ 544 h 844"/>
                <a:gd name="T8" fmla="*/ 828 w 915"/>
                <a:gd name="T9" fmla="*/ 282 h 844"/>
                <a:gd name="T10" fmla="*/ 789 w 915"/>
                <a:gd name="T11" fmla="*/ 282 h 844"/>
                <a:gd name="T12" fmla="*/ 789 w 915"/>
                <a:gd name="T13" fmla="*/ 86 h 844"/>
                <a:gd name="T14" fmla="*/ 665 w 915"/>
                <a:gd name="T15" fmla="*/ 146 h 844"/>
                <a:gd name="T16" fmla="*/ 665 w 915"/>
                <a:gd name="T17" fmla="*/ 282 h 844"/>
                <a:gd name="T18" fmla="*/ 644 w 915"/>
                <a:gd name="T19" fmla="*/ 282 h 844"/>
                <a:gd name="T20" fmla="*/ 644 w 915"/>
                <a:gd name="T21" fmla="*/ 166 h 844"/>
                <a:gd name="T22" fmla="*/ 601 w 915"/>
                <a:gd name="T23" fmla="*/ 88 h 844"/>
                <a:gd name="T24" fmla="*/ 583 w 915"/>
                <a:gd name="T25" fmla="*/ 88 h 844"/>
                <a:gd name="T26" fmla="*/ 577 w 915"/>
                <a:gd name="T27" fmla="*/ 50 h 844"/>
                <a:gd name="T28" fmla="*/ 569 w 915"/>
                <a:gd name="T29" fmla="*/ 0 h 844"/>
                <a:gd name="T30" fmla="*/ 561 w 915"/>
                <a:gd name="T31" fmla="*/ 50 h 844"/>
                <a:gd name="T32" fmla="*/ 555 w 915"/>
                <a:gd name="T33" fmla="*/ 88 h 844"/>
                <a:gd name="T34" fmla="*/ 533 w 915"/>
                <a:gd name="T35" fmla="*/ 88 h 844"/>
                <a:gd name="T36" fmla="*/ 488 w 915"/>
                <a:gd name="T37" fmla="*/ 166 h 844"/>
                <a:gd name="T38" fmla="*/ 488 w 915"/>
                <a:gd name="T39" fmla="*/ 360 h 844"/>
                <a:gd name="T40" fmla="*/ 468 w 915"/>
                <a:gd name="T41" fmla="*/ 360 h 844"/>
                <a:gd name="T42" fmla="*/ 468 w 915"/>
                <a:gd name="T43" fmla="*/ 614 h 844"/>
                <a:gd name="T44" fmla="*/ 450 w 915"/>
                <a:gd name="T45" fmla="*/ 614 h 844"/>
                <a:gd name="T46" fmla="*/ 450 w 915"/>
                <a:gd name="T47" fmla="*/ 494 h 844"/>
                <a:gd name="T48" fmla="*/ 339 w 915"/>
                <a:gd name="T49" fmla="*/ 494 h 844"/>
                <a:gd name="T50" fmla="*/ 339 w 915"/>
                <a:gd name="T51" fmla="*/ 343 h 844"/>
                <a:gd name="T52" fmla="*/ 293 w 915"/>
                <a:gd name="T53" fmla="*/ 343 h 844"/>
                <a:gd name="T54" fmla="*/ 293 w 915"/>
                <a:gd name="T55" fmla="*/ 302 h 844"/>
                <a:gd name="T56" fmla="*/ 280 w 915"/>
                <a:gd name="T57" fmla="*/ 302 h 844"/>
                <a:gd name="T58" fmla="*/ 280 w 915"/>
                <a:gd name="T59" fmla="*/ 268 h 844"/>
                <a:gd name="T60" fmla="*/ 271 w 915"/>
                <a:gd name="T61" fmla="*/ 268 h 844"/>
                <a:gd name="T62" fmla="*/ 271 w 915"/>
                <a:gd name="T63" fmla="*/ 302 h 844"/>
                <a:gd name="T64" fmla="*/ 254 w 915"/>
                <a:gd name="T65" fmla="*/ 302 h 844"/>
                <a:gd name="T66" fmla="*/ 254 w 915"/>
                <a:gd name="T67" fmla="*/ 245 h 844"/>
                <a:gd name="T68" fmla="*/ 248 w 915"/>
                <a:gd name="T69" fmla="*/ 245 h 844"/>
                <a:gd name="T70" fmla="*/ 248 w 915"/>
                <a:gd name="T71" fmla="*/ 302 h 844"/>
                <a:gd name="T72" fmla="*/ 236 w 915"/>
                <a:gd name="T73" fmla="*/ 302 h 844"/>
                <a:gd name="T74" fmla="*/ 236 w 915"/>
                <a:gd name="T75" fmla="*/ 343 h 844"/>
                <a:gd name="T76" fmla="*/ 219 w 915"/>
                <a:gd name="T77" fmla="*/ 343 h 844"/>
                <a:gd name="T78" fmla="*/ 219 w 915"/>
                <a:gd name="T79" fmla="*/ 566 h 844"/>
                <a:gd name="T80" fmla="*/ 188 w 915"/>
                <a:gd name="T81" fmla="*/ 566 h 844"/>
                <a:gd name="T82" fmla="*/ 188 w 915"/>
                <a:gd name="T83" fmla="*/ 488 h 844"/>
                <a:gd name="T84" fmla="*/ 28 w 915"/>
                <a:gd name="T85" fmla="*/ 488 h 844"/>
                <a:gd name="T86" fmla="*/ 28 w 915"/>
                <a:gd name="T87" fmla="*/ 801 h 844"/>
                <a:gd name="T88" fmla="*/ 0 w 915"/>
                <a:gd name="T89" fmla="*/ 801 h 844"/>
                <a:gd name="T90" fmla="*/ 0 w 915"/>
                <a:gd name="T91" fmla="*/ 844 h 844"/>
                <a:gd name="T92" fmla="*/ 915 w 915"/>
                <a:gd name="T93" fmla="*/ 844 h 844"/>
                <a:gd name="T94" fmla="*/ 915 w 915"/>
                <a:gd name="T95" fmla="*/ 801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5" h="844">
                  <a:moveTo>
                    <a:pt x="915" y="801"/>
                  </a:moveTo>
                  <a:lnTo>
                    <a:pt x="884" y="801"/>
                  </a:lnTo>
                  <a:lnTo>
                    <a:pt x="884" y="544"/>
                  </a:lnTo>
                  <a:lnTo>
                    <a:pt x="828" y="544"/>
                  </a:lnTo>
                  <a:lnTo>
                    <a:pt x="828" y="282"/>
                  </a:lnTo>
                  <a:lnTo>
                    <a:pt x="789" y="282"/>
                  </a:lnTo>
                  <a:lnTo>
                    <a:pt x="789" y="86"/>
                  </a:lnTo>
                  <a:lnTo>
                    <a:pt x="665" y="146"/>
                  </a:lnTo>
                  <a:lnTo>
                    <a:pt x="665" y="282"/>
                  </a:lnTo>
                  <a:lnTo>
                    <a:pt x="644" y="282"/>
                  </a:lnTo>
                  <a:lnTo>
                    <a:pt x="644" y="166"/>
                  </a:lnTo>
                  <a:lnTo>
                    <a:pt x="601" y="88"/>
                  </a:lnTo>
                  <a:lnTo>
                    <a:pt x="583" y="88"/>
                  </a:lnTo>
                  <a:lnTo>
                    <a:pt x="577" y="50"/>
                  </a:lnTo>
                  <a:lnTo>
                    <a:pt x="569" y="0"/>
                  </a:lnTo>
                  <a:lnTo>
                    <a:pt x="561" y="50"/>
                  </a:lnTo>
                  <a:lnTo>
                    <a:pt x="555" y="88"/>
                  </a:lnTo>
                  <a:lnTo>
                    <a:pt x="533" y="88"/>
                  </a:lnTo>
                  <a:lnTo>
                    <a:pt x="488" y="166"/>
                  </a:lnTo>
                  <a:lnTo>
                    <a:pt x="488" y="360"/>
                  </a:lnTo>
                  <a:lnTo>
                    <a:pt x="468" y="360"/>
                  </a:lnTo>
                  <a:lnTo>
                    <a:pt x="468" y="614"/>
                  </a:lnTo>
                  <a:lnTo>
                    <a:pt x="450" y="614"/>
                  </a:lnTo>
                  <a:lnTo>
                    <a:pt x="450" y="494"/>
                  </a:lnTo>
                  <a:lnTo>
                    <a:pt x="339" y="494"/>
                  </a:lnTo>
                  <a:lnTo>
                    <a:pt x="339" y="343"/>
                  </a:lnTo>
                  <a:lnTo>
                    <a:pt x="293" y="343"/>
                  </a:lnTo>
                  <a:lnTo>
                    <a:pt x="293" y="302"/>
                  </a:lnTo>
                  <a:lnTo>
                    <a:pt x="280" y="302"/>
                  </a:lnTo>
                  <a:lnTo>
                    <a:pt x="280" y="268"/>
                  </a:lnTo>
                  <a:lnTo>
                    <a:pt x="271" y="268"/>
                  </a:lnTo>
                  <a:lnTo>
                    <a:pt x="271" y="302"/>
                  </a:lnTo>
                  <a:lnTo>
                    <a:pt x="254" y="302"/>
                  </a:lnTo>
                  <a:lnTo>
                    <a:pt x="254" y="245"/>
                  </a:lnTo>
                  <a:lnTo>
                    <a:pt x="248" y="245"/>
                  </a:lnTo>
                  <a:lnTo>
                    <a:pt x="248" y="302"/>
                  </a:lnTo>
                  <a:lnTo>
                    <a:pt x="236" y="302"/>
                  </a:lnTo>
                  <a:lnTo>
                    <a:pt x="236" y="343"/>
                  </a:lnTo>
                  <a:lnTo>
                    <a:pt x="219" y="343"/>
                  </a:lnTo>
                  <a:lnTo>
                    <a:pt x="219" y="566"/>
                  </a:lnTo>
                  <a:lnTo>
                    <a:pt x="188" y="566"/>
                  </a:lnTo>
                  <a:lnTo>
                    <a:pt x="188" y="488"/>
                  </a:lnTo>
                  <a:lnTo>
                    <a:pt x="28" y="488"/>
                  </a:lnTo>
                  <a:lnTo>
                    <a:pt x="28" y="801"/>
                  </a:lnTo>
                  <a:lnTo>
                    <a:pt x="0" y="801"/>
                  </a:lnTo>
                  <a:lnTo>
                    <a:pt x="0" y="844"/>
                  </a:lnTo>
                  <a:lnTo>
                    <a:pt x="915" y="844"/>
                  </a:lnTo>
                  <a:lnTo>
                    <a:pt x="915" y="801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8" name="îṣ1ïḑè"/>
            <p:cNvSpPr/>
            <p:nvPr/>
          </p:nvSpPr>
          <p:spPr bwMode="auto">
            <a:xfrm>
              <a:off x="4001708" y="5408303"/>
              <a:ext cx="1262085" cy="1320335"/>
            </a:xfrm>
            <a:custGeom>
              <a:avLst/>
              <a:gdLst>
                <a:gd name="T0" fmla="*/ 565 w 650"/>
                <a:gd name="T1" fmla="*/ 189 h 680"/>
                <a:gd name="T2" fmla="*/ 532 w 650"/>
                <a:gd name="T3" fmla="*/ 189 h 680"/>
                <a:gd name="T4" fmla="*/ 532 w 650"/>
                <a:gd name="T5" fmla="*/ 94 h 680"/>
                <a:gd name="T6" fmla="*/ 494 w 650"/>
                <a:gd name="T7" fmla="*/ 94 h 680"/>
                <a:gd name="T8" fmla="*/ 494 w 650"/>
                <a:gd name="T9" fmla="*/ 126 h 680"/>
                <a:gd name="T10" fmla="*/ 478 w 650"/>
                <a:gd name="T11" fmla="*/ 126 h 680"/>
                <a:gd name="T12" fmla="*/ 478 w 650"/>
                <a:gd name="T13" fmla="*/ 16 h 680"/>
                <a:gd name="T14" fmla="*/ 446 w 650"/>
                <a:gd name="T15" fmla="*/ 0 h 680"/>
                <a:gd name="T16" fmla="*/ 374 w 650"/>
                <a:gd name="T17" fmla="*/ 14 h 680"/>
                <a:gd name="T18" fmla="*/ 374 w 650"/>
                <a:gd name="T19" fmla="*/ 60 h 680"/>
                <a:gd name="T20" fmla="*/ 357 w 650"/>
                <a:gd name="T21" fmla="*/ 52 h 680"/>
                <a:gd name="T22" fmla="*/ 302 w 650"/>
                <a:gd name="T23" fmla="*/ 62 h 680"/>
                <a:gd name="T24" fmla="*/ 301 w 650"/>
                <a:gd name="T25" fmla="*/ 262 h 680"/>
                <a:gd name="T26" fmla="*/ 266 w 650"/>
                <a:gd name="T27" fmla="*/ 262 h 680"/>
                <a:gd name="T28" fmla="*/ 266 w 650"/>
                <a:gd name="T29" fmla="*/ 118 h 680"/>
                <a:gd name="T30" fmla="*/ 238 w 650"/>
                <a:gd name="T31" fmla="*/ 118 h 680"/>
                <a:gd name="T32" fmla="*/ 238 w 650"/>
                <a:gd name="T33" fmla="*/ 60 h 680"/>
                <a:gd name="T34" fmla="*/ 102 w 650"/>
                <a:gd name="T35" fmla="*/ 60 h 680"/>
                <a:gd name="T36" fmla="*/ 102 w 650"/>
                <a:gd name="T37" fmla="*/ 247 h 680"/>
                <a:gd name="T38" fmla="*/ 0 w 650"/>
                <a:gd name="T39" fmla="*/ 247 h 680"/>
                <a:gd name="T40" fmla="*/ 0 w 650"/>
                <a:gd name="T41" fmla="*/ 679 h 680"/>
                <a:gd name="T42" fmla="*/ 102 w 650"/>
                <a:gd name="T43" fmla="*/ 679 h 680"/>
                <a:gd name="T44" fmla="*/ 133 w 650"/>
                <a:gd name="T45" fmla="*/ 679 h 680"/>
                <a:gd name="T46" fmla="*/ 218 w 650"/>
                <a:gd name="T47" fmla="*/ 679 h 680"/>
                <a:gd name="T48" fmla="*/ 218 w 650"/>
                <a:gd name="T49" fmla="*/ 680 h 680"/>
                <a:gd name="T50" fmla="*/ 299 w 650"/>
                <a:gd name="T51" fmla="*/ 680 h 680"/>
                <a:gd name="T52" fmla="*/ 335 w 650"/>
                <a:gd name="T53" fmla="*/ 680 h 680"/>
                <a:gd name="T54" fmla="*/ 371 w 650"/>
                <a:gd name="T55" fmla="*/ 680 h 680"/>
                <a:gd name="T56" fmla="*/ 380 w 650"/>
                <a:gd name="T57" fmla="*/ 680 h 680"/>
                <a:gd name="T58" fmla="*/ 476 w 650"/>
                <a:gd name="T59" fmla="*/ 680 h 680"/>
                <a:gd name="T60" fmla="*/ 476 w 650"/>
                <a:gd name="T61" fmla="*/ 677 h 680"/>
                <a:gd name="T62" fmla="*/ 586 w 650"/>
                <a:gd name="T63" fmla="*/ 677 h 680"/>
                <a:gd name="T64" fmla="*/ 586 w 650"/>
                <a:gd name="T65" fmla="*/ 411 h 680"/>
                <a:gd name="T66" fmla="*/ 650 w 650"/>
                <a:gd name="T67" fmla="*/ 411 h 680"/>
                <a:gd name="T68" fmla="*/ 650 w 650"/>
                <a:gd name="T69" fmla="*/ 110 h 680"/>
                <a:gd name="T70" fmla="*/ 594 w 650"/>
                <a:gd name="T71" fmla="*/ 110 h 680"/>
                <a:gd name="T72" fmla="*/ 594 w 650"/>
                <a:gd name="T73" fmla="*/ 4 h 680"/>
                <a:gd name="T74" fmla="*/ 585 w 650"/>
                <a:gd name="T75" fmla="*/ 4 h 680"/>
                <a:gd name="T76" fmla="*/ 585 w 650"/>
                <a:gd name="T77" fmla="*/ 110 h 680"/>
                <a:gd name="T78" fmla="*/ 565 w 650"/>
                <a:gd name="T79" fmla="*/ 110 h 680"/>
                <a:gd name="T80" fmla="*/ 565 w 650"/>
                <a:gd name="T81" fmla="*/ 18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0" h="680">
                  <a:moveTo>
                    <a:pt x="565" y="189"/>
                  </a:moveTo>
                  <a:lnTo>
                    <a:pt x="532" y="189"/>
                  </a:lnTo>
                  <a:lnTo>
                    <a:pt x="532" y="94"/>
                  </a:lnTo>
                  <a:lnTo>
                    <a:pt x="494" y="94"/>
                  </a:lnTo>
                  <a:lnTo>
                    <a:pt x="494" y="126"/>
                  </a:lnTo>
                  <a:lnTo>
                    <a:pt x="478" y="126"/>
                  </a:lnTo>
                  <a:lnTo>
                    <a:pt x="478" y="16"/>
                  </a:lnTo>
                  <a:lnTo>
                    <a:pt x="446" y="0"/>
                  </a:lnTo>
                  <a:lnTo>
                    <a:pt x="374" y="14"/>
                  </a:lnTo>
                  <a:lnTo>
                    <a:pt x="374" y="60"/>
                  </a:lnTo>
                  <a:lnTo>
                    <a:pt x="357" y="52"/>
                  </a:lnTo>
                  <a:lnTo>
                    <a:pt x="302" y="62"/>
                  </a:lnTo>
                  <a:lnTo>
                    <a:pt x="301" y="262"/>
                  </a:lnTo>
                  <a:lnTo>
                    <a:pt x="266" y="262"/>
                  </a:lnTo>
                  <a:lnTo>
                    <a:pt x="266" y="118"/>
                  </a:lnTo>
                  <a:lnTo>
                    <a:pt x="238" y="118"/>
                  </a:lnTo>
                  <a:lnTo>
                    <a:pt x="238" y="60"/>
                  </a:lnTo>
                  <a:lnTo>
                    <a:pt x="102" y="60"/>
                  </a:lnTo>
                  <a:lnTo>
                    <a:pt x="102" y="247"/>
                  </a:lnTo>
                  <a:lnTo>
                    <a:pt x="0" y="247"/>
                  </a:lnTo>
                  <a:lnTo>
                    <a:pt x="0" y="679"/>
                  </a:lnTo>
                  <a:lnTo>
                    <a:pt x="102" y="679"/>
                  </a:lnTo>
                  <a:lnTo>
                    <a:pt x="133" y="679"/>
                  </a:lnTo>
                  <a:lnTo>
                    <a:pt x="218" y="679"/>
                  </a:lnTo>
                  <a:lnTo>
                    <a:pt x="218" y="680"/>
                  </a:lnTo>
                  <a:lnTo>
                    <a:pt x="299" y="680"/>
                  </a:lnTo>
                  <a:lnTo>
                    <a:pt x="335" y="680"/>
                  </a:lnTo>
                  <a:lnTo>
                    <a:pt x="371" y="680"/>
                  </a:lnTo>
                  <a:lnTo>
                    <a:pt x="380" y="680"/>
                  </a:lnTo>
                  <a:lnTo>
                    <a:pt x="476" y="680"/>
                  </a:lnTo>
                  <a:lnTo>
                    <a:pt x="476" y="677"/>
                  </a:lnTo>
                  <a:lnTo>
                    <a:pt x="586" y="677"/>
                  </a:lnTo>
                  <a:lnTo>
                    <a:pt x="586" y="411"/>
                  </a:lnTo>
                  <a:lnTo>
                    <a:pt x="650" y="411"/>
                  </a:lnTo>
                  <a:lnTo>
                    <a:pt x="650" y="110"/>
                  </a:lnTo>
                  <a:lnTo>
                    <a:pt x="594" y="110"/>
                  </a:lnTo>
                  <a:lnTo>
                    <a:pt x="594" y="4"/>
                  </a:lnTo>
                  <a:lnTo>
                    <a:pt x="585" y="4"/>
                  </a:lnTo>
                  <a:lnTo>
                    <a:pt x="585" y="110"/>
                  </a:lnTo>
                  <a:lnTo>
                    <a:pt x="565" y="110"/>
                  </a:lnTo>
                  <a:lnTo>
                    <a:pt x="565" y="189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9" name="íśľíďé"/>
            <p:cNvSpPr/>
            <p:nvPr/>
          </p:nvSpPr>
          <p:spPr bwMode="auto">
            <a:xfrm>
              <a:off x="6564052" y="5085986"/>
              <a:ext cx="1250435" cy="1632945"/>
            </a:xfrm>
            <a:custGeom>
              <a:avLst/>
              <a:gdLst>
                <a:gd name="T0" fmla="*/ 188 w 644"/>
                <a:gd name="T1" fmla="*/ 138 h 841"/>
                <a:gd name="T2" fmla="*/ 188 w 644"/>
                <a:gd name="T3" fmla="*/ 553 h 841"/>
                <a:gd name="T4" fmla="*/ 270 w 644"/>
                <a:gd name="T5" fmla="*/ 553 h 841"/>
                <a:gd name="T6" fmla="*/ 270 w 644"/>
                <a:gd name="T7" fmla="*/ 322 h 841"/>
                <a:gd name="T8" fmla="*/ 395 w 644"/>
                <a:gd name="T9" fmla="*/ 322 h 841"/>
                <a:gd name="T10" fmla="*/ 395 w 644"/>
                <a:gd name="T11" fmla="*/ 276 h 841"/>
                <a:gd name="T12" fmla="*/ 432 w 644"/>
                <a:gd name="T13" fmla="*/ 243 h 841"/>
                <a:gd name="T14" fmla="*/ 515 w 644"/>
                <a:gd name="T15" fmla="*/ 276 h 841"/>
                <a:gd name="T16" fmla="*/ 515 w 644"/>
                <a:gd name="T17" fmla="*/ 442 h 841"/>
                <a:gd name="T18" fmla="*/ 566 w 644"/>
                <a:gd name="T19" fmla="*/ 442 h 841"/>
                <a:gd name="T20" fmla="*/ 566 w 644"/>
                <a:gd name="T21" fmla="*/ 389 h 841"/>
                <a:gd name="T22" fmla="*/ 609 w 644"/>
                <a:gd name="T23" fmla="*/ 389 h 841"/>
                <a:gd name="T24" fmla="*/ 609 w 644"/>
                <a:gd name="T25" fmla="*/ 321 h 841"/>
                <a:gd name="T26" fmla="*/ 644 w 644"/>
                <a:gd name="T27" fmla="*/ 321 h 841"/>
                <a:gd name="T28" fmla="*/ 644 w 644"/>
                <a:gd name="T29" fmla="*/ 389 h 841"/>
                <a:gd name="T30" fmla="*/ 644 w 644"/>
                <a:gd name="T31" fmla="*/ 630 h 841"/>
                <a:gd name="T32" fmla="*/ 644 w 644"/>
                <a:gd name="T33" fmla="*/ 638 h 841"/>
                <a:gd name="T34" fmla="*/ 611 w 644"/>
                <a:gd name="T35" fmla="*/ 638 h 841"/>
                <a:gd name="T36" fmla="*/ 611 w 644"/>
                <a:gd name="T37" fmla="*/ 841 h 841"/>
                <a:gd name="T38" fmla="*/ 501 w 644"/>
                <a:gd name="T39" fmla="*/ 841 h 841"/>
                <a:gd name="T40" fmla="*/ 501 w 644"/>
                <a:gd name="T41" fmla="*/ 839 h 841"/>
                <a:gd name="T42" fmla="*/ 395 w 644"/>
                <a:gd name="T43" fmla="*/ 839 h 841"/>
                <a:gd name="T44" fmla="*/ 395 w 644"/>
                <a:gd name="T45" fmla="*/ 831 h 841"/>
                <a:gd name="T46" fmla="*/ 188 w 644"/>
                <a:gd name="T47" fmla="*/ 831 h 841"/>
                <a:gd name="T48" fmla="*/ 188 w 644"/>
                <a:gd name="T49" fmla="*/ 834 h 841"/>
                <a:gd name="T50" fmla="*/ 0 w 644"/>
                <a:gd name="T51" fmla="*/ 834 h 841"/>
                <a:gd name="T52" fmla="*/ 0 w 644"/>
                <a:gd name="T53" fmla="*/ 138 h 841"/>
                <a:gd name="T54" fmla="*/ 47 w 644"/>
                <a:gd name="T55" fmla="*/ 68 h 841"/>
                <a:gd name="T56" fmla="*/ 94 w 644"/>
                <a:gd name="T57" fmla="*/ 0 h 841"/>
                <a:gd name="T58" fmla="*/ 141 w 644"/>
                <a:gd name="T59" fmla="*/ 68 h 841"/>
                <a:gd name="T60" fmla="*/ 188 w 644"/>
                <a:gd name="T61" fmla="*/ 138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4" h="841">
                  <a:moveTo>
                    <a:pt x="188" y="138"/>
                  </a:moveTo>
                  <a:lnTo>
                    <a:pt x="188" y="553"/>
                  </a:lnTo>
                  <a:lnTo>
                    <a:pt x="270" y="553"/>
                  </a:lnTo>
                  <a:lnTo>
                    <a:pt x="270" y="322"/>
                  </a:lnTo>
                  <a:lnTo>
                    <a:pt x="395" y="322"/>
                  </a:lnTo>
                  <a:lnTo>
                    <a:pt x="395" y="276"/>
                  </a:lnTo>
                  <a:lnTo>
                    <a:pt x="432" y="243"/>
                  </a:lnTo>
                  <a:lnTo>
                    <a:pt x="515" y="276"/>
                  </a:lnTo>
                  <a:lnTo>
                    <a:pt x="515" y="442"/>
                  </a:lnTo>
                  <a:lnTo>
                    <a:pt x="566" y="442"/>
                  </a:lnTo>
                  <a:lnTo>
                    <a:pt x="566" y="389"/>
                  </a:lnTo>
                  <a:lnTo>
                    <a:pt x="609" y="389"/>
                  </a:lnTo>
                  <a:lnTo>
                    <a:pt x="609" y="321"/>
                  </a:lnTo>
                  <a:lnTo>
                    <a:pt x="644" y="321"/>
                  </a:lnTo>
                  <a:lnTo>
                    <a:pt x="644" y="389"/>
                  </a:lnTo>
                  <a:lnTo>
                    <a:pt x="644" y="630"/>
                  </a:lnTo>
                  <a:lnTo>
                    <a:pt x="644" y="638"/>
                  </a:lnTo>
                  <a:lnTo>
                    <a:pt x="611" y="638"/>
                  </a:lnTo>
                  <a:lnTo>
                    <a:pt x="611" y="841"/>
                  </a:lnTo>
                  <a:lnTo>
                    <a:pt x="501" y="841"/>
                  </a:lnTo>
                  <a:lnTo>
                    <a:pt x="501" y="839"/>
                  </a:lnTo>
                  <a:lnTo>
                    <a:pt x="395" y="839"/>
                  </a:lnTo>
                  <a:lnTo>
                    <a:pt x="395" y="831"/>
                  </a:lnTo>
                  <a:lnTo>
                    <a:pt x="188" y="831"/>
                  </a:lnTo>
                  <a:lnTo>
                    <a:pt x="188" y="834"/>
                  </a:lnTo>
                  <a:lnTo>
                    <a:pt x="0" y="834"/>
                  </a:lnTo>
                  <a:lnTo>
                    <a:pt x="0" y="138"/>
                  </a:lnTo>
                  <a:lnTo>
                    <a:pt x="47" y="68"/>
                  </a:lnTo>
                  <a:lnTo>
                    <a:pt x="94" y="0"/>
                  </a:lnTo>
                  <a:lnTo>
                    <a:pt x="141" y="68"/>
                  </a:lnTo>
                  <a:lnTo>
                    <a:pt x="188" y="138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0" name="íṣļídè"/>
            <p:cNvSpPr/>
            <p:nvPr/>
          </p:nvSpPr>
          <p:spPr bwMode="auto">
            <a:xfrm>
              <a:off x="7544908" y="5376065"/>
              <a:ext cx="747543" cy="1347519"/>
            </a:xfrm>
            <a:custGeom>
              <a:avLst/>
              <a:gdLst>
                <a:gd name="T0" fmla="*/ 126 w 385"/>
                <a:gd name="T1" fmla="*/ 365 h 694"/>
                <a:gd name="T2" fmla="*/ 229 w 385"/>
                <a:gd name="T3" fmla="*/ 365 h 694"/>
                <a:gd name="T4" fmla="*/ 229 w 385"/>
                <a:gd name="T5" fmla="*/ 262 h 694"/>
                <a:gd name="T6" fmla="*/ 235 w 385"/>
                <a:gd name="T7" fmla="*/ 262 h 694"/>
                <a:gd name="T8" fmla="*/ 235 w 385"/>
                <a:gd name="T9" fmla="*/ 187 h 694"/>
                <a:gd name="T10" fmla="*/ 280 w 385"/>
                <a:gd name="T11" fmla="*/ 187 h 694"/>
                <a:gd name="T12" fmla="*/ 280 w 385"/>
                <a:gd name="T13" fmla="*/ 138 h 694"/>
                <a:gd name="T14" fmla="*/ 284 w 385"/>
                <a:gd name="T15" fmla="*/ 138 h 694"/>
                <a:gd name="T16" fmla="*/ 284 w 385"/>
                <a:gd name="T17" fmla="*/ 0 h 694"/>
                <a:gd name="T18" fmla="*/ 296 w 385"/>
                <a:gd name="T19" fmla="*/ 0 h 694"/>
                <a:gd name="T20" fmla="*/ 296 w 385"/>
                <a:gd name="T21" fmla="*/ 138 h 694"/>
                <a:gd name="T22" fmla="*/ 327 w 385"/>
                <a:gd name="T23" fmla="*/ 138 h 694"/>
                <a:gd name="T24" fmla="*/ 327 w 385"/>
                <a:gd name="T25" fmla="*/ 262 h 694"/>
                <a:gd name="T26" fmla="*/ 366 w 385"/>
                <a:gd name="T27" fmla="*/ 262 h 694"/>
                <a:gd name="T28" fmla="*/ 366 w 385"/>
                <a:gd name="T29" fmla="*/ 376 h 694"/>
                <a:gd name="T30" fmla="*/ 385 w 385"/>
                <a:gd name="T31" fmla="*/ 376 h 694"/>
                <a:gd name="T32" fmla="*/ 385 w 385"/>
                <a:gd name="T33" fmla="*/ 663 h 694"/>
                <a:gd name="T34" fmla="*/ 366 w 385"/>
                <a:gd name="T35" fmla="*/ 663 h 694"/>
                <a:gd name="T36" fmla="*/ 366 w 385"/>
                <a:gd name="T37" fmla="*/ 694 h 694"/>
                <a:gd name="T38" fmla="*/ 229 w 385"/>
                <a:gd name="T39" fmla="*/ 694 h 694"/>
                <a:gd name="T40" fmla="*/ 229 w 385"/>
                <a:gd name="T41" fmla="*/ 689 h 694"/>
                <a:gd name="T42" fmla="*/ 126 w 385"/>
                <a:gd name="T43" fmla="*/ 689 h 694"/>
                <a:gd name="T44" fmla="*/ 126 w 385"/>
                <a:gd name="T45" fmla="*/ 683 h 694"/>
                <a:gd name="T46" fmla="*/ 0 w 385"/>
                <a:gd name="T47" fmla="*/ 683 h 694"/>
                <a:gd name="T48" fmla="*/ 0 w 385"/>
                <a:gd name="T49" fmla="*/ 445 h 694"/>
                <a:gd name="T50" fmla="*/ 126 w 385"/>
                <a:gd name="T51" fmla="*/ 445 h 694"/>
                <a:gd name="T52" fmla="*/ 126 w 385"/>
                <a:gd name="T53" fmla="*/ 3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" h="694">
                  <a:moveTo>
                    <a:pt x="126" y="365"/>
                  </a:moveTo>
                  <a:lnTo>
                    <a:pt x="229" y="365"/>
                  </a:lnTo>
                  <a:lnTo>
                    <a:pt x="229" y="262"/>
                  </a:lnTo>
                  <a:lnTo>
                    <a:pt x="235" y="262"/>
                  </a:lnTo>
                  <a:lnTo>
                    <a:pt x="235" y="187"/>
                  </a:lnTo>
                  <a:lnTo>
                    <a:pt x="280" y="187"/>
                  </a:lnTo>
                  <a:lnTo>
                    <a:pt x="280" y="138"/>
                  </a:lnTo>
                  <a:lnTo>
                    <a:pt x="284" y="138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296" y="138"/>
                  </a:lnTo>
                  <a:lnTo>
                    <a:pt x="327" y="138"/>
                  </a:lnTo>
                  <a:lnTo>
                    <a:pt x="327" y="262"/>
                  </a:lnTo>
                  <a:lnTo>
                    <a:pt x="366" y="262"/>
                  </a:lnTo>
                  <a:lnTo>
                    <a:pt x="366" y="376"/>
                  </a:lnTo>
                  <a:lnTo>
                    <a:pt x="385" y="376"/>
                  </a:lnTo>
                  <a:lnTo>
                    <a:pt x="385" y="663"/>
                  </a:lnTo>
                  <a:lnTo>
                    <a:pt x="366" y="663"/>
                  </a:lnTo>
                  <a:lnTo>
                    <a:pt x="366" y="694"/>
                  </a:lnTo>
                  <a:lnTo>
                    <a:pt x="229" y="694"/>
                  </a:lnTo>
                  <a:lnTo>
                    <a:pt x="229" y="689"/>
                  </a:lnTo>
                  <a:lnTo>
                    <a:pt x="126" y="689"/>
                  </a:lnTo>
                  <a:lnTo>
                    <a:pt x="126" y="683"/>
                  </a:lnTo>
                  <a:lnTo>
                    <a:pt x="0" y="683"/>
                  </a:lnTo>
                  <a:lnTo>
                    <a:pt x="0" y="445"/>
                  </a:lnTo>
                  <a:lnTo>
                    <a:pt x="126" y="445"/>
                  </a:lnTo>
                  <a:lnTo>
                    <a:pt x="126" y="365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1" name="iSļíḓè"/>
            <p:cNvSpPr/>
            <p:nvPr/>
          </p:nvSpPr>
          <p:spPr bwMode="auto">
            <a:xfrm flipH="1">
              <a:off x="8192980" y="5571404"/>
              <a:ext cx="483476" cy="1166944"/>
            </a:xfrm>
            <a:custGeom>
              <a:avLst/>
              <a:gdLst>
                <a:gd name="T0" fmla="*/ 0 w 249"/>
                <a:gd name="T1" fmla="*/ 270 h 601"/>
                <a:gd name="T2" fmla="*/ 78 w 249"/>
                <a:gd name="T3" fmla="*/ 270 h 601"/>
                <a:gd name="T4" fmla="*/ 78 w 249"/>
                <a:gd name="T5" fmla="*/ 144 h 601"/>
                <a:gd name="T6" fmla="*/ 110 w 249"/>
                <a:gd name="T7" fmla="*/ 144 h 601"/>
                <a:gd name="T8" fmla="*/ 110 w 249"/>
                <a:gd name="T9" fmla="*/ 0 h 601"/>
                <a:gd name="T10" fmla="*/ 120 w 249"/>
                <a:gd name="T11" fmla="*/ 0 h 601"/>
                <a:gd name="T12" fmla="*/ 120 w 249"/>
                <a:gd name="T13" fmla="*/ 144 h 601"/>
                <a:gd name="T14" fmla="*/ 164 w 249"/>
                <a:gd name="T15" fmla="*/ 144 h 601"/>
                <a:gd name="T16" fmla="*/ 164 w 249"/>
                <a:gd name="T17" fmla="*/ 81 h 601"/>
                <a:gd name="T18" fmla="*/ 249 w 249"/>
                <a:gd name="T19" fmla="*/ 81 h 601"/>
                <a:gd name="T20" fmla="*/ 249 w 249"/>
                <a:gd name="T21" fmla="*/ 144 h 601"/>
                <a:gd name="T22" fmla="*/ 249 w 249"/>
                <a:gd name="T23" fmla="*/ 163 h 601"/>
                <a:gd name="T24" fmla="*/ 249 w 249"/>
                <a:gd name="T25" fmla="*/ 601 h 601"/>
                <a:gd name="T26" fmla="*/ 78 w 249"/>
                <a:gd name="T27" fmla="*/ 601 h 601"/>
                <a:gd name="T28" fmla="*/ 78 w 249"/>
                <a:gd name="T29" fmla="*/ 582 h 601"/>
                <a:gd name="T30" fmla="*/ 0 w 249"/>
                <a:gd name="T31" fmla="*/ 582 h 601"/>
                <a:gd name="T32" fmla="*/ 0 w 249"/>
                <a:gd name="T33" fmla="*/ 2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601">
                  <a:moveTo>
                    <a:pt x="0" y="270"/>
                  </a:moveTo>
                  <a:lnTo>
                    <a:pt x="78" y="270"/>
                  </a:lnTo>
                  <a:lnTo>
                    <a:pt x="78" y="144"/>
                  </a:lnTo>
                  <a:lnTo>
                    <a:pt x="110" y="144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20" y="144"/>
                  </a:lnTo>
                  <a:lnTo>
                    <a:pt x="164" y="144"/>
                  </a:lnTo>
                  <a:lnTo>
                    <a:pt x="164" y="81"/>
                  </a:lnTo>
                  <a:lnTo>
                    <a:pt x="249" y="81"/>
                  </a:lnTo>
                  <a:lnTo>
                    <a:pt x="249" y="144"/>
                  </a:lnTo>
                  <a:lnTo>
                    <a:pt x="249" y="163"/>
                  </a:lnTo>
                  <a:lnTo>
                    <a:pt x="249" y="601"/>
                  </a:lnTo>
                  <a:lnTo>
                    <a:pt x="78" y="601"/>
                  </a:lnTo>
                  <a:lnTo>
                    <a:pt x="78" y="582"/>
                  </a:lnTo>
                  <a:lnTo>
                    <a:pt x="0" y="582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2" name="îsļîďé"/>
            <p:cNvSpPr/>
            <p:nvPr/>
          </p:nvSpPr>
          <p:spPr bwMode="auto">
            <a:xfrm>
              <a:off x="5664010" y="5963621"/>
              <a:ext cx="755310" cy="710651"/>
            </a:xfrm>
            <a:custGeom>
              <a:avLst/>
              <a:gdLst>
                <a:gd name="T0" fmla="*/ 8 w 389"/>
                <a:gd name="T1" fmla="*/ 123 h 366"/>
                <a:gd name="T2" fmla="*/ 212 w 389"/>
                <a:gd name="T3" fmla="*/ 165 h 366"/>
                <a:gd name="T4" fmla="*/ 307 w 389"/>
                <a:gd name="T5" fmla="*/ 204 h 366"/>
                <a:gd name="T6" fmla="*/ 379 w 389"/>
                <a:gd name="T7" fmla="*/ 338 h 366"/>
                <a:gd name="T8" fmla="*/ 389 w 389"/>
                <a:gd name="T9" fmla="*/ 366 h 366"/>
                <a:gd name="T10" fmla="*/ 0 w 389"/>
                <a:gd name="T11" fmla="*/ 338 h 366"/>
                <a:gd name="T12" fmla="*/ 8 w 389"/>
                <a:gd name="T13" fmla="*/ 338 h 366"/>
                <a:gd name="T14" fmla="*/ 308 w 389"/>
                <a:gd name="T15" fmla="*/ 235 h 366"/>
                <a:gd name="T16" fmla="*/ 359 w 389"/>
                <a:gd name="T17" fmla="*/ 223 h 366"/>
                <a:gd name="T18" fmla="*/ 308 w 389"/>
                <a:gd name="T19" fmla="*/ 223 h 366"/>
                <a:gd name="T20" fmla="*/ 40 w 389"/>
                <a:gd name="T21" fmla="*/ 236 h 366"/>
                <a:gd name="T22" fmla="*/ 102 w 389"/>
                <a:gd name="T23" fmla="*/ 224 h 366"/>
                <a:gd name="T24" fmla="*/ 40 w 389"/>
                <a:gd name="T25" fmla="*/ 224 h 366"/>
                <a:gd name="T26" fmla="*/ 40 w 389"/>
                <a:gd name="T27" fmla="*/ 211 h 366"/>
                <a:gd name="T28" fmla="*/ 102 w 389"/>
                <a:gd name="T29" fmla="*/ 200 h 366"/>
                <a:gd name="T30" fmla="*/ 40 w 389"/>
                <a:gd name="T31" fmla="*/ 200 h 366"/>
                <a:gd name="T32" fmla="*/ 40 w 389"/>
                <a:gd name="T33" fmla="*/ 188 h 366"/>
                <a:gd name="T34" fmla="*/ 102 w 389"/>
                <a:gd name="T35" fmla="*/ 176 h 366"/>
                <a:gd name="T36" fmla="*/ 40 w 389"/>
                <a:gd name="T37" fmla="*/ 176 h 366"/>
                <a:gd name="T38" fmla="*/ 40 w 389"/>
                <a:gd name="T39" fmla="*/ 163 h 366"/>
                <a:gd name="T40" fmla="*/ 102 w 389"/>
                <a:gd name="T41" fmla="*/ 152 h 366"/>
                <a:gd name="T42" fmla="*/ 40 w 389"/>
                <a:gd name="T43" fmla="*/ 152 h 366"/>
                <a:gd name="T44" fmla="*/ 212 w 389"/>
                <a:gd name="T45" fmla="*/ 267 h 366"/>
                <a:gd name="T46" fmla="*/ 275 w 389"/>
                <a:gd name="T47" fmla="*/ 256 h 366"/>
                <a:gd name="T48" fmla="*/ 212 w 389"/>
                <a:gd name="T49" fmla="*/ 256 h 366"/>
                <a:gd name="T50" fmla="*/ 212 w 389"/>
                <a:gd name="T51" fmla="*/ 243 h 366"/>
                <a:gd name="T52" fmla="*/ 275 w 389"/>
                <a:gd name="T53" fmla="*/ 232 h 366"/>
                <a:gd name="T54" fmla="*/ 212 w 389"/>
                <a:gd name="T55" fmla="*/ 232 h 366"/>
                <a:gd name="T56" fmla="*/ 212 w 389"/>
                <a:gd name="T57" fmla="*/ 219 h 366"/>
                <a:gd name="T58" fmla="*/ 275 w 389"/>
                <a:gd name="T59" fmla="*/ 208 h 366"/>
                <a:gd name="T60" fmla="*/ 212 w 389"/>
                <a:gd name="T61" fmla="*/ 208 h 366"/>
                <a:gd name="T62" fmla="*/ 212 w 389"/>
                <a:gd name="T63" fmla="*/ 195 h 366"/>
                <a:gd name="T64" fmla="*/ 275 w 389"/>
                <a:gd name="T65" fmla="*/ 184 h 366"/>
                <a:gd name="T66" fmla="*/ 212 w 389"/>
                <a:gd name="T67" fmla="*/ 184 h 366"/>
                <a:gd name="T68" fmla="*/ 308 w 389"/>
                <a:gd name="T69" fmla="*/ 307 h 366"/>
                <a:gd name="T70" fmla="*/ 359 w 389"/>
                <a:gd name="T71" fmla="*/ 296 h 366"/>
                <a:gd name="T72" fmla="*/ 308 w 389"/>
                <a:gd name="T73" fmla="*/ 296 h 366"/>
                <a:gd name="T74" fmla="*/ 308 w 389"/>
                <a:gd name="T75" fmla="*/ 283 h 366"/>
                <a:gd name="T76" fmla="*/ 359 w 389"/>
                <a:gd name="T77" fmla="*/ 271 h 366"/>
                <a:gd name="T78" fmla="*/ 308 w 389"/>
                <a:gd name="T79" fmla="*/ 271 h 366"/>
                <a:gd name="T80" fmla="*/ 308 w 389"/>
                <a:gd name="T81" fmla="*/ 259 h 366"/>
                <a:gd name="T82" fmla="*/ 359 w 389"/>
                <a:gd name="T83" fmla="*/ 248 h 366"/>
                <a:gd name="T84" fmla="*/ 308 w 389"/>
                <a:gd name="T85" fmla="*/ 248 h 366"/>
                <a:gd name="T86" fmla="*/ 361 w 389"/>
                <a:gd name="T87" fmla="*/ 84 h 366"/>
                <a:gd name="T88" fmla="*/ 317 w 389"/>
                <a:gd name="T89" fmla="*/ 195 h 366"/>
                <a:gd name="T90" fmla="*/ 369 w 389"/>
                <a:gd name="T91" fmla="*/ 195 h 366"/>
                <a:gd name="T92" fmla="*/ 280 w 389"/>
                <a:gd name="T93" fmla="*/ 43 h 366"/>
                <a:gd name="T94" fmla="*/ 222 w 389"/>
                <a:gd name="T95" fmla="*/ 154 h 366"/>
                <a:gd name="T96" fmla="*/ 290 w 389"/>
                <a:gd name="T97" fmla="*/ 154 h 366"/>
                <a:gd name="T98" fmla="*/ 37 w 389"/>
                <a:gd name="T99" fmla="*/ 110 h 366"/>
                <a:gd name="T100" fmla="*/ 108 w 389"/>
                <a:gd name="T10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" h="366">
                  <a:moveTo>
                    <a:pt x="8" y="338"/>
                  </a:moveTo>
                  <a:lnTo>
                    <a:pt x="8" y="123"/>
                  </a:lnTo>
                  <a:lnTo>
                    <a:pt x="212" y="123"/>
                  </a:lnTo>
                  <a:lnTo>
                    <a:pt x="212" y="165"/>
                  </a:lnTo>
                  <a:lnTo>
                    <a:pt x="307" y="165"/>
                  </a:lnTo>
                  <a:lnTo>
                    <a:pt x="307" y="204"/>
                  </a:lnTo>
                  <a:lnTo>
                    <a:pt x="379" y="204"/>
                  </a:lnTo>
                  <a:lnTo>
                    <a:pt x="379" y="338"/>
                  </a:lnTo>
                  <a:lnTo>
                    <a:pt x="389" y="338"/>
                  </a:lnTo>
                  <a:lnTo>
                    <a:pt x="389" y="366"/>
                  </a:lnTo>
                  <a:lnTo>
                    <a:pt x="0" y="36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38"/>
                  </a:lnTo>
                  <a:close/>
                  <a:moveTo>
                    <a:pt x="308" y="223"/>
                  </a:moveTo>
                  <a:lnTo>
                    <a:pt x="308" y="235"/>
                  </a:lnTo>
                  <a:lnTo>
                    <a:pt x="359" y="235"/>
                  </a:lnTo>
                  <a:lnTo>
                    <a:pt x="359" y="223"/>
                  </a:lnTo>
                  <a:lnTo>
                    <a:pt x="308" y="223"/>
                  </a:lnTo>
                  <a:lnTo>
                    <a:pt x="308" y="223"/>
                  </a:lnTo>
                  <a:close/>
                  <a:moveTo>
                    <a:pt x="40" y="224"/>
                  </a:moveTo>
                  <a:lnTo>
                    <a:pt x="40" y="236"/>
                  </a:lnTo>
                  <a:lnTo>
                    <a:pt x="102" y="236"/>
                  </a:lnTo>
                  <a:lnTo>
                    <a:pt x="102" y="224"/>
                  </a:lnTo>
                  <a:lnTo>
                    <a:pt x="40" y="224"/>
                  </a:lnTo>
                  <a:lnTo>
                    <a:pt x="40" y="224"/>
                  </a:lnTo>
                  <a:close/>
                  <a:moveTo>
                    <a:pt x="40" y="200"/>
                  </a:moveTo>
                  <a:lnTo>
                    <a:pt x="40" y="211"/>
                  </a:lnTo>
                  <a:lnTo>
                    <a:pt x="102" y="211"/>
                  </a:lnTo>
                  <a:lnTo>
                    <a:pt x="102" y="200"/>
                  </a:lnTo>
                  <a:lnTo>
                    <a:pt x="40" y="200"/>
                  </a:lnTo>
                  <a:lnTo>
                    <a:pt x="40" y="200"/>
                  </a:lnTo>
                  <a:close/>
                  <a:moveTo>
                    <a:pt x="40" y="176"/>
                  </a:moveTo>
                  <a:lnTo>
                    <a:pt x="40" y="188"/>
                  </a:lnTo>
                  <a:lnTo>
                    <a:pt x="102" y="188"/>
                  </a:lnTo>
                  <a:lnTo>
                    <a:pt x="102" y="176"/>
                  </a:lnTo>
                  <a:lnTo>
                    <a:pt x="40" y="176"/>
                  </a:lnTo>
                  <a:lnTo>
                    <a:pt x="40" y="176"/>
                  </a:lnTo>
                  <a:close/>
                  <a:moveTo>
                    <a:pt x="40" y="152"/>
                  </a:moveTo>
                  <a:lnTo>
                    <a:pt x="40" y="163"/>
                  </a:lnTo>
                  <a:lnTo>
                    <a:pt x="102" y="163"/>
                  </a:lnTo>
                  <a:lnTo>
                    <a:pt x="102" y="15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212" y="256"/>
                  </a:moveTo>
                  <a:lnTo>
                    <a:pt x="212" y="267"/>
                  </a:lnTo>
                  <a:lnTo>
                    <a:pt x="275" y="267"/>
                  </a:lnTo>
                  <a:lnTo>
                    <a:pt x="275" y="256"/>
                  </a:lnTo>
                  <a:lnTo>
                    <a:pt x="212" y="256"/>
                  </a:lnTo>
                  <a:lnTo>
                    <a:pt x="212" y="256"/>
                  </a:lnTo>
                  <a:close/>
                  <a:moveTo>
                    <a:pt x="212" y="232"/>
                  </a:moveTo>
                  <a:lnTo>
                    <a:pt x="212" y="243"/>
                  </a:lnTo>
                  <a:lnTo>
                    <a:pt x="275" y="243"/>
                  </a:lnTo>
                  <a:lnTo>
                    <a:pt x="275" y="232"/>
                  </a:lnTo>
                  <a:lnTo>
                    <a:pt x="212" y="232"/>
                  </a:lnTo>
                  <a:lnTo>
                    <a:pt x="212" y="232"/>
                  </a:lnTo>
                  <a:close/>
                  <a:moveTo>
                    <a:pt x="212" y="208"/>
                  </a:moveTo>
                  <a:lnTo>
                    <a:pt x="212" y="219"/>
                  </a:lnTo>
                  <a:lnTo>
                    <a:pt x="275" y="219"/>
                  </a:lnTo>
                  <a:lnTo>
                    <a:pt x="275" y="208"/>
                  </a:lnTo>
                  <a:lnTo>
                    <a:pt x="212" y="208"/>
                  </a:lnTo>
                  <a:lnTo>
                    <a:pt x="212" y="208"/>
                  </a:lnTo>
                  <a:close/>
                  <a:moveTo>
                    <a:pt x="212" y="184"/>
                  </a:moveTo>
                  <a:lnTo>
                    <a:pt x="212" y="195"/>
                  </a:lnTo>
                  <a:lnTo>
                    <a:pt x="275" y="195"/>
                  </a:lnTo>
                  <a:lnTo>
                    <a:pt x="275" y="184"/>
                  </a:lnTo>
                  <a:lnTo>
                    <a:pt x="212" y="184"/>
                  </a:lnTo>
                  <a:lnTo>
                    <a:pt x="212" y="184"/>
                  </a:lnTo>
                  <a:close/>
                  <a:moveTo>
                    <a:pt x="308" y="296"/>
                  </a:moveTo>
                  <a:lnTo>
                    <a:pt x="308" y="307"/>
                  </a:lnTo>
                  <a:lnTo>
                    <a:pt x="359" y="307"/>
                  </a:lnTo>
                  <a:lnTo>
                    <a:pt x="359" y="296"/>
                  </a:lnTo>
                  <a:lnTo>
                    <a:pt x="308" y="296"/>
                  </a:lnTo>
                  <a:lnTo>
                    <a:pt x="308" y="296"/>
                  </a:lnTo>
                  <a:close/>
                  <a:moveTo>
                    <a:pt x="308" y="271"/>
                  </a:moveTo>
                  <a:lnTo>
                    <a:pt x="308" y="283"/>
                  </a:lnTo>
                  <a:lnTo>
                    <a:pt x="359" y="283"/>
                  </a:lnTo>
                  <a:lnTo>
                    <a:pt x="359" y="271"/>
                  </a:lnTo>
                  <a:lnTo>
                    <a:pt x="308" y="271"/>
                  </a:lnTo>
                  <a:lnTo>
                    <a:pt x="308" y="271"/>
                  </a:lnTo>
                  <a:close/>
                  <a:moveTo>
                    <a:pt x="308" y="248"/>
                  </a:moveTo>
                  <a:lnTo>
                    <a:pt x="308" y="259"/>
                  </a:lnTo>
                  <a:lnTo>
                    <a:pt x="359" y="259"/>
                  </a:lnTo>
                  <a:lnTo>
                    <a:pt x="359" y="248"/>
                  </a:lnTo>
                  <a:lnTo>
                    <a:pt x="308" y="248"/>
                  </a:lnTo>
                  <a:lnTo>
                    <a:pt x="308" y="248"/>
                  </a:lnTo>
                  <a:close/>
                  <a:moveTo>
                    <a:pt x="369" y="195"/>
                  </a:moveTo>
                  <a:lnTo>
                    <a:pt x="361" y="84"/>
                  </a:lnTo>
                  <a:lnTo>
                    <a:pt x="326" y="84"/>
                  </a:lnTo>
                  <a:lnTo>
                    <a:pt x="317" y="195"/>
                  </a:lnTo>
                  <a:lnTo>
                    <a:pt x="369" y="195"/>
                  </a:lnTo>
                  <a:lnTo>
                    <a:pt x="369" y="195"/>
                  </a:lnTo>
                  <a:close/>
                  <a:moveTo>
                    <a:pt x="290" y="154"/>
                  </a:moveTo>
                  <a:lnTo>
                    <a:pt x="280" y="43"/>
                  </a:lnTo>
                  <a:lnTo>
                    <a:pt x="233" y="43"/>
                  </a:lnTo>
                  <a:lnTo>
                    <a:pt x="222" y="154"/>
                  </a:lnTo>
                  <a:lnTo>
                    <a:pt x="290" y="154"/>
                  </a:lnTo>
                  <a:lnTo>
                    <a:pt x="290" y="154"/>
                  </a:lnTo>
                  <a:close/>
                  <a:moveTo>
                    <a:pt x="120" y="110"/>
                  </a:moveTo>
                  <a:lnTo>
                    <a:pt x="37" y="11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20" y="11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3" name="ïṧḻîḓè"/>
            <p:cNvSpPr/>
            <p:nvPr/>
          </p:nvSpPr>
          <p:spPr bwMode="auto">
            <a:xfrm>
              <a:off x="6800936" y="5388887"/>
              <a:ext cx="339793" cy="1287328"/>
            </a:xfrm>
            <a:custGeom>
              <a:avLst/>
              <a:gdLst>
                <a:gd name="T0" fmla="*/ 44 w 172"/>
                <a:gd name="T1" fmla="*/ 0 h 650"/>
                <a:gd name="T2" fmla="*/ 172 w 172"/>
                <a:gd name="T3" fmla="*/ 63 h 650"/>
                <a:gd name="T4" fmla="*/ 0 w 172"/>
                <a:gd name="T5" fmla="*/ 2 h 650"/>
                <a:gd name="T6" fmla="*/ 104 w 172"/>
                <a:gd name="T7" fmla="*/ 606 h 650"/>
                <a:gd name="T8" fmla="*/ 112 w 172"/>
                <a:gd name="T9" fmla="*/ 594 h 650"/>
                <a:gd name="T10" fmla="*/ 151 w 172"/>
                <a:gd name="T11" fmla="*/ 594 h 650"/>
                <a:gd name="T12" fmla="*/ 19 w 172"/>
                <a:gd name="T13" fmla="*/ 606 h 650"/>
                <a:gd name="T14" fmla="*/ 19 w 172"/>
                <a:gd name="T15" fmla="*/ 594 h 650"/>
                <a:gd name="T16" fmla="*/ 104 w 172"/>
                <a:gd name="T17" fmla="*/ 565 h 650"/>
                <a:gd name="T18" fmla="*/ 112 w 172"/>
                <a:gd name="T19" fmla="*/ 552 h 650"/>
                <a:gd name="T20" fmla="*/ 151 w 172"/>
                <a:gd name="T21" fmla="*/ 552 h 650"/>
                <a:gd name="T22" fmla="*/ 65 w 172"/>
                <a:gd name="T23" fmla="*/ 523 h 650"/>
                <a:gd name="T24" fmla="*/ 65 w 172"/>
                <a:gd name="T25" fmla="*/ 511 h 650"/>
                <a:gd name="T26" fmla="*/ 151 w 172"/>
                <a:gd name="T27" fmla="*/ 523 h 650"/>
                <a:gd name="T28" fmla="*/ 65 w 172"/>
                <a:gd name="T29" fmla="*/ 469 h 650"/>
                <a:gd name="T30" fmla="*/ 104 w 172"/>
                <a:gd name="T31" fmla="*/ 469 h 650"/>
                <a:gd name="T32" fmla="*/ 112 w 172"/>
                <a:gd name="T33" fmla="*/ 482 h 650"/>
                <a:gd name="T34" fmla="*/ 112 w 172"/>
                <a:gd name="T35" fmla="*/ 469 h 650"/>
                <a:gd name="T36" fmla="*/ 57 w 172"/>
                <a:gd name="T37" fmla="*/ 482 h 650"/>
                <a:gd name="T38" fmla="*/ 112 w 172"/>
                <a:gd name="T39" fmla="*/ 428 h 650"/>
                <a:gd name="T40" fmla="*/ 151 w 172"/>
                <a:gd name="T41" fmla="*/ 428 h 650"/>
                <a:gd name="T42" fmla="*/ 19 w 172"/>
                <a:gd name="T43" fmla="*/ 440 h 650"/>
                <a:gd name="T44" fmla="*/ 19 w 172"/>
                <a:gd name="T45" fmla="*/ 428 h 650"/>
                <a:gd name="T46" fmla="*/ 104 w 172"/>
                <a:gd name="T47" fmla="*/ 399 h 650"/>
                <a:gd name="T48" fmla="*/ 112 w 172"/>
                <a:gd name="T49" fmla="*/ 386 h 650"/>
                <a:gd name="T50" fmla="*/ 151 w 172"/>
                <a:gd name="T51" fmla="*/ 386 h 650"/>
                <a:gd name="T52" fmla="*/ 19 w 172"/>
                <a:gd name="T53" fmla="*/ 399 h 650"/>
                <a:gd name="T54" fmla="*/ 19 w 172"/>
                <a:gd name="T55" fmla="*/ 386 h 650"/>
                <a:gd name="T56" fmla="*/ 104 w 172"/>
                <a:gd name="T57" fmla="*/ 357 h 650"/>
                <a:gd name="T58" fmla="*/ 19 w 172"/>
                <a:gd name="T59" fmla="*/ 345 h 650"/>
                <a:gd name="T60" fmla="*/ 57 w 172"/>
                <a:gd name="T61" fmla="*/ 345 h 650"/>
                <a:gd name="T62" fmla="*/ 65 w 172"/>
                <a:gd name="T63" fmla="*/ 316 h 650"/>
                <a:gd name="T64" fmla="*/ 65 w 172"/>
                <a:gd name="T65" fmla="*/ 303 h 650"/>
                <a:gd name="T66" fmla="*/ 151 w 172"/>
                <a:gd name="T67" fmla="*/ 316 h 650"/>
                <a:gd name="T68" fmla="*/ 19 w 172"/>
                <a:gd name="T69" fmla="*/ 303 h 650"/>
                <a:gd name="T70" fmla="*/ 57 w 172"/>
                <a:gd name="T71" fmla="*/ 303 h 650"/>
                <a:gd name="T72" fmla="*/ 65 w 172"/>
                <a:gd name="T73" fmla="*/ 274 h 650"/>
                <a:gd name="T74" fmla="*/ 65 w 172"/>
                <a:gd name="T75" fmla="*/ 262 h 650"/>
                <a:gd name="T76" fmla="*/ 57 w 172"/>
                <a:gd name="T77" fmla="*/ 274 h 650"/>
                <a:gd name="T78" fmla="*/ 65 w 172"/>
                <a:gd name="T79" fmla="*/ 220 h 650"/>
                <a:gd name="T80" fmla="*/ 104 w 172"/>
                <a:gd name="T81" fmla="*/ 220 h 650"/>
                <a:gd name="T82" fmla="*/ 112 w 172"/>
                <a:gd name="T83" fmla="*/ 233 h 650"/>
                <a:gd name="T84" fmla="*/ 112 w 172"/>
                <a:gd name="T85" fmla="*/ 220 h 650"/>
                <a:gd name="T86" fmla="*/ 57 w 172"/>
                <a:gd name="T87" fmla="*/ 233 h 650"/>
                <a:gd name="T88" fmla="*/ 112 w 172"/>
                <a:gd name="T89" fmla="*/ 179 h 650"/>
                <a:gd name="T90" fmla="*/ 151 w 172"/>
                <a:gd name="T91" fmla="*/ 179 h 650"/>
                <a:gd name="T92" fmla="*/ 19 w 172"/>
                <a:gd name="T93" fmla="*/ 191 h 650"/>
                <a:gd name="T94" fmla="*/ 19 w 172"/>
                <a:gd name="T95" fmla="*/ 179 h 650"/>
                <a:gd name="T96" fmla="*/ 104 w 172"/>
                <a:gd name="T97" fmla="*/ 150 h 650"/>
                <a:gd name="T98" fmla="*/ 112 w 172"/>
                <a:gd name="T99" fmla="*/ 137 h 650"/>
                <a:gd name="T100" fmla="*/ 151 w 172"/>
                <a:gd name="T101" fmla="*/ 137 h 650"/>
                <a:gd name="T102" fmla="*/ 19 w 172"/>
                <a:gd name="T103" fmla="*/ 150 h 650"/>
                <a:gd name="T104" fmla="*/ 19 w 172"/>
                <a:gd name="T105" fmla="*/ 137 h 650"/>
                <a:gd name="T106" fmla="*/ 104 w 172"/>
                <a:gd name="T107" fmla="*/ 108 h 650"/>
                <a:gd name="T108" fmla="*/ 112 w 172"/>
                <a:gd name="T109" fmla="*/ 96 h 650"/>
                <a:gd name="T110" fmla="*/ 151 w 172"/>
                <a:gd name="T111" fmla="*/ 9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650">
                  <a:moveTo>
                    <a:pt x="0" y="2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50"/>
                    <a:pt x="172" y="650"/>
                    <a:pt x="172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65" y="594"/>
                  </a:moveTo>
                  <a:cubicBezTo>
                    <a:pt x="65" y="606"/>
                    <a:pt x="65" y="606"/>
                    <a:pt x="65" y="606"/>
                  </a:cubicBezTo>
                  <a:cubicBezTo>
                    <a:pt x="104" y="606"/>
                    <a:pt x="104" y="606"/>
                    <a:pt x="104" y="606"/>
                  </a:cubicBezTo>
                  <a:cubicBezTo>
                    <a:pt x="104" y="594"/>
                    <a:pt x="104" y="594"/>
                    <a:pt x="104" y="594"/>
                  </a:cubicBezTo>
                  <a:cubicBezTo>
                    <a:pt x="65" y="594"/>
                    <a:pt x="65" y="594"/>
                    <a:pt x="65" y="594"/>
                  </a:cubicBezTo>
                  <a:close/>
                  <a:moveTo>
                    <a:pt x="112" y="594"/>
                  </a:moveTo>
                  <a:cubicBezTo>
                    <a:pt x="112" y="606"/>
                    <a:pt x="112" y="606"/>
                    <a:pt x="112" y="606"/>
                  </a:cubicBezTo>
                  <a:cubicBezTo>
                    <a:pt x="151" y="606"/>
                    <a:pt x="151" y="606"/>
                    <a:pt x="151" y="606"/>
                  </a:cubicBezTo>
                  <a:cubicBezTo>
                    <a:pt x="151" y="594"/>
                    <a:pt x="151" y="594"/>
                    <a:pt x="151" y="594"/>
                  </a:cubicBezTo>
                  <a:cubicBezTo>
                    <a:pt x="112" y="594"/>
                    <a:pt x="112" y="594"/>
                    <a:pt x="112" y="594"/>
                  </a:cubicBezTo>
                  <a:close/>
                  <a:moveTo>
                    <a:pt x="19" y="594"/>
                  </a:moveTo>
                  <a:cubicBezTo>
                    <a:pt x="19" y="606"/>
                    <a:pt x="19" y="606"/>
                    <a:pt x="19" y="606"/>
                  </a:cubicBezTo>
                  <a:cubicBezTo>
                    <a:pt x="57" y="606"/>
                    <a:pt x="57" y="606"/>
                    <a:pt x="57" y="606"/>
                  </a:cubicBezTo>
                  <a:cubicBezTo>
                    <a:pt x="57" y="594"/>
                    <a:pt x="57" y="594"/>
                    <a:pt x="57" y="594"/>
                  </a:cubicBezTo>
                  <a:cubicBezTo>
                    <a:pt x="19" y="594"/>
                    <a:pt x="19" y="594"/>
                    <a:pt x="19" y="594"/>
                  </a:cubicBezTo>
                  <a:close/>
                  <a:moveTo>
                    <a:pt x="65" y="552"/>
                  </a:moveTo>
                  <a:cubicBezTo>
                    <a:pt x="65" y="556"/>
                    <a:pt x="65" y="560"/>
                    <a:pt x="65" y="565"/>
                  </a:cubicBezTo>
                  <a:cubicBezTo>
                    <a:pt x="78" y="565"/>
                    <a:pt x="91" y="565"/>
                    <a:pt x="104" y="565"/>
                  </a:cubicBezTo>
                  <a:cubicBezTo>
                    <a:pt x="104" y="560"/>
                    <a:pt x="104" y="556"/>
                    <a:pt x="104" y="552"/>
                  </a:cubicBezTo>
                  <a:cubicBezTo>
                    <a:pt x="91" y="552"/>
                    <a:pt x="78" y="552"/>
                    <a:pt x="65" y="552"/>
                  </a:cubicBezTo>
                  <a:close/>
                  <a:moveTo>
                    <a:pt x="112" y="552"/>
                  </a:moveTo>
                  <a:cubicBezTo>
                    <a:pt x="112" y="556"/>
                    <a:pt x="112" y="560"/>
                    <a:pt x="112" y="565"/>
                  </a:cubicBezTo>
                  <a:cubicBezTo>
                    <a:pt x="125" y="565"/>
                    <a:pt x="138" y="565"/>
                    <a:pt x="151" y="565"/>
                  </a:cubicBezTo>
                  <a:cubicBezTo>
                    <a:pt x="151" y="560"/>
                    <a:pt x="151" y="556"/>
                    <a:pt x="151" y="552"/>
                  </a:cubicBezTo>
                  <a:cubicBezTo>
                    <a:pt x="138" y="552"/>
                    <a:pt x="125" y="552"/>
                    <a:pt x="112" y="552"/>
                  </a:cubicBezTo>
                  <a:close/>
                  <a:moveTo>
                    <a:pt x="65" y="511"/>
                  </a:moveTo>
                  <a:cubicBezTo>
                    <a:pt x="65" y="515"/>
                    <a:pt x="65" y="519"/>
                    <a:pt x="65" y="523"/>
                  </a:cubicBezTo>
                  <a:cubicBezTo>
                    <a:pt x="78" y="523"/>
                    <a:pt x="91" y="523"/>
                    <a:pt x="104" y="523"/>
                  </a:cubicBezTo>
                  <a:cubicBezTo>
                    <a:pt x="104" y="519"/>
                    <a:pt x="104" y="515"/>
                    <a:pt x="104" y="511"/>
                  </a:cubicBezTo>
                  <a:cubicBezTo>
                    <a:pt x="91" y="511"/>
                    <a:pt x="78" y="511"/>
                    <a:pt x="65" y="511"/>
                  </a:cubicBezTo>
                  <a:close/>
                  <a:moveTo>
                    <a:pt x="112" y="511"/>
                  </a:moveTo>
                  <a:cubicBezTo>
                    <a:pt x="112" y="515"/>
                    <a:pt x="112" y="519"/>
                    <a:pt x="112" y="523"/>
                  </a:cubicBezTo>
                  <a:cubicBezTo>
                    <a:pt x="125" y="523"/>
                    <a:pt x="138" y="523"/>
                    <a:pt x="151" y="523"/>
                  </a:cubicBezTo>
                  <a:cubicBezTo>
                    <a:pt x="151" y="519"/>
                    <a:pt x="151" y="515"/>
                    <a:pt x="151" y="511"/>
                  </a:cubicBezTo>
                  <a:cubicBezTo>
                    <a:pt x="138" y="511"/>
                    <a:pt x="125" y="511"/>
                    <a:pt x="112" y="511"/>
                  </a:cubicBezTo>
                  <a:close/>
                  <a:moveTo>
                    <a:pt x="65" y="469"/>
                  </a:moveTo>
                  <a:cubicBezTo>
                    <a:pt x="65" y="473"/>
                    <a:pt x="65" y="478"/>
                    <a:pt x="65" y="482"/>
                  </a:cubicBezTo>
                  <a:cubicBezTo>
                    <a:pt x="78" y="482"/>
                    <a:pt x="91" y="482"/>
                    <a:pt x="104" y="482"/>
                  </a:cubicBezTo>
                  <a:cubicBezTo>
                    <a:pt x="104" y="478"/>
                    <a:pt x="104" y="473"/>
                    <a:pt x="104" y="469"/>
                  </a:cubicBezTo>
                  <a:cubicBezTo>
                    <a:pt x="91" y="469"/>
                    <a:pt x="78" y="469"/>
                    <a:pt x="65" y="469"/>
                  </a:cubicBezTo>
                  <a:close/>
                  <a:moveTo>
                    <a:pt x="112" y="469"/>
                  </a:moveTo>
                  <a:cubicBezTo>
                    <a:pt x="112" y="473"/>
                    <a:pt x="112" y="478"/>
                    <a:pt x="112" y="482"/>
                  </a:cubicBezTo>
                  <a:cubicBezTo>
                    <a:pt x="125" y="482"/>
                    <a:pt x="138" y="482"/>
                    <a:pt x="151" y="482"/>
                  </a:cubicBezTo>
                  <a:cubicBezTo>
                    <a:pt x="151" y="478"/>
                    <a:pt x="151" y="473"/>
                    <a:pt x="151" y="469"/>
                  </a:cubicBezTo>
                  <a:cubicBezTo>
                    <a:pt x="138" y="469"/>
                    <a:pt x="125" y="469"/>
                    <a:pt x="112" y="469"/>
                  </a:cubicBezTo>
                  <a:close/>
                  <a:moveTo>
                    <a:pt x="19" y="469"/>
                  </a:moveTo>
                  <a:cubicBezTo>
                    <a:pt x="19" y="473"/>
                    <a:pt x="19" y="478"/>
                    <a:pt x="19" y="482"/>
                  </a:cubicBezTo>
                  <a:cubicBezTo>
                    <a:pt x="31" y="482"/>
                    <a:pt x="44" y="482"/>
                    <a:pt x="57" y="482"/>
                  </a:cubicBezTo>
                  <a:cubicBezTo>
                    <a:pt x="57" y="478"/>
                    <a:pt x="57" y="473"/>
                    <a:pt x="57" y="469"/>
                  </a:cubicBezTo>
                  <a:cubicBezTo>
                    <a:pt x="44" y="469"/>
                    <a:pt x="31" y="469"/>
                    <a:pt x="19" y="469"/>
                  </a:cubicBezTo>
                  <a:close/>
                  <a:moveTo>
                    <a:pt x="112" y="428"/>
                  </a:moveTo>
                  <a:cubicBezTo>
                    <a:pt x="112" y="432"/>
                    <a:pt x="112" y="436"/>
                    <a:pt x="112" y="440"/>
                  </a:cubicBezTo>
                  <a:cubicBezTo>
                    <a:pt x="125" y="440"/>
                    <a:pt x="138" y="440"/>
                    <a:pt x="151" y="440"/>
                  </a:cubicBezTo>
                  <a:cubicBezTo>
                    <a:pt x="151" y="436"/>
                    <a:pt x="151" y="432"/>
                    <a:pt x="151" y="428"/>
                  </a:cubicBezTo>
                  <a:cubicBezTo>
                    <a:pt x="138" y="428"/>
                    <a:pt x="125" y="428"/>
                    <a:pt x="112" y="428"/>
                  </a:cubicBezTo>
                  <a:close/>
                  <a:moveTo>
                    <a:pt x="19" y="428"/>
                  </a:moveTo>
                  <a:cubicBezTo>
                    <a:pt x="19" y="432"/>
                    <a:pt x="19" y="436"/>
                    <a:pt x="19" y="440"/>
                  </a:cubicBezTo>
                  <a:cubicBezTo>
                    <a:pt x="31" y="440"/>
                    <a:pt x="44" y="440"/>
                    <a:pt x="57" y="440"/>
                  </a:cubicBezTo>
                  <a:cubicBezTo>
                    <a:pt x="57" y="436"/>
                    <a:pt x="57" y="432"/>
                    <a:pt x="57" y="428"/>
                  </a:cubicBezTo>
                  <a:cubicBezTo>
                    <a:pt x="44" y="428"/>
                    <a:pt x="31" y="428"/>
                    <a:pt x="19" y="428"/>
                  </a:cubicBezTo>
                  <a:close/>
                  <a:moveTo>
                    <a:pt x="65" y="386"/>
                  </a:moveTo>
                  <a:cubicBezTo>
                    <a:pt x="65" y="390"/>
                    <a:pt x="65" y="395"/>
                    <a:pt x="65" y="399"/>
                  </a:cubicBezTo>
                  <a:cubicBezTo>
                    <a:pt x="78" y="399"/>
                    <a:pt x="91" y="399"/>
                    <a:pt x="104" y="399"/>
                  </a:cubicBezTo>
                  <a:cubicBezTo>
                    <a:pt x="104" y="395"/>
                    <a:pt x="104" y="390"/>
                    <a:pt x="104" y="386"/>
                  </a:cubicBezTo>
                  <a:cubicBezTo>
                    <a:pt x="91" y="386"/>
                    <a:pt x="78" y="386"/>
                    <a:pt x="65" y="386"/>
                  </a:cubicBezTo>
                  <a:close/>
                  <a:moveTo>
                    <a:pt x="112" y="386"/>
                  </a:moveTo>
                  <a:cubicBezTo>
                    <a:pt x="112" y="390"/>
                    <a:pt x="112" y="395"/>
                    <a:pt x="112" y="399"/>
                  </a:cubicBezTo>
                  <a:cubicBezTo>
                    <a:pt x="125" y="399"/>
                    <a:pt x="138" y="399"/>
                    <a:pt x="151" y="399"/>
                  </a:cubicBezTo>
                  <a:cubicBezTo>
                    <a:pt x="151" y="395"/>
                    <a:pt x="151" y="390"/>
                    <a:pt x="151" y="386"/>
                  </a:cubicBezTo>
                  <a:cubicBezTo>
                    <a:pt x="138" y="386"/>
                    <a:pt x="125" y="386"/>
                    <a:pt x="112" y="386"/>
                  </a:cubicBezTo>
                  <a:close/>
                  <a:moveTo>
                    <a:pt x="19" y="386"/>
                  </a:moveTo>
                  <a:cubicBezTo>
                    <a:pt x="19" y="390"/>
                    <a:pt x="19" y="395"/>
                    <a:pt x="19" y="399"/>
                  </a:cubicBezTo>
                  <a:cubicBezTo>
                    <a:pt x="31" y="399"/>
                    <a:pt x="44" y="399"/>
                    <a:pt x="57" y="399"/>
                  </a:cubicBezTo>
                  <a:cubicBezTo>
                    <a:pt x="57" y="395"/>
                    <a:pt x="57" y="390"/>
                    <a:pt x="57" y="386"/>
                  </a:cubicBezTo>
                  <a:cubicBezTo>
                    <a:pt x="44" y="386"/>
                    <a:pt x="31" y="386"/>
                    <a:pt x="19" y="386"/>
                  </a:cubicBezTo>
                  <a:close/>
                  <a:moveTo>
                    <a:pt x="65" y="345"/>
                  </a:moveTo>
                  <a:cubicBezTo>
                    <a:pt x="65" y="349"/>
                    <a:pt x="65" y="353"/>
                    <a:pt x="65" y="357"/>
                  </a:cubicBezTo>
                  <a:cubicBezTo>
                    <a:pt x="78" y="357"/>
                    <a:pt x="91" y="357"/>
                    <a:pt x="104" y="357"/>
                  </a:cubicBezTo>
                  <a:cubicBezTo>
                    <a:pt x="104" y="353"/>
                    <a:pt x="104" y="349"/>
                    <a:pt x="104" y="345"/>
                  </a:cubicBezTo>
                  <a:cubicBezTo>
                    <a:pt x="91" y="345"/>
                    <a:pt x="78" y="345"/>
                    <a:pt x="65" y="345"/>
                  </a:cubicBezTo>
                  <a:close/>
                  <a:moveTo>
                    <a:pt x="19" y="345"/>
                  </a:moveTo>
                  <a:cubicBezTo>
                    <a:pt x="19" y="349"/>
                    <a:pt x="19" y="353"/>
                    <a:pt x="19" y="357"/>
                  </a:cubicBezTo>
                  <a:cubicBezTo>
                    <a:pt x="31" y="357"/>
                    <a:pt x="44" y="357"/>
                    <a:pt x="57" y="357"/>
                  </a:cubicBezTo>
                  <a:cubicBezTo>
                    <a:pt x="57" y="353"/>
                    <a:pt x="57" y="349"/>
                    <a:pt x="57" y="345"/>
                  </a:cubicBezTo>
                  <a:cubicBezTo>
                    <a:pt x="44" y="345"/>
                    <a:pt x="31" y="345"/>
                    <a:pt x="19" y="345"/>
                  </a:cubicBezTo>
                  <a:close/>
                  <a:moveTo>
                    <a:pt x="65" y="303"/>
                  </a:moveTo>
                  <a:cubicBezTo>
                    <a:pt x="65" y="308"/>
                    <a:pt x="65" y="312"/>
                    <a:pt x="65" y="316"/>
                  </a:cubicBezTo>
                  <a:cubicBezTo>
                    <a:pt x="78" y="316"/>
                    <a:pt x="91" y="316"/>
                    <a:pt x="104" y="316"/>
                  </a:cubicBezTo>
                  <a:cubicBezTo>
                    <a:pt x="104" y="312"/>
                    <a:pt x="104" y="308"/>
                    <a:pt x="104" y="303"/>
                  </a:cubicBezTo>
                  <a:cubicBezTo>
                    <a:pt x="91" y="303"/>
                    <a:pt x="78" y="303"/>
                    <a:pt x="65" y="303"/>
                  </a:cubicBezTo>
                  <a:close/>
                  <a:moveTo>
                    <a:pt x="112" y="303"/>
                  </a:moveTo>
                  <a:cubicBezTo>
                    <a:pt x="112" y="308"/>
                    <a:pt x="112" y="312"/>
                    <a:pt x="112" y="316"/>
                  </a:cubicBezTo>
                  <a:cubicBezTo>
                    <a:pt x="125" y="316"/>
                    <a:pt x="138" y="316"/>
                    <a:pt x="151" y="316"/>
                  </a:cubicBezTo>
                  <a:cubicBezTo>
                    <a:pt x="151" y="312"/>
                    <a:pt x="151" y="308"/>
                    <a:pt x="151" y="303"/>
                  </a:cubicBezTo>
                  <a:cubicBezTo>
                    <a:pt x="138" y="303"/>
                    <a:pt x="125" y="303"/>
                    <a:pt x="112" y="303"/>
                  </a:cubicBezTo>
                  <a:close/>
                  <a:moveTo>
                    <a:pt x="19" y="303"/>
                  </a:moveTo>
                  <a:cubicBezTo>
                    <a:pt x="19" y="308"/>
                    <a:pt x="19" y="312"/>
                    <a:pt x="19" y="316"/>
                  </a:cubicBezTo>
                  <a:cubicBezTo>
                    <a:pt x="31" y="316"/>
                    <a:pt x="44" y="316"/>
                    <a:pt x="57" y="316"/>
                  </a:cubicBezTo>
                  <a:cubicBezTo>
                    <a:pt x="57" y="312"/>
                    <a:pt x="57" y="308"/>
                    <a:pt x="57" y="303"/>
                  </a:cubicBezTo>
                  <a:cubicBezTo>
                    <a:pt x="44" y="303"/>
                    <a:pt x="31" y="303"/>
                    <a:pt x="19" y="303"/>
                  </a:cubicBezTo>
                  <a:close/>
                  <a:moveTo>
                    <a:pt x="65" y="262"/>
                  </a:moveTo>
                  <a:cubicBezTo>
                    <a:pt x="65" y="266"/>
                    <a:pt x="65" y="270"/>
                    <a:pt x="65" y="274"/>
                  </a:cubicBezTo>
                  <a:cubicBezTo>
                    <a:pt x="78" y="274"/>
                    <a:pt x="91" y="274"/>
                    <a:pt x="104" y="274"/>
                  </a:cubicBezTo>
                  <a:cubicBezTo>
                    <a:pt x="104" y="270"/>
                    <a:pt x="104" y="266"/>
                    <a:pt x="104" y="262"/>
                  </a:cubicBezTo>
                  <a:cubicBezTo>
                    <a:pt x="91" y="262"/>
                    <a:pt x="78" y="262"/>
                    <a:pt x="65" y="262"/>
                  </a:cubicBezTo>
                  <a:close/>
                  <a:moveTo>
                    <a:pt x="19" y="262"/>
                  </a:moveTo>
                  <a:cubicBezTo>
                    <a:pt x="19" y="266"/>
                    <a:pt x="19" y="270"/>
                    <a:pt x="19" y="274"/>
                  </a:cubicBezTo>
                  <a:cubicBezTo>
                    <a:pt x="31" y="274"/>
                    <a:pt x="44" y="274"/>
                    <a:pt x="57" y="274"/>
                  </a:cubicBezTo>
                  <a:cubicBezTo>
                    <a:pt x="57" y="270"/>
                    <a:pt x="57" y="266"/>
                    <a:pt x="57" y="262"/>
                  </a:cubicBezTo>
                  <a:cubicBezTo>
                    <a:pt x="44" y="262"/>
                    <a:pt x="31" y="262"/>
                    <a:pt x="19" y="262"/>
                  </a:cubicBezTo>
                  <a:close/>
                  <a:moveTo>
                    <a:pt x="65" y="220"/>
                  </a:moveTo>
                  <a:cubicBezTo>
                    <a:pt x="65" y="225"/>
                    <a:pt x="65" y="229"/>
                    <a:pt x="65" y="233"/>
                  </a:cubicBezTo>
                  <a:cubicBezTo>
                    <a:pt x="78" y="233"/>
                    <a:pt x="91" y="233"/>
                    <a:pt x="104" y="233"/>
                  </a:cubicBezTo>
                  <a:cubicBezTo>
                    <a:pt x="104" y="229"/>
                    <a:pt x="104" y="225"/>
                    <a:pt x="104" y="220"/>
                  </a:cubicBezTo>
                  <a:cubicBezTo>
                    <a:pt x="91" y="220"/>
                    <a:pt x="78" y="220"/>
                    <a:pt x="65" y="220"/>
                  </a:cubicBezTo>
                  <a:close/>
                  <a:moveTo>
                    <a:pt x="112" y="220"/>
                  </a:moveTo>
                  <a:cubicBezTo>
                    <a:pt x="112" y="225"/>
                    <a:pt x="112" y="229"/>
                    <a:pt x="112" y="233"/>
                  </a:cubicBezTo>
                  <a:cubicBezTo>
                    <a:pt x="125" y="233"/>
                    <a:pt x="138" y="233"/>
                    <a:pt x="151" y="233"/>
                  </a:cubicBezTo>
                  <a:cubicBezTo>
                    <a:pt x="151" y="229"/>
                    <a:pt x="151" y="225"/>
                    <a:pt x="151" y="220"/>
                  </a:cubicBezTo>
                  <a:cubicBezTo>
                    <a:pt x="138" y="220"/>
                    <a:pt x="125" y="220"/>
                    <a:pt x="112" y="220"/>
                  </a:cubicBezTo>
                  <a:close/>
                  <a:moveTo>
                    <a:pt x="19" y="220"/>
                  </a:moveTo>
                  <a:cubicBezTo>
                    <a:pt x="19" y="225"/>
                    <a:pt x="19" y="229"/>
                    <a:pt x="19" y="233"/>
                  </a:cubicBezTo>
                  <a:cubicBezTo>
                    <a:pt x="31" y="233"/>
                    <a:pt x="44" y="233"/>
                    <a:pt x="57" y="233"/>
                  </a:cubicBezTo>
                  <a:cubicBezTo>
                    <a:pt x="57" y="229"/>
                    <a:pt x="57" y="225"/>
                    <a:pt x="57" y="220"/>
                  </a:cubicBezTo>
                  <a:cubicBezTo>
                    <a:pt x="44" y="220"/>
                    <a:pt x="31" y="220"/>
                    <a:pt x="19" y="220"/>
                  </a:cubicBezTo>
                  <a:close/>
                  <a:moveTo>
                    <a:pt x="112" y="179"/>
                  </a:moveTo>
                  <a:cubicBezTo>
                    <a:pt x="112" y="183"/>
                    <a:pt x="112" y="187"/>
                    <a:pt x="112" y="191"/>
                  </a:cubicBezTo>
                  <a:cubicBezTo>
                    <a:pt x="125" y="191"/>
                    <a:pt x="138" y="191"/>
                    <a:pt x="151" y="191"/>
                  </a:cubicBezTo>
                  <a:cubicBezTo>
                    <a:pt x="151" y="187"/>
                    <a:pt x="151" y="183"/>
                    <a:pt x="151" y="179"/>
                  </a:cubicBezTo>
                  <a:cubicBezTo>
                    <a:pt x="138" y="179"/>
                    <a:pt x="125" y="179"/>
                    <a:pt x="112" y="179"/>
                  </a:cubicBezTo>
                  <a:close/>
                  <a:moveTo>
                    <a:pt x="19" y="179"/>
                  </a:moveTo>
                  <a:cubicBezTo>
                    <a:pt x="19" y="183"/>
                    <a:pt x="19" y="187"/>
                    <a:pt x="19" y="191"/>
                  </a:cubicBezTo>
                  <a:cubicBezTo>
                    <a:pt x="31" y="191"/>
                    <a:pt x="44" y="191"/>
                    <a:pt x="57" y="191"/>
                  </a:cubicBezTo>
                  <a:cubicBezTo>
                    <a:pt x="57" y="187"/>
                    <a:pt x="57" y="183"/>
                    <a:pt x="57" y="179"/>
                  </a:cubicBezTo>
                  <a:cubicBezTo>
                    <a:pt x="44" y="179"/>
                    <a:pt x="31" y="179"/>
                    <a:pt x="19" y="179"/>
                  </a:cubicBezTo>
                  <a:close/>
                  <a:moveTo>
                    <a:pt x="65" y="137"/>
                  </a:moveTo>
                  <a:cubicBezTo>
                    <a:pt x="65" y="142"/>
                    <a:pt x="65" y="146"/>
                    <a:pt x="65" y="150"/>
                  </a:cubicBezTo>
                  <a:cubicBezTo>
                    <a:pt x="78" y="150"/>
                    <a:pt x="91" y="150"/>
                    <a:pt x="104" y="150"/>
                  </a:cubicBezTo>
                  <a:cubicBezTo>
                    <a:pt x="104" y="146"/>
                    <a:pt x="104" y="142"/>
                    <a:pt x="104" y="137"/>
                  </a:cubicBezTo>
                  <a:cubicBezTo>
                    <a:pt x="91" y="137"/>
                    <a:pt x="78" y="137"/>
                    <a:pt x="65" y="137"/>
                  </a:cubicBezTo>
                  <a:close/>
                  <a:moveTo>
                    <a:pt x="112" y="137"/>
                  </a:moveTo>
                  <a:cubicBezTo>
                    <a:pt x="112" y="142"/>
                    <a:pt x="112" y="146"/>
                    <a:pt x="112" y="150"/>
                  </a:cubicBezTo>
                  <a:cubicBezTo>
                    <a:pt x="125" y="150"/>
                    <a:pt x="138" y="150"/>
                    <a:pt x="151" y="150"/>
                  </a:cubicBezTo>
                  <a:cubicBezTo>
                    <a:pt x="151" y="146"/>
                    <a:pt x="151" y="142"/>
                    <a:pt x="151" y="137"/>
                  </a:cubicBezTo>
                  <a:cubicBezTo>
                    <a:pt x="138" y="137"/>
                    <a:pt x="125" y="137"/>
                    <a:pt x="112" y="137"/>
                  </a:cubicBezTo>
                  <a:close/>
                  <a:moveTo>
                    <a:pt x="19" y="137"/>
                  </a:moveTo>
                  <a:cubicBezTo>
                    <a:pt x="19" y="142"/>
                    <a:pt x="19" y="146"/>
                    <a:pt x="19" y="150"/>
                  </a:cubicBezTo>
                  <a:cubicBezTo>
                    <a:pt x="31" y="150"/>
                    <a:pt x="44" y="150"/>
                    <a:pt x="57" y="150"/>
                  </a:cubicBezTo>
                  <a:cubicBezTo>
                    <a:pt x="57" y="146"/>
                    <a:pt x="57" y="142"/>
                    <a:pt x="57" y="137"/>
                  </a:cubicBezTo>
                  <a:cubicBezTo>
                    <a:pt x="44" y="137"/>
                    <a:pt x="31" y="137"/>
                    <a:pt x="19" y="137"/>
                  </a:cubicBezTo>
                  <a:close/>
                  <a:moveTo>
                    <a:pt x="65" y="96"/>
                  </a:moveTo>
                  <a:cubicBezTo>
                    <a:pt x="65" y="108"/>
                    <a:pt x="65" y="108"/>
                    <a:pt x="65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65" y="96"/>
                    <a:pt x="65" y="96"/>
                    <a:pt x="65" y="96"/>
                  </a:cubicBezTo>
                  <a:close/>
                  <a:moveTo>
                    <a:pt x="112" y="96"/>
                  </a:moveTo>
                  <a:cubicBezTo>
                    <a:pt x="112" y="108"/>
                    <a:pt x="112" y="108"/>
                    <a:pt x="112" y="108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51" y="96"/>
                    <a:pt x="151" y="96"/>
                    <a:pt x="151" y="96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4" name="î$ḻîḑê"/>
            <p:cNvSpPr/>
            <p:nvPr/>
          </p:nvSpPr>
          <p:spPr bwMode="auto">
            <a:xfrm>
              <a:off x="4438816" y="5608295"/>
              <a:ext cx="533960" cy="1081511"/>
            </a:xfrm>
            <a:custGeom>
              <a:avLst/>
              <a:gdLst>
                <a:gd name="T0" fmla="*/ 0 w 270"/>
                <a:gd name="T1" fmla="*/ 79 h 546"/>
                <a:gd name="T2" fmla="*/ 156 w 270"/>
                <a:gd name="T3" fmla="*/ 24 h 546"/>
                <a:gd name="T4" fmla="*/ 270 w 270"/>
                <a:gd name="T5" fmla="*/ 95 h 546"/>
                <a:gd name="T6" fmla="*/ 93 w 270"/>
                <a:gd name="T7" fmla="*/ 474 h 546"/>
                <a:gd name="T8" fmla="*/ 93 w 270"/>
                <a:gd name="T9" fmla="*/ 145 h 546"/>
                <a:gd name="T10" fmla="*/ 56 w 270"/>
                <a:gd name="T11" fmla="*/ 145 h 546"/>
                <a:gd name="T12" fmla="*/ 129 w 270"/>
                <a:gd name="T13" fmla="*/ 145 h 546"/>
                <a:gd name="T14" fmla="*/ 165 w 270"/>
                <a:gd name="T15" fmla="*/ 145 h 546"/>
                <a:gd name="T16" fmla="*/ 202 w 270"/>
                <a:gd name="T17" fmla="*/ 145 h 546"/>
                <a:gd name="T18" fmla="*/ 238 w 270"/>
                <a:gd name="T19" fmla="*/ 145 h 546"/>
                <a:gd name="T20" fmla="*/ 93 w 270"/>
                <a:gd name="T21" fmla="*/ 181 h 546"/>
                <a:gd name="T22" fmla="*/ 56 w 270"/>
                <a:gd name="T23" fmla="*/ 181 h 546"/>
                <a:gd name="T24" fmla="*/ 129 w 270"/>
                <a:gd name="T25" fmla="*/ 181 h 546"/>
                <a:gd name="T26" fmla="*/ 165 w 270"/>
                <a:gd name="T27" fmla="*/ 181 h 546"/>
                <a:gd name="T28" fmla="*/ 202 w 270"/>
                <a:gd name="T29" fmla="*/ 181 h 546"/>
                <a:gd name="T30" fmla="*/ 238 w 270"/>
                <a:gd name="T31" fmla="*/ 181 h 546"/>
                <a:gd name="T32" fmla="*/ 93 w 270"/>
                <a:gd name="T33" fmla="*/ 218 h 546"/>
                <a:gd name="T34" fmla="*/ 56 w 270"/>
                <a:gd name="T35" fmla="*/ 218 h 546"/>
                <a:gd name="T36" fmla="*/ 129 w 270"/>
                <a:gd name="T37" fmla="*/ 218 h 546"/>
                <a:gd name="T38" fmla="*/ 165 w 270"/>
                <a:gd name="T39" fmla="*/ 218 h 546"/>
                <a:gd name="T40" fmla="*/ 202 w 270"/>
                <a:gd name="T41" fmla="*/ 218 h 546"/>
                <a:gd name="T42" fmla="*/ 238 w 270"/>
                <a:gd name="T43" fmla="*/ 218 h 546"/>
                <a:gd name="T44" fmla="*/ 93 w 270"/>
                <a:gd name="T45" fmla="*/ 255 h 546"/>
                <a:gd name="T46" fmla="*/ 56 w 270"/>
                <a:gd name="T47" fmla="*/ 255 h 546"/>
                <a:gd name="T48" fmla="*/ 129 w 270"/>
                <a:gd name="T49" fmla="*/ 255 h 546"/>
                <a:gd name="T50" fmla="*/ 165 w 270"/>
                <a:gd name="T51" fmla="*/ 255 h 546"/>
                <a:gd name="T52" fmla="*/ 202 w 270"/>
                <a:gd name="T53" fmla="*/ 255 h 546"/>
                <a:gd name="T54" fmla="*/ 238 w 270"/>
                <a:gd name="T55" fmla="*/ 255 h 546"/>
                <a:gd name="T56" fmla="*/ 93 w 270"/>
                <a:gd name="T57" fmla="*/ 291 h 546"/>
                <a:gd name="T58" fmla="*/ 56 w 270"/>
                <a:gd name="T59" fmla="*/ 291 h 546"/>
                <a:gd name="T60" fmla="*/ 129 w 270"/>
                <a:gd name="T61" fmla="*/ 291 h 546"/>
                <a:gd name="T62" fmla="*/ 165 w 270"/>
                <a:gd name="T63" fmla="*/ 291 h 546"/>
                <a:gd name="T64" fmla="*/ 202 w 270"/>
                <a:gd name="T65" fmla="*/ 291 h 546"/>
                <a:gd name="T66" fmla="*/ 238 w 270"/>
                <a:gd name="T67" fmla="*/ 291 h 546"/>
                <a:gd name="T68" fmla="*/ 93 w 270"/>
                <a:gd name="T69" fmla="*/ 328 h 546"/>
                <a:gd name="T70" fmla="*/ 56 w 270"/>
                <a:gd name="T71" fmla="*/ 328 h 546"/>
                <a:gd name="T72" fmla="*/ 129 w 270"/>
                <a:gd name="T73" fmla="*/ 328 h 546"/>
                <a:gd name="T74" fmla="*/ 165 w 270"/>
                <a:gd name="T75" fmla="*/ 328 h 546"/>
                <a:gd name="T76" fmla="*/ 202 w 270"/>
                <a:gd name="T77" fmla="*/ 328 h 546"/>
                <a:gd name="T78" fmla="*/ 238 w 270"/>
                <a:gd name="T79" fmla="*/ 328 h 546"/>
                <a:gd name="T80" fmla="*/ 93 w 270"/>
                <a:gd name="T81" fmla="*/ 364 h 546"/>
                <a:gd name="T82" fmla="*/ 56 w 270"/>
                <a:gd name="T83" fmla="*/ 364 h 546"/>
                <a:gd name="T84" fmla="*/ 129 w 270"/>
                <a:gd name="T85" fmla="*/ 364 h 546"/>
                <a:gd name="T86" fmla="*/ 165 w 270"/>
                <a:gd name="T87" fmla="*/ 364 h 546"/>
                <a:gd name="T88" fmla="*/ 202 w 270"/>
                <a:gd name="T89" fmla="*/ 364 h 546"/>
                <a:gd name="T90" fmla="*/ 238 w 270"/>
                <a:gd name="T91" fmla="*/ 364 h 546"/>
                <a:gd name="T92" fmla="*/ 93 w 270"/>
                <a:gd name="T93" fmla="*/ 401 h 546"/>
                <a:gd name="T94" fmla="*/ 56 w 270"/>
                <a:gd name="T95" fmla="*/ 401 h 546"/>
                <a:gd name="T96" fmla="*/ 129 w 270"/>
                <a:gd name="T97" fmla="*/ 401 h 546"/>
                <a:gd name="T98" fmla="*/ 165 w 270"/>
                <a:gd name="T99" fmla="*/ 401 h 546"/>
                <a:gd name="T100" fmla="*/ 202 w 270"/>
                <a:gd name="T101" fmla="*/ 401 h 546"/>
                <a:gd name="T102" fmla="*/ 238 w 270"/>
                <a:gd name="T103" fmla="*/ 401 h 546"/>
                <a:gd name="T104" fmla="*/ 93 w 270"/>
                <a:gd name="T105" fmla="*/ 438 h 546"/>
                <a:gd name="T106" fmla="*/ 56 w 270"/>
                <a:gd name="T107" fmla="*/ 438 h 546"/>
                <a:gd name="T108" fmla="*/ 129 w 270"/>
                <a:gd name="T109" fmla="*/ 438 h 546"/>
                <a:gd name="T110" fmla="*/ 165 w 270"/>
                <a:gd name="T111" fmla="*/ 438 h 546"/>
                <a:gd name="T112" fmla="*/ 202 w 270"/>
                <a:gd name="T113" fmla="*/ 438 h 546"/>
                <a:gd name="T114" fmla="*/ 238 w 270"/>
                <a:gd name="T115" fmla="*/ 438 h 546"/>
                <a:gd name="T116" fmla="*/ 56 w 270"/>
                <a:gd name="T117" fmla="*/ 474 h 546"/>
                <a:gd name="T118" fmla="*/ 129 w 270"/>
                <a:gd name="T119" fmla="*/ 474 h 546"/>
                <a:gd name="T120" fmla="*/ 165 w 270"/>
                <a:gd name="T121" fmla="*/ 474 h 546"/>
                <a:gd name="T122" fmla="*/ 202 w 270"/>
                <a:gd name="T123" fmla="*/ 474 h 546"/>
                <a:gd name="T124" fmla="*/ 238 w 270"/>
                <a:gd name="T125" fmla="*/ 47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546">
                  <a:moveTo>
                    <a:pt x="266" y="546"/>
                  </a:moveTo>
                  <a:cubicBezTo>
                    <a:pt x="4" y="546"/>
                    <a:pt x="4" y="546"/>
                    <a:pt x="4" y="546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546"/>
                    <a:pt x="266" y="546"/>
                    <a:pt x="266" y="546"/>
                  </a:cubicBezTo>
                  <a:close/>
                  <a:moveTo>
                    <a:pt x="67" y="453"/>
                  </a:moveTo>
                  <a:cubicBezTo>
                    <a:pt x="67" y="460"/>
                    <a:pt x="67" y="467"/>
                    <a:pt x="67" y="474"/>
                  </a:cubicBezTo>
                  <a:cubicBezTo>
                    <a:pt x="75" y="474"/>
                    <a:pt x="84" y="474"/>
                    <a:pt x="93" y="474"/>
                  </a:cubicBezTo>
                  <a:cubicBezTo>
                    <a:pt x="93" y="467"/>
                    <a:pt x="93" y="460"/>
                    <a:pt x="93" y="453"/>
                  </a:cubicBezTo>
                  <a:cubicBezTo>
                    <a:pt x="84" y="453"/>
                    <a:pt x="75" y="453"/>
                    <a:pt x="67" y="453"/>
                  </a:cubicBezTo>
                  <a:close/>
                  <a:moveTo>
                    <a:pt x="67" y="124"/>
                  </a:moveTo>
                  <a:cubicBezTo>
                    <a:pt x="67" y="131"/>
                    <a:pt x="67" y="138"/>
                    <a:pt x="67" y="145"/>
                  </a:cubicBezTo>
                  <a:cubicBezTo>
                    <a:pt x="75" y="145"/>
                    <a:pt x="84" y="145"/>
                    <a:pt x="93" y="145"/>
                  </a:cubicBezTo>
                  <a:cubicBezTo>
                    <a:pt x="93" y="138"/>
                    <a:pt x="93" y="131"/>
                    <a:pt x="93" y="124"/>
                  </a:cubicBezTo>
                  <a:cubicBezTo>
                    <a:pt x="84" y="124"/>
                    <a:pt x="75" y="124"/>
                    <a:pt x="67" y="124"/>
                  </a:cubicBezTo>
                  <a:close/>
                  <a:moveTo>
                    <a:pt x="31" y="124"/>
                  </a:moveTo>
                  <a:cubicBezTo>
                    <a:pt x="31" y="145"/>
                    <a:pt x="31" y="145"/>
                    <a:pt x="31" y="145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31" y="124"/>
                    <a:pt x="31" y="124"/>
                    <a:pt x="31" y="124"/>
                  </a:cubicBezTo>
                  <a:close/>
                  <a:moveTo>
                    <a:pt x="103" y="124"/>
                  </a:moveTo>
                  <a:cubicBezTo>
                    <a:pt x="103" y="131"/>
                    <a:pt x="103" y="138"/>
                    <a:pt x="103" y="145"/>
                  </a:cubicBezTo>
                  <a:cubicBezTo>
                    <a:pt x="112" y="145"/>
                    <a:pt x="120" y="145"/>
                    <a:pt x="129" y="145"/>
                  </a:cubicBezTo>
                  <a:cubicBezTo>
                    <a:pt x="129" y="138"/>
                    <a:pt x="129" y="131"/>
                    <a:pt x="129" y="124"/>
                  </a:cubicBezTo>
                  <a:cubicBezTo>
                    <a:pt x="120" y="124"/>
                    <a:pt x="112" y="124"/>
                    <a:pt x="103" y="124"/>
                  </a:cubicBezTo>
                  <a:close/>
                  <a:moveTo>
                    <a:pt x="140" y="124"/>
                  </a:moveTo>
                  <a:cubicBezTo>
                    <a:pt x="140" y="131"/>
                    <a:pt x="140" y="138"/>
                    <a:pt x="140" y="145"/>
                  </a:cubicBezTo>
                  <a:cubicBezTo>
                    <a:pt x="148" y="145"/>
                    <a:pt x="157" y="145"/>
                    <a:pt x="165" y="145"/>
                  </a:cubicBezTo>
                  <a:cubicBezTo>
                    <a:pt x="165" y="138"/>
                    <a:pt x="165" y="131"/>
                    <a:pt x="165" y="124"/>
                  </a:cubicBezTo>
                  <a:cubicBezTo>
                    <a:pt x="157" y="124"/>
                    <a:pt x="148" y="124"/>
                    <a:pt x="140" y="124"/>
                  </a:cubicBezTo>
                  <a:close/>
                  <a:moveTo>
                    <a:pt x="176" y="124"/>
                  </a:moveTo>
                  <a:cubicBezTo>
                    <a:pt x="176" y="131"/>
                    <a:pt x="176" y="138"/>
                    <a:pt x="176" y="145"/>
                  </a:cubicBezTo>
                  <a:cubicBezTo>
                    <a:pt x="184" y="145"/>
                    <a:pt x="193" y="145"/>
                    <a:pt x="202" y="145"/>
                  </a:cubicBezTo>
                  <a:cubicBezTo>
                    <a:pt x="202" y="138"/>
                    <a:pt x="202" y="131"/>
                    <a:pt x="202" y="124"/>
                  </a:cubicBezTo>
                  <a:cubicBezTo>
                    <a:pt x="193" y="124"/>
                    <a:pt x="184" y="124"/>
                    <a:pt x="176" y="124"/>
                  </a:cubicBezTo>
                  <a:close/>
                  <a:moveTo>
                    <a:pt x="212" y="124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38" y="145"/>
                    <a:pt x="238" y="145"/>
                    <a:pt x="238" y="145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12" y="124"/>
                    <a:pt x="212" y="124"/>
                    <a:pt x="212" y="124"/>
                  </a:cubicBezTo>
                  <a:close/>
                  <a:moveTo>
                    <a:pt x="67" y="160"/>
                  </a:moveTo>
                  <a:cubicBezTo>
                    <a:pt x="67" y="167"/>
                    <a:pt x="67" y="174"/>
                    <a:pt x="67" y="181"/>
                  </a:cubicBezTo>
                  <a:cubicBezTo>
                    <a:pt x="75" y="181"/>
                    <a:pt x="84" y="181"/>
                    <a:pt x="93" y="181"/>
                  </a:cubicBezTo>
                  <a:cubicBezTo>
                    <a:pt x="93" y="174"/>
                    <a:pt x="93" y="167"/>
                    <a:pt x="93" y="160"/>
                  </a:cubicBezTo>
                  <a:cubicBezTo>
                    <a:pt x="84" y="160"/>
                    <a:pt x="75" y="160"/>
                    <a:pt x="67" y="160"/>
                  </a:cubicBezTo>
                  <a:close/>
                  <a:moveTo>
                    <a:pt x="31" y="160"/>
                  </a:moveTo>
                  <a:cubicBezTo>
                    <a:pt x="31" y="167"/>
                    <a:pt x="31" y="174"/>
                    <a:pt x="31" y="181"/>
                  </a:cubicBezTo>
                  <a:cubicBezTo>
                    <a:pt x="39" y="181"/>
                    <a:pt x="48" y="181"/>
                    <a:pt x="56" y="181"/>
                  </a:cubicBezTo>
                  <a:cubicBezTo>
                    <a:pt x="56" y="174"/>
                    <a:pt x="56" y="167"/>
                    <a:pt x="56" y="160"/>
                  </a:cubicBezTo>
                  <a:cubicBezTo>
                    <a:pt x="48" y="160"/>
                    <a:pt x="39" y="160"/>
                    <a:pt x="31" y="160"/>
                  </a:cubicBezTo>
                  <a:close/>
                  <a:moveTo>
                    <a:pt x="103" y="160"/>
                  </a:moveTo>
                  <a:cubicBezTo>
                    <a:pt x="103" y="167"/>
                    <a:pt x="103" y="174"/>
                    <a:pt x="103" y="181"/>
                  </a:cubicBezTo>
                  <a:cubicBezTo>
                    <a:pt x="112" y="181"/>
                    <a:pt x="120" y="181"/>
                    <a:pt x="129" y="181"/>
                  </a:cubicBezTo>
                  <a:cubicBezTo>
                    <a:pt x="129" y="174"/>
                    <a:pt x="129" y="167"/>
                    <a:pt x="129" y="160"/>
                  </a:cubicBezTo>
                  <a:cubicBezTo>
                    <a:pt x="120" y="160"/>
                    <a:pt x="112" y="160"/>
                    <a:pt x="103" y="160"/>
                  </a:cubicBezTo>
                  <a:close/>
                  <a:moveTo>
                    <a:pt x="140" y="160"/>
                  </a:moveTo>
                  <a:cubicBezTo>
                    <a:pt x="140" y="167"/>
                    <a:pt x="140" y="174"/>
                    <a:pt x="140" y="181"/>
                  </a:cubicBezTo>
                  <a:cubicBezTo>
                    <a:pt x="148" y="181"/>
                    <a:pt x="157" y="181"/>
                    <a:pt x="165" y="181"/>
                  </a:cubicBezTo>
                  <a:cubicBezTo>
                    <a:pt x="165" y="174"/>
                    <a:pt x="165" y="167"/>
                    <a:pt x="165" y="160"/>
                  </a:cubicBezTo>
                  <a:cubicBezTo>
                    <a:pt x="157" y="160"/>
                    <a:pt x="148" y="160"/>
                    <a:pt x="140" y="160"/>
                  </a:cubicBezTo>
                  <a:close/>
                  <a:moveTo>
                    <a:pt x="176" y="160"/>
                  </a:moveTo>
                  <a:cubicBezTo>
                    <a:pt x="176" y="167"/>
                    <a:pt x="176" y="174"/>
                    <a:pt x="176" y="181"/>
                  </a:cubicBezTo>
                  <a:cubicBezTo>
                    <a:pt x="184" y="181"/>
                    <a:pt x="193" y="181"/>
                    <a:pt x="202" y="181"/>
                  </a:cubicBezTo>
                  <a:cubicBezTo>
                    <a:pt x="202" y="174"/>
                    <a:pt x="202" y="167"/>
                    <a:pt x="202" y="160"/>
                  </a:cubicBezTo>
                  <a:cubicBezTo>
                    <a:pt x="193" y="160"/>
                    <a:pt x="184" y="160"/>
                    <a:pt x="176" y="160"/>
                  </a:cubicBezTo>
                  <a:close/>
                  <a:moveTo>
                    <a:pt x="212" y="160"/>
                  </a:moveTo>
                  <a:cubicBezTo>
                    <a:pt x="212" y="167"/>
                    <a:pt x="212" y="174"/>
                    <a:pt x="212" y="181"/>
                  </a:cubicBezTo>
                  <a:cubicBezTo>
                    <a:pt x="221" y="181"/>
                    <a:pt x="229" y="181"/>
                    <a:pt x="238" y="181"/>
                  </a:cubicBezTo>
                  <a:cubicBezTo>
                    <a:pt x="238" y="174"/>
                    <a:pt x="238" y="167"/>
                    <a:pt x="238" y="160"/>
                  </a:cubicBezTo>
                  <a:cubicBezTo>
                    <a:pt x="229" y="160"/>
                    <a:pt x="221" y="160"/>
                    <a:pt x="212" y="160"/>
                  </a:cubicBezTo>
                  <a:close/>
                  <a:moveTo>
                    <a:pt x="67" y="197"/>
                  </a:moveTo>
                  <a:cubicBezTo>
                    <a:pt x="67" y="204"/>
                    <a:pt x="67" y="211"/>
                    <a:pt x="67" y="218"/>
                  </a:cubicBezTo>
                  <a:cubicBezTo>
                    <a:pt x="75" y="218"/>
                    <a:pt x="84" y="218"/>
                    <a:pt x="93" y="218"/>
                  </a:cubicBezTo>
                  <a:cubicBezTo>
                    <a:pt x="93" y="211"/>
                    <a:pt x="93" y="204"/>
                    <a:pt x="93" y="197"/>
                  </a:cubicBezTo>
                  <a:cubicBezTo>
                    <a:pt x="84" y="197"/>
                    <a:pt x="75" y="197"/>
                    <a:pt x="67" y="197"/>
                  </a:cubicBezTo>
                  <a:close/>
                  <a:moveTo>
                    <a:pt x="31" y="197"/>
                  </a:moveTo>
                  <a:cubicBezTo>
                    <a:pt x="31" y="204"/>
                    <a:pt x="31" y="211"/>
                    <a:pt x="31" y="218"/>
                  </a:cubicBezTo>
                  <a:cubicBezTo>
                    <a:pt x="39" y="218"/>
                    <a:pt x="48" y="218"/>
                    <a:pt x="56" y="218"/>
                  </a:cubicBezTo>
                  <a:cubicBezTo>
                    <a:pt x="56" y="211"/>
                    <a:pt x="56" y="204"/>
                    <a:pt x="56" y="197"/>
                  </a:cubicBezTo>
                  <a:cubicBezTo>
                    <a:pt x="48" y="197"/>
                    <a:pt x="39" y="197"/>
                    <a:pt x="31" y="197"/>
                  </a:cubicBezTo>
                  <a:close/>
                  <a:moveTo>
                    <a:pt x="103" y="197"/>
                  </a:moveTo>
                  <a:cubicBezTo>
                    <a:pt x="103" y="204"/>
                    <a:pt x="103" y="211"/>
                    <a:pt x="103" y="218"/>
                  </a:cubicBezTo>
                  <a:cubicBezTo>
                    <a:pt x="112" y="218"/>
                    <a:pt x="120" y="218"/>
                    <a:pt x="129" y="218"/>
                  </a:cubicBezTo>
                  <a:cubicBezTo>
                    <a:pt x="129" y="211"/>
                    <a:pt x="129" y="204"/>
                    <a:pt x="129" y="197"/>
                  </a:cubicBezTo>
                  <a:cubicBezTo>
                    <a:pt x="120" y="197"/>
                    <a:pt x="112" y="197"/>
                    <a:pt x="103" y="197"/>
                  </a:cubicBezTo>
                  <a:close/>
                  <a:moveTo>
                    <a:pt x="140" y="197"/>
                  </a:moveTo>
                  <a:cubicBezTo>
                    <a:pt x="140" y="204"/>
                    <a:pt x="140" y="211"/>
                    <a:pt x="140" y="218"/>
                  </a:cubicBezTo>
                  <a:cubicBezTo>
                    <a:pt x="148" y="218"/>
                    <a:pt x="157" y="218"/>
                    <a:pt x="165" y="218"/>
                  </a:cubicBezTo>
                  <a:cubicBezTo>
                    <a:pt x="165" y="211"/>
                    <a:pt x="165" y="204"/>
                    <a:pt x="165" y="197"/>
                  </a:cubicBezTo>
                  <a:cubicBezTo>
                    <a:pt x="157" y="197"/>
                    <a:pt x="148" y="197"/>
                    <a:pt x="140" y="197"/>
                  </a:cubicBezTo>
                  <a:close/>
                  <a:moveTo>
                    <a:pt x="176" y="197"/>
                  </a:moveTo>
                  <a:cubicBezTo>
                    <a:pt x="176" y="204"/>
                    <a:pt x="176" y="211"/>
                    <a:pt x="176" y="218"/>
                  </a:cubicBezTo>
                  <a:cubicBezTo>
                    <a:pt x="184" y="218"/>
                    <a:pt x="193" y="218"/>
                    <a:pt x="202" y="218"/>
                  </a:cubicBezTo>
                  <a:cubicBezTo>
                    <a:pt x="202" y="211"/>
                    <a:pt x="202" y="204"/>
                    <a:pt x="202" y="197"/>
                  </a:cubicBezTo>
                  <a:cubicBezTo>
                    <a:pt x="193" y="197"/>
                    <a:pt x="184" y="197"/>
                    <a:pt x="176" y="197"/>
                  </a:cubicBezTo>
                  <a:close/>
                  <a:moveTo>
                    <a:pt x="212" y="197"/>
                  </a:moveTo>
                  <a:cubicBezTo>
                    <a:pt x="212" y="204"/>
                    <a:pt x="212" y="211"/>
                    <a:pt x="212" y="218"/>
                  </a:cubicBezTo>
                  <a:cubicBezTo>
                    <a:pt x="221" y="218"/>
                    <a:pt x="229" y="218"/>
                    <a:pt x="238" y="218"/>
                  </a:cubicBezTo>
                  <a:cubicBezTo>
                    <a:pt x="238" y="211"/>
                    <a:pt x="238" y="204"/>
                    <a:pt x="238" y="197"/>
                  </a:cubicBezTo>
                  <a:cubicBezTo>
                    <a:pt x="229" y="197"/>
                    <a:pt x="221" y="197"/>
                    <a:pt x="212" y="197"/>
                  </a:cubicBezTo>
                  <a:close/>
                  <a:moveTo>
                    <a:pt x="67" y="233"/>
                  </a:moveTo>
                  <a:cubicBezTo>
                    <a:pt x="67" y="240"/>
                    <a:pt x="67" y="247"/>
                    <a:pt x="67" y="255"/>
                  </a:cubicBezTo>
                  <a:cubicBezTo>
                    <a:pt x="75" y="255"/>
                    <a:pt x="84" y="255"/>
                    <a:pt x="93" y="255"/>
                  </a:cubicBezTo>
                  <a:cubicBezTo>
                    <a:pt x="93" y="247"/>
                    <a:pt x="93" y="240"/>
                    <a:pt x="93" y="233"/>
                  </a:cubicBezTo>
                  <a:cubicBezTo>
                    <a:pt x="84" y="233"/>
                    <a:pt x="75" y="233"/>
                    <a:pt x="67" y="233"/>
                  </a:cubicBezTo>
                  <a:close/>
                  <a:moveTo>
                    <a:pt x="31" y="233"/>
                  </a:moveTo>
                  <a:cubicBezTo>
                    <a:pt x="31" y="240"/>
                    <a:pt x="31" y="247"/>
                    <a:pt x="31" y="255"/>
                  </a:cubicBezTo>
                  <a:cubicBezTo>
                    <a:pt x="39" y="255"/>
                    <a:pt x="48" y="255"/>
                    <a:pt x="56" y="255"/>
                  </a:cubicBezTo>
                  <a:cubicBezTo>
                    <a:pt x="56" y="247"/>
                    <a:pt x="56" y="240"/>
                    <a:pt x="56" y="233"/>
                  </a:cubicBezTo>
                  <a:cubicBezTo>
                    <a:pt x="48" y="233"/>
                    <a:pt x="39" y="233"/>
                    <a:pt x="31" y="233"/>
                  </a:cubicBezTo>
                  <a:close/>
                  <a:moveTo>
                    <a:pt x="103" y="233"/>
                  </a:moveTo>
                  <a:cubicBezTo>
                    <a:pt x="103" y="240"/>
                    <a:pt x="103" y="247"/>
                    <a:pt x="103" y="255"/>
                  </a:cubicBezTo>
                  <a:cubicBezTo>
                    <a:pt x="112" y="255"/>
                    <a:pt x="120" y="255"/>
                    <a:pt x="129" y="255"/>
                  </a:cubicBezTo>
                  <a:cubicBezTo>
                    <a:pt x="129" y="247"/>
                    <a:pt x="129" y="240"/>
                    <a:pt x="129" y="233"/>
                  </a:cubicBezTo>
                  <a:cubicBezTo>
                    <a:pt x="120" y="233"/>
                    <a:pt x="112" y="233"/>
                    <a:pt x="103" y="233"/>
                  </a:cubicBezTo>
                  <a:close/>
                  <a:moveTo>
                    <a:pt x="140" y="233"/>
                  </a:moveTo>
                  <a:cubicBezTo>
                    <a:pt x="140" y="240"/>
                    <a:pt x="140" y="247"/>
                    <a:pt x="140" y="255"/>
                  </a:cubicBezTo>
                  <a:cubicBezTo>
                    <a:pt x="148" y="255"/>
                    <a:pt x="157" y="255"/>
                    <a:pt x="165" y="255"/>
                  </a:cubicBezTo>
                  <a:cubicBezTo>
                    <a:pt x="165" y="247"/>
                    <a:pt x="165" y="240"/>
                    <a:pt x="165" y="233"/>
                  </a:cubicBezTo>
                  <a:cubicBezTo>
                    <a:pt x="157" y="233"/>
                    <a:pt x="148" y="233"/>
                    <a:pt x="140" y="233"/>
                  </a:cubicBezTo>
                  <a:close/>
                  <a:moveTo>
                    <a:pt x="176" y="233"/>
                  </a:moveTo>
                  <a:cubicBezTo>
                    <a:pt x="176" y="240"/>
                    <a:pt x="176" y="247"/>
                    <a:pt x="176" y="255"/>
                  </a:cubicBezTo>
                  <a:cubicBezTo>
                    <a:pt x="184" y="255"/>
                    <a:pt x="193" y="255"/>
                    <a:pt x="202" y="255"/>
                  </a:cubicBezTo>
                  <a:cubicBezTo>
                    <a:pt x="202" y="247"/>
                    <a:pt x="202" y="240"/>
                    <a:pt x="202" y="233"/>
                  </a:cubicBezTo>
                  <a:cubicBezTo>
                    <a:pt x="193" y="233"/>
                    <a:pt x="184" y="233"/>
                    <a:pt x="176" y="233"/>
                  </a:cubicBezTo>
                  <a:close/>
                  <a:moveTo>
                    <a:pt x="212" y="233"/>
                  </a:moveTo>
                  <a:cubicBezTo>
                    <a:pt x="212" y="240"/>
                    <a:pt x="212" y="247"/>
                    <a:pt x="212" y="255"/>
                  </a:cubicBezTo>
                  <a:cubicBezTo>
                    <a:pt x="221" y="255"/>
                    <a:pt x="229" y="255"/>
                    <a:pt x="238" y="255"/>
                  </a:cubicBezTo>
                  <a:cubicBezTo>
                    <a:pt x="238" y="247"/>
                    <a:pt x="238" y="240"/>
                    <a:pt x="238" y="233"/>
                  </a:cubicBezTo>
                  <a:cubicBezTo>
                    <a:pt x="229" y="233"/>
                    <a:pt x="221" y="233"/>
                    <a:pt x="212" y="233"/>
                  </a:cubicBezTo>
                  <a:close/>
                  <a:moveTo>
                    <a:pt x="67" y="270"/>
                  </a:moveTo>
                  <a:cubicBezTo>
                    <a:pt x="67" y="277"/>
                    <a:pt x="67" y="284"/>
                    <a:pt x="67" y="291"/>
                  </a:cubicBezTo>
                  <a:cubicBezTo>
                    <a:pt x="75" y="291"/>
                    <a:pt x="84" y="291"/>
                    <a:pt x="93" y="291"/>
                  </a:cubicBezTo>
                  <a:cubicBezTo>
                    <a:pt x="93" y="284"/>
                    <a:pt x="93" y="277"/>
                    <a:pt x="93" y="270"/>
                  </a:cubicBezTo>
                  <a:cubicBezTo>
                    <a:pt x="84" y="270"/>
                    <a:pt x="75" y="270"/>
                    <a:pt x="67" y="270"/>
                  </a:cubicBezTo>
                  <a:close/>
                  <a:moveTo>
                    <a:pt x="31" y="270"/>
                  </a:moveTo>
                  <a:cubicBezTo>
                    <a:pt x="31" y="277"/>
                    <a:pt x="31" y="284"/>
                    <a:pt x="31" y="291"/>
                  </a:cubicBezTo>
                  <a:cubicBezTo>
                    <a:pt x="39" y="291"/>
                    <a:pt x="48" y="291"/>
                    <a:pt x="56" y="291"/>
                  </a:cubicBezTo>
                  <a:cubicBezTo>
                    <a:pt x="56" y="284"/>
                    <a:pt x="56" y="277"/>
                    <a:pt x="56" y="270"/>
                  </a:cubicBezTo>
                  <a:cubicBezTo>
                    <a:pt x="48" y="270"/>
                    <a:pt x="39" y="270"/>
                    <a:pt x="31" y="270"/>
                  </a:cubicBezTo>
                  <a:close/>
                  <a:moveTo>
                    <a:pt x="103" y="270"/>
                  </a:moveTo>
                  <a:cubicBezTo>
                    <a:pt x="103" y="277"/>
                    <a:pt x="103" y="284"/>
                    <a:pt x="103" y="291"/>
                  </a:cubicBezTo>
                  <a:cubicBezTo>
                    <a:pt x="112" y="291"/>
                    <a:pt x="120" y="291"/>
                    <a:pt x="129" y="291"/>
                  </a:cubicBezTo>
                  <a:cubicBezTo>
                    <a:pt x="129" y="284"/>
                    <a:pt x="129" y="277"/>
                    <a:pt x="129" y="270"/>
                  </a:cubicBezTo>
                  <a:cubicBezTo>
                    <a:pt x="120" y="270"/>
                    <a:pt x="112" y="270"/>
                    <a:pt x="103" y="270"/>
                  </a:cubicBezTo>
                  <a:close/>
                  <a:moveTo>
                    <a:pt x="140" y="270"/>
                  </a:moveTo>
                  <a:cubicBezTo>
                    <a:pt x="140" y="277"/>
                    <a:pt x="140" y="284"/>
                    <a:pt x="140" y="291"/>
                  </a:cubicBezTo>
                  <a:cubicBezTo>
                    <a:pt x="148" y="291"/>
                    <a:pt x="157" y="291"/>
                    <a:pt x="165" y="291"/>
                  </a:cubicBezTo>
                  <a:cubicBezTo>
                    <a:pt x="165" y="284"/>
                    <a:pt x="165" y="277"/>
                    <a:pt x="165" y="270"/>
                  </a:cubicBezTo>
                  <a:cubicBezTo>
                    <a:pt x="157" y="270"/>
                    <a:pt x="148" y="270"/>
                    <a:pt x="140" y="270"/>
                  </a:cubicBezTo>
                  <a:close/>
                  <a:moveTo>
                    <a:pt x="176" y="270"/>
                  </a:moveTo>
                  <a:cubicBezTo>
                    <a:pt x="176" y="277"/>
                    <a:pt x="176" y="284"/>
                    <a:pt x="176" y="291"/>
                  </a:cubicBezTo>
                  <a:cubicBezTo>
                    <a:pt x="184" y="291"/>
                    <a:pt x="193" y="291"/>
                    <a:pt x="202" y="291"/>
                  </a:cubicBezTo>
                  <a:cubicBezTo>
                    <a:pt x="202" y="284"/>
                    <a:pt x="202" y="277"/>
                    <a:pt x="202" y="270"/>
                  </a:cubicBezTo>
                  <a:cubicBezTo>
                    <a:pt x="193" y="270"/>
                    <a:pt x="184" y="270"/>
                    <a:pt x="176" y="270"/>
                  </a:cubicBezTo>
                  <a:close/>
                  <a:moveTo>
                    <a:pt x="212" y="270"/>
                  </a:moveTo>
                  <a:cubicBezTo>
                    <a:pt x="212" y="277"/>
                    <a:pt x="212" y="284"/>
                    <a:pt x="212" y="291"/>
                  </a:cubicBezTo>
                  <a:cubicBezTo>
                    <a:pt x="221" y="291"/>
                    <a:pt x="229" y="291"/>
                    <a:pt x="238" y="291"/>
                  </a:cubicBezTo>
                  <a:cubicBezTo>
                    <a:pt x="238" y="284"/>
                    <a:pt x="238" y="277"/>
                    <a:pt x="238" y="270"/>
                  </a:cubicBezTo>
                  <a:cubicBezTo>
                    <a:pt x="229" y="270"/>
                    <a:pt x="221" y="270"/>
                    <a:pt x="212" y="270"/>
                  </a:cubicBezTo>
                  <a:close/>
                  <a:moveTo>
                    <a:pt x="67" y="307"/>
                  </a:moveTo>
                  <a:cubicBezTo>
                    <a:pt x="67" y="314"/>
                    <a:pt x="67" y="321"/>
                    <a:pt x="67" y="328"/>
                  </a:cubicBezTo>
                  <a:cubicBezTo>
                    <a:pt x="75" y="328"/>
                    <a:pt x="84" y="328"/>
                    <a:pt x="93" y="328"/>
                  </a:cubicBezTo>
                  <a:cubicBezTo>
                    <a:pt x="93" y="321"/>
                    <a:pt x="93" y="314"/>
                    <a:pt x="93" y="307"/>
                  </a:cubicBezTo>
                  <a:cubicBezTo>
                    <a:pt x="84" y="307"/>
                    <a:pt x="75" y="307"/>
                    <a:pt x="67" y="307"/>
                  </a:cubicBezTo>
                  <a:close/>
                  <a:moveTo>
                    <a:pt x="31" y="307"/>
                  </a:moveTo>
                  <a:cubicBezTo>
                    <a:pt x="31" y="314"/>
                    <a:pt x="31" y="321"/>
                    <a:pt x="31" y="328"/>
                  </a:cubicBezTo>
                  <a:cubicBezTo>
                    <a:pt x="39" y="328"/>
                    <a:pt x="48" y="328"/>
                    <a:pt x="56" y="328"/>
                  </a:cubicBezTo>
                  <a:cubicBezTo>
                    <a:pt x="56" y="321"/>
                    <a:pt x="56" y="314"/>
                    <a:pt x="56" y="307"/>
                  </a:cubicBezTo>
                  <a:cubicBezTo>
                    <a:pt x="48" y="307"/>
                    <a:pt x="39" y="307"/>
                    <a:pt x="31" y="307"/>
                  </a:cubicBezTo>
                  <a:close/>
                  <a:moveTo>
                    <a:pt x="103" y="307"/>
                  </a:moveTo>
                  <a:cubicBezTo>
                    <a:pt x="103" y="314"/>
                    <a:pt x="103" y="321"/>
                    <a:pt x="103" y="328"/>
                  </a:cubicBezTo>
                  <a:cubicBezTo>
                    <a:pt x="112" y="328"/>
                    <a:pt x="120" y="328"/>
                    <a:pt x="129" y="328"/>
                  </a:cubicBezTo>
                  <a:cubicBezTo>
                    <a:pt x="129" y="321"/>
                    <a:pt x="129" y="314"/>
                    <a:pt x="129" y="307"/>
                  </a:cubicBezTo>
                  <a:cubicBezTo>
                    <a:pt x="120" y="307"/>
                    <a:pt x="112" y="307"/>
                    <a:pt x="103" y="307"/>
                  </a:cubicBezTo>
                  <a:close/>
                  <a:moveTo>
                    <a:pt x="140" y="307"/>
                  </a:moveTo>
                  <a:cubicBezTo>
                    <a:pt x="140" y="314"/>
                    <a:pt x="140" y="321"/>
                    <a:pt x="140" y="328"/>
                  </a:cubicBezTo>
                  <a:cubicBezTo>
                    <a:pt x="148" y="328"/>
                    <a:pt x="157" y="328"/>
                    <a:pt x="165" y="328"/>
                  </a:cubicBezTo>
                  <a:cubicBezTo>
                    <a:pt x="165" y="321"/>
                    <a:pt x="165" y="314"/>
                    <a:pt x="165" y="307"/>
                  </a:cubicBezTo>
                  <a:cubicBezTo>
                    <a:pt x="157" y="307"/>
                    <a:pt x="148" y="307"/>
                    <a:pt x="140" y="307"/>
                  </a:cubicBezTo>
                  <a:close/>
                  <a:moveTo>
                    <a:pt x="176" y="307"/>
                  </a:moveTo>
                  <a:cubicBezTo>
                    <a:pt x="176" y="314"/>
                    <a:pt x="176" y="321"/>
                    <a:pt x="176" y="328"/>
                  </a:cubicBezTo>
                  <a:cubicBezTo>
                    <a:pt x="184" y="328"/>
                    <a:pt x="193" y="328"/>
                    <a:pt x="202" y="328"/>
                  </a:cubicBezTo>
                  <a:cubicBezTo>
                    <a:pt x="202" y="321"/>
                    <a:pt x="202" y="314"/>
                    <a:pt x="202" y="307"/>
                  </a:cubicBezTo>
                  <a:cubicBezTo>
                    <a:pt x="193" y="307"/>
                    <a:pt x="184" y="307"/>
                    <a:pt x="176" y="307"/>
                  </a:cubicBezTo>
                  <a:close/>
                  <a:moveTo>
                    <a:pt x="212" y="307"/>
                  </a:moveTo>
                  <a:cubicBezTo>
                    <a:pt x="212" y="314"/>
                    <a:pt x="212" y="321"/>
                    <a:pt x="212" y="328"/>
                  </a:cubicBezTo>
                  <a:cubicBezTo>
                    <a:pt x="221" y="328"/>
                    <a:pt x="229" y="328"/>
                    <a:pt x="238" y="328"/>
                  </a:cubicBezTo>
                  <a:cubicBezTo>
                    <a:pt x="238" y="321"/>
                    <a:pt x="238" y="314"/>
                    <a:pt x="238" y="307"/>
                  </a:cubicBezTo>
                  <a:cubicBezTo>
                    <a:pt x="229" y="307"/>
                    <a:pt x="221" y="307"/>
                    <a:pt x="212" y="307"/>
                  </a:cubicBezTo>
                  <a:close/>
                  <a:moveTo>
                    <a:pt x="67" y="343"/>
                  </a:moveTo>
                  <a:cubicBezTo>
                    <a:pt x="67" y="350"/>
                    <a:pt x="67" y="357"/>
                    <a:pt x="67" y="364"/>
                  </a:cubicBezTo>
                  <a:cubicBezTo>
                    <a:pt x="75" y="364"/>
                    <a:pt x="84" y="364"/>
                    <a:pt x="93" y="364"/>
                  </a:cubicBezTo>
                  <a:cubicBezTo>
                    <a:pt x="93" y="357"/>
                    <a:pt x="93" y="350"/>
                    <a:pt x="93" y="343"/>
                  </a:cubicBezTo>
                  <a:cubicBezTo>
                    <a:pt x="84" y="343"/>
                    <a:pt x="75" y="343"/>
                    <a:pt x="67" y="343"/>
                  </a:cubicBezTo>
                  <a:close/>
                  <a:moveTo>
                    <a:pt x="31" y="343"/>
                  </a:moveTo>
                  <a:cubicBezTo>
                    <a:pt x="31" y="350"/>
                    <a:pt x="31" y="357"/>
                    <a:pt x="31" y="364"/>
                  </a:cubicBezTo>
                  <a:cubicBezTo>
                    <a:pt x="39" y="364"/>
                    <a:pt x="48" y="364"/>
                    <a:pt x="56" y="364"/>
                  </a:cubicBezTo>
                  <a:cubicBezTo>
                    <a:pt x="56" y="357"/>
                    <a:pt x="56" y="350"/>
                    <a:pt x="56" y="343"/>
                  </a:cubicBezTo>
                  <a:cubicBezTo>
                    <a:pt x="48" y="343"/>
                    <a:pt x="39" y="343"/>
                    <a:pt x="31" y="343"/>
                  </a:cubicBezTo>
                  <a:close/>
                  <a:moveTo>
                    <a:pt x="103" y="343"/>
                  </a:moveTo>
                  <a:cubicBezTo>
                    <a:pt x="103" y="350"/>
                    <a:pt x="103" y="357"/>
                    <a:pt x="103" y="364"/>
                  </a:cubicBezTo>
                  <a:cubicBezTo>
                    <a:pt x="112" y="364"/>
                    <a:pt x="120" y="364"/>
                    <a:pt x="129" y="364"/>
                  </a:cubicBezTo>
                  <a:cubicBezTo>
                    <a:pt x="129" y="357"/>
                    <a:pt x="129" y="350"/>
                    <a:pt x="129" y="343"/>
                  </a:cubicBezTo>
                  <a:cubicBezTo>
                    <a:pt x="120" y="343"/>
                    <a:pt x="112" y="343"/>
                    <a:pt x="103" y="343"/>
                  </a:cubicBezTo>
                  <a:close/>
                  <a:moveTo>
                    <a:pt x="140" y="343"/>
                  </a:moveTo>
                  <a:cubicBezTo>
                    <a:pt x="140" y="350"/>
                    <a:pt x="140" y="357"/>
                    <a:pt x="140" y="364"/>
                  </a:cubicBezTo>
                  <a:cubicBezTo>
                    <a:pt x="148" y="364"/>
                    <a:pt x="157" y="364"/>
                    <a:pt x="165" y="364"/>
                  </a:cubicBezTo>
                  <a:cubicBezTo>
                    <a:pt x="165" y="357"/>
                    <a:pt x="165" y="350"/>
                    <a:pt x="165" y="343"/>
                  </a:cubicBezTo>
                  <a:cubicBezTo>
                    <a:pt x="157" y="343"/>
                    <a:pt x="148" y="343"/>
                    <a:pt x="140" y="343"/>
                  </a:cubicBezTo>
                  <a:close/>
                  <a:moveTo>
                    <a:pt x="176" y="343"/>
                  </a:moveTo>
                  <a:cubicBezTo>
                    <a:pt x="176" y="350"/>
                    <a:pt x="176" y="357"/>
                    <a:pt x="176" y="364"/>
                  </a:cubicBezTo>
                  <a:cubicBezTo>
                    <a:pt x="184" y="364"/>
                    <a:pt x="193" y="364"/>
                    <a:pt x="202" y="364"/>
                  </a:cubicBezTo>
                  <a:cubicBezTo>
                    <a:pt x="202" y="357"/>
                    <a:pt x="202" y="350"/>
                    <a:pt x="202" y="343"/>
                  </a:cubicBezTo>
                  <a:cubicBezTo>
                    <a:pt x="193" y="343"/>
                    <a:pt x="184" y="343"/>
                    <a:pt x="176" y="343"/>
                  </a:cubicBezTo>
                  <a:close/>
                  <a:moveTo>
                    <a:pt x="212" y="343"/>
                  </a:moveTo>
                  <a:cubicBezTo>
                    <a:pt x="212" y="350"/>
                    <a:pt x="212" y="357"/>
                    <a:pt x="212" y="364"/>
                  </a:cubicBezTo>
                  <a:cubicBezTo>
                    <a:pt x="221" y="364"/>
                    <a:pt x="229" y="364"/>
                    <a:pt x="238" y="364"/>
                  </a:cubicBezTo>
                  <a:cubicBezTo>
                    <a:pt x="238" y="357"/>
                    <a:pt x="238" y="350"/>
                    <a:pt x="238" y="343"/>
                  </a:cubicBezTo>
                  <a:cubicBezTo>
                    <a:pt x="229" y="343"/>
                    <a:pt x="221" y="343"/>
                    <a:pt x="212" y="343"/>
                  </a:cubicBezTo>
                  <a:close/>
                  <a:moveTo>
                    <a:pt x="67" y="380"/>
                  </a:moveTo>
                  <a:cubicBezTo>
                    <a:pt x="67" y="387"/>
                    <a:pt x="67" y="394"/>
                    <a:pt x="67" y="401"/>
                  </a:cubicBezTo>
                  <a:cubicBezTo>
                    <a:pt x="75" y="401"/>
                    <a:pt x="84" y="401"/>
                    <a:pt x="93" y="401"/>
                  </a:cubicBezTo>
                  <a:cubicBezTo>
                    <a:pt x="93" y="394"/>
                    <a:pt x="93" y="387"/>
                    <a:pt x="93" y="380"/>
                  </a:cubicBezTo>
                  <a:cubicBezTo>
                    <a:pt x="84" y="380"/>
                    <a:pt x="75" y="380"/>
                    <a:pt x="67" y="380"/>
                  </a:cubicBezTo>
                  <a:close/>
                  <a:moveTo>
                    <a:pt x="31" y="380"/>
                  </a:moveTo>
                  <a:cubicBezTo>
                    <a:pt x="31" y="387"/>
                    <a:pt x="31" y="394"/>
                    <a:pt x="31" y="401"/>
                  </a:cubicBezTo>
                  <a:cubicBezTo>
                    <a:pt x="39" y="401"/>
                    <a:pt x="48" y="401"/>
                    <a:pt x="56" y="401"/>
                  </a:cubicBezTo>
                  <a:cubicBezTo>
                    <a:pt x="56" y="394"/>
                    <a:pt x="56" y="387"/>
                    <a:pt x="56" y="380"/>
                  </a:cubicBezTo>
                  <a:cubicBezTo>
                    <a:pt x="48" y="380"/>
                    <a:pt x="39" y="380"/>
                    <a:pt x="31" y="380"/>
                  </a:cubicBezTo>
                  <a:close/>
                  <a:moveTo>
                    <a:pt x="103" y="380"/>
                  </a:moveTo>
                  <a:cubicBezTo>
                    <a:pt x="103" y="387"/>
                    <a:pt x="103" y="394"/>
                    <a:pt x="103" y="401"/>
                  </a:cubicBezTo>
                  <a:cubicBezTo>
                    <a:pt x="112" y="401"/>
                    <a:pt x="120" y="401"/>
                    <a:pt x="129" y="401"/>
                  </a:cubicBezTo>
                  <a:cubicBezTo>
                    <a:pt x="129" y="394"/>
                    <a:pt x="129" y="387"/>
                    <a:pt x="129" y="380"/>
                  </a:cubicBezTo>
                  <a:cubicBezTo>
                    <a:pt x="120" y="380"/>
                    <a:pt x="112" y="380"/>
                    <a:pt x="103" y="380"/>
                  </a:cubicBezTo>
                  <a:close/>
                  <a:moveTo>
                    <a:pt x="140" y="380"/>
                  </a:moveTo>
                  <a:cubicBezTo>
                    <a:pt x="140" y="387"/>
                    <a:pt x="140" y="394"/>
                    <a:pt x="140" y="401"/>
                  </a:cubicBezTo>
                  <a:cubicBezTo>
                    <a:pt x="148" y="401"/>
                    <a:pt x="157" y="401"/>
                    <a:pt x="165" y="401"/>
                  </a:cubicBezTo>
                  <a:cubicBezTo>
                    <a:pt x="165" y="394"/>
                    <a:pt x="165" y="387"/>
                    <a:pt x="165" y="380"/>
                  </a:cubicBezTo>
                  <a:cubicBezTo>
                    <a:pt x="157" y="380"/>
                    <a:pt x="148" y="380"/>
                    <a:pt x="140" y="380"/>
                  </a:cubicBezTo>
                  <a:close/>
                  <a:moveTo>
                    <a:pt x="176" y="380"/>
                  </a:moveTo>
                  <a:cubicBezTo>
                    <a:pt x="176" y="387"/>
                    <a:pt x="176" y="394"/>
                    <a:pt x="176" y="401"/>
                  </a:cubicBezTo>
                  <a:cubicBezTo>
                    <a:pt x="184" y="401"/>
                    <a:pt x="193" y="401"/>
                    <a:pt x="202" y="401"/>
                  </a:cubicBezTo>
                  <a:cubicBezTo>
                    <a:pt x="202" y="394"/>
                    <a:pt x="202" y="387"/>
                    <a:pt x="202" y="380"/>
                  </a:cubicBezTo>
                  <a:cubicBezTo>
                    <a:pt x="193" y="380"/>
                    <a:pt x="184" y="380"/>
                    <a:pt x="176" y="380"/>
                  </a:cubicBezTo>
                  <a:close/>
                  <a:moveTo>
                    <a:pt x="212" y="380"/>
                  </a:moveTo>
                  <a:cubicBezTo>
                    <a:pt x="212" y="387"/>
                    <a:pt x="212" y="394"/>
                    <a:pt x="212" y="401"/>
                  </a:cubicBezTo>
                  <a:cubicBezTo>
                    <a:pt x="221" y="401"/>
                    <a:pt x="229" y="401"/>
                    <a:pt x="238" y="401"/>
                  </a:cubicBezTo>
                  <a:cubicBezTo>
                    <a:pt x="238" y="394"/>
                    <a:pt x="238" y="387"/>
                    <a:pt x="238" y="380"/>
                  </a:cubicBezTo>
                  <a:cubicBezTo>
                    <a:pt x="229" y="380"/>
                    <a:pt x="221" y="380"/>
                    <a:pt x="212" y="380"/>
                  </a:cubicBezTo>
                  <a:close/>
                  <a:moveTo>
                    <a:pt x="67" y="416"/>
                  </a:moveTo>
                  <a:cubicBezTo>
                    <a:pt x="67" y="423"/>
                    <a:pt x="67" y="430"/>
                    <a:pt x="67" y="438"/>
                  </a:cubicBezTo>
                  <a:cubicBezTo>
                    <a:pt x="75" y="438"/>
                    <a:pt x="84" y="438"/>
                    <a:pt x="93" y="438"/>
                  </a:cubicBezTo>
                  <a:cubicBezTo>
                    <a:pt x="93" y="430"/>
                    <a:pt x="93" y="423"/>
                    <a:pt x="93" y="416"/>
                  </a:cubicBezTo>
                  <a:cubicBezTo>
                    <a:pt x="84" y="416"/>
                    <a:pt x="75" y="416"/>
                    <a:pt x="67" y="416"/>
                  </a:cubicBezTo>
                  <a:close/>
                  <a:moveTo>
                    <a:pt x="31" y="416"/>
                  </a:moveTo>
                  <a:cubicBezTo>
                    <a:pt x="31" y="423"/>
                    <a:pt x="31" y="430"/>
                    <a:pt x="31" y="438"/>
                  </a:cubicBezTo>
                  <a:cubicBezTo>
                    <a:pt x="39" y="438"/>
                    <a:pt x="48" y="438"/>
                    <a:pt x="56" y="438"/>
                  </a:cubicBezTo>
                  <a:cubicBezTo>
                    <a:pt x="56" y="430"/>
                    <a:pt x="56" y="423"/>
                    <a:pt x="56" y="416"/>
                  </a:cubicBezTo>
                  <a:cubicBezTo>
                    <a:pt x="48" y="416"/>
                    <a:pt x="39" y="416"/>
                    <a:pt x="31" y="416"/>
                  </a:cubicBezTo>
                  <a:close/>
                  <a:moveTo>
                    <a:pt x="103" y="416"/>
                  </a:moveTo>
                  <a:cubicBezTo>
                    <a:pt x="103" y="423"/>
                    <a:pt x="103" y="430"/>
                    <a:pt x="103" y="438"/>
                  </a:cubicBezTo>
                  <a:cubicBezTo>
                    <a:pt x="112" y="438"/>
                    <a:pt x="120" y="438"/>
                    <a:pt x="129" y="438"/>
                  </a:cubicBezTo>
                  <a:cubicBezTo>
                    <a:pt x="129" y="430"/>
                    <a:pt x="129" y="423"/>
                    <a:pt x="129" y="416"/>
                  </a:cubicBezTo>
                  <a:cubicBezTo>
                    <a:pt x="120" y="416"/>
                    <a:pt x="112" y="416"/>
                    <a:pt x="103" y="416"/>
                  </a:cubicBezTo>
                  <a:close/>
                  <a:moveTo>
                    <a:pt x="140" y="416"/>
                  </a:moveTo>
                  <a:cubicBezTo>
                    <a:pt x="140" y="423"/>
                    <a:pt x="140" y="430"/>
                    <a:pt x="140" y="438"/>
                  </a:cubicBezTo>
                  <a:cubicBezTo>
                    <a:pt x="148" y="438"/>
                    <a:pt x="157" y="438"/>
                    <a:pt x="165" y="438"/>
                  </a:cubicBezTo>
                  <a:cubicBezTo>
                    <a:pt x="165" y="430"/>
                    <a:pt x="165" y="423"/>
                    <a:pt x="165" y="416"/>
                  </a:cubicBezTo>
                  <a:cubicBezTo>
                    <a:pt x="157" y="416"/>
                    <a:pt x="148" y="416"/>
                    <a:pt x="140" y="416"/>
                  </a:cubicBezTo>
                  <a:close/>
                  <a:moveTo>
                    <a:pt x="176" y="416"/>
                  </a:moveTo>
                  <a:cubicBezTo>
                    <a:pt x="176" y="423"/>
                    <a:pt x="176" y="430"/>
                    <a:pt x="176" y="438"/>
                  </a:cubicBezTo>
                  <a:cubicBezTo>
                    <a:pt x="184" y="438"/>
                    <a:pt x="193" y="438"/>
                    <a:pt x="202" y="438"/>
                  </a:cubicBezTo>
                  <a:cubicBezTo>
                    <a:pt x="202" y="430"/>
                    <a:pt x="202" y="423"/>
                    <a:pt x="202" y="416"/>
                  </a:cubicBezTo>
                  <a:cubicBezTo>
                    <a:pt x="193" y="416"/>
                    <a:pt x="184" y="416"/>
                    <a:pt x="176" y="416"/>
                  </a:cubicBezTo>
                  <a:close/>
                  <a:moveTo>
                    <a:pt x="212" y="416"/>
                  </a:moveTo>
                  <a:cubicBezTo>
                    <a:pt x="212" y="423"/>
                    <a:pt x="212" y="430"/>
                    <a:pt x="212" y="438"/>
                  </a:cubicBezTo>
                  <a:cubicBezTo>
                    <a:pt x="221" y="438"/>
                    <a:pt x="229" y="438"/>
                    <a:pt x="238" y="438"/>
                  </a:cubicBezTo>
                  <a:cubicBezTo>
                    <a:pt x="238" y="430"/>
                    <a:pt x="238" y="423"/>
                    <a:pt x="238" y="416"/>
                  </a:cubicBezTo>
                  <a:cubicBezTo>
                    <a:pt x="229" y="416"/>
                    <a:pt x="221" y="416"/>
                    <a:pt x="212" y="416"/>
                  </a:cubicBezTo>
                  <a:close/>
                  <a:moveTo>
                    <a:pt x="31" y="453"/>
                  </a:moveTo>
                  <a:cubicBezTo>
                    <a:pt x="31" y="474"/>
                    <a:pt x="31" y="474"/>
                    <a:pt x="31" y="474"/>
                  </a:cubicBezTo>
                  <a:cubicBezTo>
                    <a:pt x="56" y="474"/>
                    <a:pt x="56" y="474"/>
                    <a:pt x="56" y="474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31" y="453"/>
                    <a:pt x="31" y="453"/>
                    <a:pt x="31" y="453"/>
                  </a:cubicBezTo>
                  <a:close/>
                  <a:moveTo>
                    <a:pt x="103" y="453"/>
                  </a:moveTo>
                  <a:cubicBezTo>
                    <a:pt x="103" y="460"/>
                    <a:pt x="103" y="467"/>
                    <a:pt x="103" y="474"/>
                  </a:cubicBezTo>
                  <a:cubicBezTo>
                    <a:pt x="112" y="474"/>
                    <a:pt x="120" y="474"/>
                    <a:pt x="129" y="474"/>
                  </a:cubicBezTo>
                  <a:cubicBezTo>
                    <a:pt x="129" y="467"/>
                    <a:pt x="129" y="460"/>
                    <a:pt x="129" y="453"/>
                  </a:cubicBezTo>
                  <a:cubicBezTo>
                    <a:pt x="120" y="453"/>
                    <a:pt x="112" y="453"/>
                    <a:pt x="103" y="453"/>
                  </a:cubicBezTo>
                  <a:close/>
                  <a:moveTo>
                    <a:pt x="140" y="453"/>
                  </a:moveTo>
                  <a:cubicBezTo>
                    <a:pt x="140" y="460"/>
                    <a:pt x="140" y="467"/>
                    <a:pt x="140" y="474"/>
                  </a:cubicBezTo>
                  <a:cubicBezTo>
                    <a:pt x="148" y="474"/>
                    <a:pt x="157" y="474"/>
                    <a:pt x="165" y="474"/>
                  </a:cubicBezTo>
                  <a:cubicBezTo>
                    <a:pt x="165" y="467"/>
                    <a:pt x="165" y="460"/>
                    <a:pt x="165" y="453"/>
                  </a:cubicBezTo>
                  <a:cubicBezTo>
                    <a:pt x="157" y="453"/>
                    <a:pt x="148" y="453"/>
                    <a:pt x="140" y="453"/>
                  </a:cubicBezTo>
                  <a:close/>
                  <a:moveTo>
                    <a:pt x="176" y="453"/>
                  </a:moveTo>
                  <a:cubicBezTo>
                    <a:pt x="176" y="460"/>
                    <a:pt x="176" y="467"/>
                    <a:pt x="176" y="474"/>
                  </a:cubicBezTo>
                  <a:cubicBezTo>
                    <a:pt x="184" y="474"/>
                    <a:pt x="193" y="474"/>
                    <a:pt x="202" y="474"/>
                  </a:cubicBezTo>
                  <a:cubicBezTo>
                    <a:pt x="202" y="467"/>
                    <a:pt x="202" y="460"/>
                    <a:pt x="202" y="453"/>
                  </a:cubicBezTo>
                  <a:cubicBezTo>
                    <a:pt x="193" y="453"/>
                    <a:pt x="184" y="453"/>
                    <a:pt x="176" y="453"/>
                  </a:cubicBezTo>
                  <a:close/>
                  <a:moveTo>
                    <a:pt x="212" y="453"/>
                  </a:moveTo>
                  <a:cubicBezTo>
                    <a:pt x="212" y="474"/>
                    <a:pt x="212" y="474"/>
                    <a:pt x="212" y="474"/>
                  </a:cubicBezTo>
                  <a:cubicBezTo>
                    <a:pt x="238" y="474"/>
                    <a:pt x="238" y="474"/>
                    <a:pt x="238" y="474"/>
                  </a:cubicBezTo>
                  <a:cubicBezTo>
                    <a:pt x="238" y="453"/>
                    <a:pt x="238" y="453"/>
                    <a:pt x="238" y="453"/>
                  </a:cubicBezTo>
                  <a:lnTo>
                    <a:pt x="212" y="453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</p:grpSp>
      <p:sp>
        <p:nvSpPr>
          <p:cNvPr id="105" name="iconfont-1187-868307"/>
          <p:cNvSpPr>
            <a:spLocks noChangeAspect="1"/>
          </p:cNvSpPr>
          <p:nvPr/>
        </p:nvSpPr>
        <p:spPr bwMode="auto">
          <a:xfrm>
            <a:off x="3069316" y="3045195"/>
            <a:ext cx="609685" cy="59684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rgbClr val="203864"/>
          </a:solidFill>
          <a:ln>
            <a:noFill/>
          </a:ln>
        </p:spPr>
      </p:sp>
      <p:sp>
        <p:nvSpPr>
          <p:cNvPr id="107" name="矩形 106"/>
          <p:cNvSpPr/>
          <p:nvPr/>
        </p:nvSpPr>
        <p:spPr>
          <a:xfrm flipH="1">
            <a:off x="3047114" y="3867476"/>
            <a:ext cx="77552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b="1" dirty="0">
                <a:latin typeface="Calibri" panose="020F0502020204030204" pitchFamily="34" charset="0"/>
                <a:ea typeface="等线" panose="02010600030101010101" pitchFamily="2" charset="-122"/>
              </a:rPr>
              <a:t>用户</a:t>
            </a:r>
            <a:endParaRPr lang="zh-CN" altLang="en-US" b="1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pSp>
        <p:nvGrpSpPr>
          <p:cNvPr id="110" name="ed4341d2-371d-491b-82fc-17c8840b410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 rot="20774246">
            <a:off x="5005607" y="2947106"/>
            <a:ext cx="937650" cy="916487"/>
            <a:chOff x="3977371" y="1331986"/>
            <a:chExt cx="4210139" cy="4150685"/>
          </a:xfrm>
        </p:grpSpPr>
        <p:sp>
          <p:nvSpPr>
            <p:cNvPr id="111" name="íSlïdè"/>
            <p:cNvSpPr/>
            <p:nvPr/>
          </p:nvSpPr>
          <p:spPr>
            <a:xfrm>
              <a:off x="4405360" y="1777060"/>
              <a:ext cx="3447190" cy="3450759"/>
            </a:xfrm>
            <a:prstGeom prst="ellipse">
              <a:avLst/>
            </a:prstGeom>
            <a:solidFill>
              <a:schemeClr val="bg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457200" lvl="1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lvl="2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lvl="3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lvl="4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</a:lstStyle>
            <a:p>
              <a:pPr lvl="0" algn="ctr" fontAlgn="base">
                <a:buNone/>
              </a:pPr>
              <a:endParaRPr lang="zh-CN" altLang="zh-CN" strike="noStrike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12" name="îṣḻiďe"/>
            <p:cNvGrpSpPr/>
            <p:nvPr/>
          </p:nvGrpSpPr>
          <p:grpSpPr>
            <a:xfrm>
              <a:off x="4093842" y="1410340"/>
              <a:ext cx="4004218" cy="3969536"/>
              <a:chOff x="8789721" y="1306264"/>
              <a:chExt cx="4004218" cy="3969536"/>
            </a:xfrm>
          </p:grpSpPr>
          <p:sp>
            <p:nvSpPr>
              <p:cNvPr id="194" name="ïš1ïḍè"/>
              <p:cNvSpPr/>
              <p:nvPr/>
            </p:nvSpPr>
            <p:spPr bwMode="auto">
              <a:xfrm>
                <a:off x="11720938" y="2285431"/>
                <a:ext cx="488715" cy="1184589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5" name="íŝḻîḓe"/>
              <p:cNvSpPr/>
              <p:nvPr/>
            </p:nvSpPr>
            <p:spPr bwMode="auto">
              <a:xfrm>
                <a:off x="10404282" y="1306264"/>
                <a:ext cx="1466146" cy="3442179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6" name="ïS1íḍè"/>
              <p:cNvSpPr/>
              <p:nvPr/>
            </p:nvSpPr>
            <p:spPr bwMode="auto">
              <a:xfrm flipH="1">
                <a:off x="9778851" y="2018207"/>
                <a:ext cx="1038517" cy="71247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7" name="íṡļíḋe"/>
              <p:cNvSpPr/>
              <p:nvPr/>
            </p:nvSpPr>
            <p:spPr bwMode="auto">
              <a:xfrm>
                <a:off x="8789721" y="1343559"/>
                <a:ext cx="3927177" cy="3854210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8" name="íŝ1iďe"/>
              <p:cNvSpPr/>
              <p:nvPr/>
            </p:nvSpPr>
            <p:spPr bwMode="auto">
              <a:xfrm>
                <a:off x="9163482" y="1771543"/>
                <a:ext cx="3630457" cy="3425005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9" name="íşľiḋé"/>
              <p:cNvSpPr/>
              <p:nvPr/>
            </p:nvSpPr>
            <p:spPr bwMode="auto">
              <a:xfrm>
                <a:off x="9165424" y="1342432"/>
                <a:ext cx="2941016" cy="3897127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0" name="ï$ḷîḍê"/>
              <p:cNvSpPr/>
              <p:nvPr/>
            </p:nvSpPr>
            <p:spPr bwMode="auto">
              <a:xfrm>
                <a:off x="8791356" y="2610497"/>
                <a:ext cx="1919953" cy="1862726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1" name="ïşľïḓê"/>
              <p:cNvSpPr/>
              <p:nvPr/>
            </p:nvSpPr>
            <p:spPr bwMode="auto">
              <a:xfrm>
                <a:off x="8822654" y="2549105"/>
                <a:ext cx="680711" cy="721054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2" name="işļïḑé"/>
              <p:cNvSpPr/>
              <p:nvPr/>
            </p:nvSpPr>
            <p:spPr bwMode="auto">
              <a:xfrm>
                <a:off x="9505439" y="1346236"/>
                <a:ext cx="2696664" cy="120175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3" name="ïṡļiḑé"/>
              <p:cNvSpPr/>
              <p:nvPr/>
            </p:nvSpPr>
            <p:spPr bwMode="auto">
              <a:xfrm>
                <a:off x="9532777" y="2612372"/>
                <a:ext cx="1282875" cy="1673873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4" name="í$ḷïḍê"/>
              <p:cNvSpPr/>
              <p:nvPr/>
            </p:nvSpPr>
            <p:spPr bwMode="auto">
              <a:xfrm>
                <a:off x="11293302" y="3285023"/>
                <a:ext cx="776711" cy="489290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" name="ïŝḷíḍe"/>
              <p:cNvSpPr/>
              <p:nvPr/>
            </p:nvSpPr>
            <p:spPr bwMode="auto">
              <a:xfrm>
                <a:off x="8930779" y="3344407"/>
                <a:ext cx="1195610" cy="1931393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6" name="îŝḻîḑè"/>
              <p:cNvSpPr/>
              <p:nvPr/>
            </p:nvSpPr>
            <p:spPr bwMode="auto">
              <a:xfrm flipH="1" flipV="1">
                <a:off x="9598746" y="3323054"/>
                <a:ext cx="1230518" cy="7725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7" name="îṡḻiďê"/>
              <p:cNvSpPr/>
              <p:nvPr/>
            </p:nvSpPr>
            <p:spPr bwMode="auto">
              <a:xfrm flipH="1">
                <a:off x="12149884" y="2736984"/>
                <a:ext cx="506169" cy="8584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8" name="îṩľïḋê"/>
              <p:cNvSpPr/>
              <p:nvPr/>
            </p:nvSpPr>
            <p:spPr bwMode="auto">
              <a:xfrm>
                <a:off x="11905471" y="3474607"/>
                <a:ext cx="296720" cy="1270429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9" name="ïşļïḋe"/>
              <p:cNvSpPr/>
              <p:nvPr/>
            </p:nvSpPr>
            <p:spPr bwMode="auto">
              <a:xfrm flipH="1" flipV="1">
                <a:off x="12205950" y="4001929"/>
                <a:ext cx="453807" cy="27468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0" name="isļîḋe"/>
              <p:cNvSpPr/>
              <p:nvPr/>
            </p:nvSpPr>
            <p:spPr bwMode="auto">
              <a:xfrm>
                <a:off x="11811325" y="3826181"/>
                <a:ext cx="69816" cy="93565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1" name="iŝļíḋê"/>
              <p:cNvSpPr/>
              <p:nvPr/>
            </p:nvSpPr>
            <p:spPr bwMode="auto">
              <a:xfrm flipH="1">
                <a:off x="9939462" y="4744036"/>
                <a:ext cx="846528" cy="51503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2" name="îśḻiḍè"/>
              <p:cNvSpPr/>
              <p:nvPr/>
            </p:nvSpPr>
            <p:spPr bwMode="auto">
              <a:xfrm flipH="1">
                <a:off x="10708585" y="2647308"/>
                <a:ext cx="45380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3" name="ï$lïdê"/>
              <p:cNvSpPr/>
              <p:nvPr/>
            </p:nvSpPr>
            <p:spPr bwMode="auto">
              <a:xfrm flipH="1">
                <a:off x="10861070" y="3278419"/>
                <a:ext cx="314174" cy="9442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3" name="íşľîḑé"/>
            <p:cNvSpPr/>
            <p:nvPr/>
          </p:nvSpPr>
          <p:spPr bwMode="auto">
            <a:xfrm>
              <a:off x="6550176" y="1880560"/>
              <a:ext cx="130903" cy="12876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14" name="îŝľïḍè"/>
            <p:cNvSpPr/>
            <p:nvPr/>
          </p:nvSpPr>
          <p:spPr bwMode="auto">
            <a:xfrm>
              <a:off x="7445025" y="2865154"/>
              <a:ext cx="130909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15" name="ïş1ïde"/>
            <p:cNvSpPr/>
            <p:nvPr/>
          </p:nvSpPr>
          <p:spPr bwMode="auto">
            <a:xfrm>
              <a:off x="6957015" y="3056901"/>
              <a:ext cx="130903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16" name="í$1íde"/>
            <p:cNvSpPr/>
            <p:nvPr/>
          </p:nvSpPr>
          <p:spPr bwMode="auto">
            <a:xfrm>
              <a:off x="6426288" y="2734611"/>
              <a:ext cx="130903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17" name="iṧļíde"/>
            <p:cNvSpPr/>
            <p:nvPr/>
          </p:nvSpPr>
          <p:spPr bwMode="auto">
            <a:xfrm>
              <a:off x="5689489" y="3564605"/>
              <a:ext cx="130909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18" name="ï$ḻîḋe"/>
            <p:cNvSpPr/>
            <p:nvPr/>
          </p:nvSpPr>
          <p:spPr bwMode="auto">
            <a:xfrm>
              <a:off x="5036991" y="2797482"/>
              <a:ext cx="130909" cy="128757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19" name="îṡliḓé"/>
            <p:cNvSpPr/>
            <p:nvPr/>
          </p:nvSpPr>
          <p:spPr bwMode="auto">
            <a:xfrm>
              <a:off x="4458141" y="3462257"/>
              <a:ext cx="130909" cy="12876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20" name="íşḻíḍè"/>
            <p:cNvSpPr/>
            <p:nvPr/>
          </p:nvSpPr>
          <p:spPr bwMode="auto">
            <a:xfrm>
              <a:off x="4660231" y="3909821"/>
              <a:ext cx="139633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21" name="iş1iḑê"/>
            <p:cNvSpPr/>
            <p:nvPr/>
          </p:nvSpPr>
          <p:spPr bwMode="auto">
            <a:xfrm>
              <a:off x="5372369" y="4513379"/>
              <a:ext cx="130903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22" name="îşḻíḑê"/>
            <p:cNvSpPr/>
            <p:nvPr/>
          </p:nvSpPr>
          <p:spPr bwMode="auto">
            <a:xfrm>
              <a:off x="6483503" y="4056377"/>
              <a:ext cx="130909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23" name="ïśļíďe"/>
            <p:cNvSpPr/>
            <p:nvPr/>
          </p:nvSpPr>
          <p:spPr bwMode="auto">
            <a:xfrm>
              <a:off x="7035918" y="3863394"/>
              <a:ext cx="139633" cy="128757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sp>
          <p:nvSpPr>
            <p:cNvPr id="124" name="ísḷïḋé"/>
            <p:cNvSpPr/>
            <p:nvPr/>
          </p:nvSpPr>
          <p:spPr bwMode="auto">
            <a:xfrm>
              <a:off x="7455021" y="4051815"/>
              <a:ext cx="130909" cy="13734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latin typeface="Calibri" panose="020F0502020204030204" pitchFamily="34" charset="0"/>
              </a:endParaRPr>
            </a:p>
          </p:txBody>
        </p:sp>
        <p:grpSp>
          <p:nvGrpSpPr>
            <p:cNvPr id="125" name="iśliḍè"/>
            <p:cNvGrpSpPr/>
            <p:nvPr/>
          </p:nvGrpSpPr>
          <p:grpSpPr>
            <a:xfrm>
              <a:off x="4654423" y="1990203"/>
              <a:ext cx="2442236" cy="2936364"/>
              <a:chOff x="4642129" y="2178828"/>
              <a:chExt cx="2442236" cy="2936364"/>
            </a:xfrm>
          </p:grpSpPr>
          <p:sp>
            <p:nvSpPr>
              <p:cNvPr id="177" name="ïśľîďe"/>
              <p:cNvSpPr/>
              <p:nvPr/>
            </p:nvSpPr>
            <p:spPr>
              <a:xfrm>
                <a:off x="6028159" y="4977848"/>
                <a:ext cx="130903" cy="137344"/>
              </a:xfrm>
              <a:prstGeom prst="ellipse">
                <a:avLst/>
              </a:prstGeom>
              <a:solidFill>
                <a:srgbClr val="ED7D31"/>
              </a:solidFill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endParaRPr lang="zh-CN" altLang="zh-CN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78" name="îṥ1iḍe"/>
              <p:cNvGrpSpPr/>
              <p:nvPr/>
            </p:nvGrpSpPr>
            <p:grpSpPr>
              <a:xfrm>
                <a:off x="4642129" y="2178828"/>
                <a:ext cx="2442236" cy="2553535"/>
                <a:chOff x="4642129" y="2178828"/>
                <a:chExt cx="2442236" cy="2553535"/>
              </a:xfrm>
            </p:grpSpPr>
            <p:grpSp>
              <p:nvGrpSpPr>
                <p:cNvPr id="179" name="iš1iḑè"/>
                <p:cNvGrpSpPr/>
                <p:nvPr/>
              </p:nvGrpSpPr>
              <p:grpSpPr>
                <a:xfrm>
                  <a:off x="6744009" y="2350132"/>
                  <a:ext cx="340356" cy="317603"/>
                  <a:chOff x="4115935" y="1847945"/>
                  <a:chExt cx="232988" cy="217770"/>
                </a:xfrm>
              </p:grpSpPr>
              <p:sp>
                <p:nvSpPr>
                  <p:cNvPr id="192" name="iŝľide"/>
                  <p:cNvSpPr/>
                  <p:nvPr/>
                </p:nvSpPr>
                <p:spPr>
                  <a:xfrm>
                    <a:off x="4115935" y="1847945"/>
                    <a:ext cx="232988" cy="21777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93" name="ïṧļïďè"/>
                  <p:cNvSpPr/>
                  <p:nvPr/>
                </p:nvSpPr>
                <p:spPr>
                  <a:xfrm>
                    <a:off x="4169249" y="1904618"/>
                    <a:ext cx="107532" cy="105943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0" name="ïslïḑe"/>
                <p:cNvGrpSpPr/>
                <p:nvPr/>
              </p:nvGrpSpPr>
              <p:grpSpPr>
                <a:xfrm>
                  <a:off x="5784931" y="2737716"/>
                  <a:ext cx="340356" cy="317603"/>
                  <a:chOff x="4116821" y="1847231"/>
                  <a:chExt cx="232988" cy="217770"/>
                </a:xfrm>
              </p:grpSpPr>
              <p:sp>
                <p:nvSpPr>
                  <p:cNvPr id="190" name="íśḷídè"/>
                  <p:cNvSpPr/>
                  <p:nvPr/>
                </p:nvSpPr>
                <p:spPr>
                  <a:xfrm>
                    <a:off x="4116821" y="1847231"/>
                    <a:ext cx="232988" cy="21777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91" name="ïs1îďè"/>
                  <p:cNvSpPr/>
                  <p:nvPr/>
                </p:nvSpPr>
                <p:spPr>
                  <a:xfrm>
                    <a:off x="4171471" y="1898885"/>
                    <a:ext cx="113504" cy="105943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1" name="išlïḑe"/>
                <p:cNvGrpSpPr/>
                <p:nvPr/>
              </p:nvGrpSpPr>
              <p:grpSpPr>
                <a:xfrm>
                  <a:off x="4642129" y="3425830"/>
                  <a:ext cx="340356" cy="326190"/>
                  <a:chOff x="4104773" y="1862672"/>
                  <a:chExt cx="232988" cy="223658"/>
                </a:xfrm>
              </p:grpSpPr>
              <p:sp>
                <p:nvSpPr>
                  <p:cNvPr id="188" name="ï$ḷídè"/>
                  <p:cNvSpPr/>
                  <p:nvPr/>
                </p:nvSpPr>
                <p:spPr>
                  <a:xfrm>
                    <a:off x="4104773" y="1862672"/>
                    <a:ext cx="232988" cy="223658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89" name="ísḻîḋê"/>
                  <p:cNvSpPr/>
                  <p:nvPr/>
                </p:nvSpPr>
                <p:spPr>
                  <a:xfrm>
                    <a:off x="4164599" y="1920829"/>
                    <a:ext cx="107532" cy="105943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2" name="iṡľiḍé"/>
                <p:cNvGrpSpPr/>
                <p:nvPr/>
              </p:nvGrpSpPr>
              <p:grpSpPr>
                <a:xfrm>
                  <a:off x="5901334" y="4380418"/>
                  <a:ext cx="314172" cy="351945"/>
                  <a:chOff x="4122376" y="1846925"/>
                  <a:chExt cx="215064" cy="241317"/>
                </a:xfrm>
              </p:grpSpPr>
              <p:sp>
                <p:nvSpPr>
                  <p:cNvPr id="186" name="íš1íḍe"/>
                  <p:cNvSpPr/>
                  <p:nvPr/>
                </p:nvSpPr>
                <p:spPr>
                  <a:xfrm>
                    <a:off x="4122376" y="1846925"/>
                    <a:ext cx="215064" cy="241317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îṥlíḑê"/>
                  <p:cNvSpPr/>
                  <p:nvPr/>
                </p:nvSpPr>
                <p:spPr>
                  <a:xfrm>
                    <a:off x="4182116" y="1911670"/>
                    <a:ext cx="95584" cy="111827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3" name="ïṧlîḑé"/>
                <p:cNvGrpSpPr/>
                <p:nvPr/>
              </p:nvGrpSpPr>
              <p:grpSpPr>
                <a:xfrm>
                  <a:off x="5954153" y="2178828"/>
                  <a:ext cx="218179" cy="206015"/>
                  <a:chOff x="4104331" y="1812418"/>
                  <a:chExt cx="237045" cy="224196"/>
                </a:xfrm>
              </p:grpSpPr>
              <p:sp>
                <p:nvSpPr>
                  <p:cNvPr id="184" name="ïṥliḑê"/>
                  <p:cNvSpPr/>
                  <p:nvPr/>
                </p:nvSpPr>
                <p:spPr>
                  <a:xfrm>
                    <a:off x="4104331" y="1812418"/>
                    <a:ext cx="237045" cy="224196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iṩḷiḋê"/>
                  <p:cNvSpPr/>
                  <p:nvPr/>
                </p:nvSpPr>
                <p:spPr>
                  <a:xfrm>
                    <a:off x="4170570" y="1869579"/>
                    <a:ext cx="113780" cy="112098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marL="0" lvl="0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1800"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457200" lvl="1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2pPr>
                    <a:lvl3pPr marL="914400" lvl="2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3pPr>
                    <a:lvl4pPr marL="1371600" lvl="3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4pPr>
                    <a:lvl5pPr marL="1828800" lvl="4" indent="0" algn="l" defTabSz="4572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5pPr>
                  </a:lstStyle>
                  <a:p>
                    <a:pPr lvl="0" algn="ctr" fontAlgn="base">
                      <a:buNone/>
                    </a:pPr>
                    <a:endParaRPr lang="zh-CN" altLang="zh-CN" strike="noStrike" noProof="1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26" name="iŝľíḑê"/>
            <p:cNvGrpSpPr/>
            <p:nvPr/>
          </p:nvGrpSpPr>
          <p:grpSpPr>
            <a:xfrm>
              <a:off x="5978815" y="3165510"/>
              <a:ext cx="1553844" cy="493855"/>
              <a:chOff x="5966521" y="3354135"/>
              <a:chExt cx="1553844" cy="493855"/>
            </a:xfrm>
          </p:grpSpPr>
          <p:grpSp>
            <p:nvGrpSpPr>
              <p:cNvPr id="168" name="ïṥḻîḍê"/>
              <p:cNvGrpSpPr/>
              <p:nvPr/>
            </p:nvGrpSpPr>
            <p:grpSpPr>
              <a:xfrm>
                <a:off x="6374663" y="3354135"/>
                <a:ext cx="314172" cy="334772"/>
                <a:chOff x="4143147" y="1849569"/>
                <a:chExt cx="215064" cy="229542"/>
              </a:xfrm>
            </p:grpSpPr>
            <p:sp>
              <p:nvSpPr>
                <p:cNvPr id="175" name="íṥḷíḑê"/>
                <p:cNvSpPr/>
                <p:nvPr/>
              </p:nvSpPr>
              <p:spPr>
                <a:xfrm>
                  <a:off x="4143147" y="1849569"/>
                  <a:ext cx="215064" cy="229542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76" name="íŝ1ïde"/>
                <p:cNvSpPr/>
                <p:nvPr/>
              </p:nvSpPr>
              <p:spPr>
                <a:xfrm>
                  <a:off x="4202887" y="1908426"/>
                  <a:ext cx="95584" cy="111827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9" name="ïśļiḋé"/>
              <p:cNvGrpSpPr/>
              <p:nvPr/>
            </p:nvGrpSpPr>
            <p:grpSpPr>
              <a:xfrm>
                <a:off x="5966521" y="3595180"/>
                <a:ext cx="209450" cy="231765"/>
                <a:chOff x="4130473" y="1855794"/>
                <a:chExt cx="227561" cy="252218"/>
              </a:xfrm>
            </p:grpSpPr>
            <p:sp>
              <p:nvSpPr>
                <p:cNvPr id="173" name="íṥḷïdè"/>
                <p:cNvSpPr/>
                <p:nvPr/>
              </p:nvSpPr>
              <p:spPr>
                <a:xfrm>
                  <a:off x="4130473" y="1855794"/>
                  <a:ext cx="227561" cy="25221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74" name="iṡḷïḍé"/>
                <p:cNvSpPr/>
                <p:nvPr/>
              </p:nvSpPr>
              <p:spPr>
                <a:xfrm>
                  <a:off x="4188491" y="1921316"/>
                  <a:ext cx="113780" cy="11209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0" name="ïṧḻïďe"/>
              <p:cNvGrpSpPr/>
              <p:nvPr/>
            </p:nvGrpSpPr>
            <p:grpSpPr>
              <a:xfrm>
                <a:off x="7293464" y="3599053"/>
                <a:ext cx="226901" cy="248937"/>
                <a:chOff x="4138981" y="1837216"/>
                <a:chExt cx="224109" cy="246278"/>
              </a:xfrm>
            </p:grpSpPr>
            <p:sp>
              <p:nvSpPr>
                <p:cNvPr id="171" name="iṩļiḑê"/>
                <p:cNvSpPr/>
                <p:nvPr/>
              </p:nvSpPr>
              <p:spPr>
                <a:xfrm>
                  <a:off x="4138981" y="1837216"/>
                  <a:ext cx="224109" cy="24627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72" name="iśļidê"/>
                <p:cNvSpPr/>
                <p:nvPr/>
              </p:nvSpPr>
              <p:spPr>
                <a:xfrm>
                  <a:off x="4199316" y="1905155"/>
                  <a:ext cx="103435" cy="110399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27" name="îsļídê"/>
            <p:cNvGrpSpPr/>
            <p:nvPr/>
          </p:nvGrpSpPr>
          <p:grpSpPr>
            <a:xfrm>
              <a:off x="3977371" y="1331986"/>
              <a:ext cx="4210139" cy="4150685"/>
              <a:chOff x="3965077" y="1520611"/>
              <a:chExt cx="4210139" cy="4150685"/>
            </a:xfrm>
          </p:grpSpPr>
          <p:grpSp>
            <p:nvGrpSpPr>
              <p:cNvPr id="128" name="iSļîḑê"/>
              <p:cNvGrpSpPr/>
              <p:nvPr/>
            </p:nvGrpSpPr>
            <p:grpSpPr>
              <a:xfrm>
                <a:off x="4064273" y="4337595"/>
                <a:ext cx="270543" cy="248936"/>
                <a:chOff x="4129793" y="1886530"/>
                <a:chExt cx="242923" cy="223888"/>
              </a:xfrm>
            </p:grpSpPr>
            <p:sp>
              <p:nvSpPr>
                <p:cNvPr id="166" name="íṡḻídê"/>
                <p:cNvSpPr/>
                <p:nvPr/>
              </p:nvSpPr>
              <p:spPr>
                <a:xfrm>
                  <a:off x="4129793" y="1886530"/>
                  <a:ext cx="242923" cy="22388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7" name="ï$ľiḓe"/>
                <p:cNvSpPr/>
                <p:nvPr/>
              </p:nvSpPr>
              <p:spPr>
                <a:xfrm>
                  <a:off x="4207930" y="1950128"/>
                  <a:ext cx="101872" cy="100365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9" name="îŝlíďe"/>
              <p:cNvGrpSpPr/>
              <p:nvPr/>
            </p:nvGrpSpPr>
            <p:grpSpPr>
              <a:xfrm>
                <a:off x="5168476" y="5422366"/>
                <a:ext cx="244359" cy="248930"/>
                <a:chOff x="4152290" y="1889983"/>
                <a:chExt cx="219412" cy="223883"/>
              </a:xfrm>
            </p:grpSpPr>
            <p:sp>
              <p:nvSpPr>
                <p:cNvPr id="164" name="i$ľíďê"/>
                <p:cNvSpPr/>
                <p:nvPr/>
              </p:nvSpPr>
              <p:spPr>
                <a:xfrm>
                  <a:off x="4152290" y="1889983"/>
                  <a:ext cx="219412" cy="223883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5" name="iṩ1ide"/>
                <p:cNvSpPr/>
                <p:nvPr/>
              </p:nvSpPr>
              <p:spPr>
                <a:xfrm>
                  <a:off x="4207141" y="1951744"/>
                  <a:ext cx="109706" cy="10036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0" name="iṥ1îḋe"/>
              <p:cNvGrpSpPr/>
              <p:nvPr/>
            </p:nvGrpSpPr>
            <p:grpSpPr>
              <a:xfrm>
                <a:off x="6788535" y="5370902"/>
                <a:ext cx="244359" cy="257517"/>
                <a:chOff x="4151518" y="1884568"/>
                <a:chExt cx="219412" cy="231606"/>
              </a:xfrm>
            </p:grpSpPr>
            <p:sp>
              <p:nvSpPr>
                <p:cNvPr id="162" name="í$1íḑé"/>
                <p:cNvSpPr/>
                <p:nvPr/>
              </p:nvSpPr>
              <p:spPr>
                <a:xfrm>
                  <a:off x="4151518" y="1884568"/>
                  <a:ext cx="219412" cy="231606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3" name="îSļïḑé"/>
                <p:cNvSpPr/>
                <p:nvPr/>
              </p:nvSpPr>
              <p:spPr>
                <a:xfrm>
                  <a:off x="4206373" y="1946330"/>
                  <a:ext cx="109706" cy="108083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1" name="iṧļîḓé"/>
              <p:cNvGrpSpPr/>
              <p:nvPr/>
            </p:nvGrpSpPr>
            <p:grpSpPr>
              <a:xfrm>
                <a:off x="7843047" y="4433579"/>
                <a:ext cx="261813" cy="231767"/>
                <a:chOff x="4139651" y="1861183"/>
                <a:chExt cx="235084" cy="208447"/>
              </a:xfrm>
            </p:grpSpPr>
            <p:sp>
              <p:nvSpPr>
                <p:cNvPr id="160" name="íṧľïdè"/>
                <p:cNvSpPr/>
                <p:nvPr/>
              </p:nvSpPr>
              <p:spPr>
                <a:xfrm>
                  <a:off x="4139651" y="1861183"/>
                  <a:ext cx="235084" cy="208447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1" name="isḷídè"/>
                <p:cNvSpPr/>
                <p:nvPr/>
              </p:nvSpPr>
              <p:spPr>
                <a:xfrm>
                  <a:off x="4201521" y="1921915"/>
                  <a:ext cx="101867" cy="92642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32" name="íšľîdé"/>
              <p:cNvSpPr/>
              <p:nvPr/>
            </p:nvSpPr>
            <p:spPr>
              <a:xfrm>
                <a:off x="7895950" y="2937820"/>
                <a:ext cx="279266" cy="27468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457200" lvl="1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lvl="2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lvl="3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lvl="4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</a:lstStyle>
              <a:p>
                <a:pPr lvl="0" algn="ctr" fontAlgn="base">
                  <a:buNone/>
                </a:pPr>
                <a:endParaRPr lang="zh-CN" altLang="zh-CN" strike="noStrike" noProof="1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133" name="ï$ḷíḑè"/>
              <p:cNvGrpSpPr/>
              <p:nvPr/>
            </p:nvGrpSpPr>
            <p:grpSpPr>
              <a:xfrm>
                <a:off x="7459018" y="2161350"/>
                <a:ext cx="218174" cy="206015"/>
                <a:chOff x="4147925" y="1869550"/>
                <a:chExt cx="237039" cy="224196"/>
              </a:xfrm>
            </p:grpSpPr>
            <p:sp>
              <p:nvSpPr>
                <p:cNvPr id="158" name="ïslïdê"/>
                <p:cNvSpPr/>
                <p:nvPr/>
              </p:nvSpPr>
              <p:spPr>
                <a:xfrm>
                  <a:off x="4147925" y="1869550"/>
                  <a:ext cx="237039" cy="224196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9" name="îṥļîḍé"/>
                <p:cNvSpPr/>
                <p:nvPr/>
              </p:nvSpPr>
              <p:spPr>
                <a:xfrm>
                  <a:off x="4204815" y="1925599"/>
                  <a:ext cx="123259" cy="11209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íṩľiḍè"/>
              <p:cNvGrpSpPr/>
              <p:nvPr/>
            </p:nvGrpSpPr>
            <p:grpSpPr>
              <a:xfrm>
                <a:off x="6670727" y="1668189"/>
                <a:ext cx="191995" cy="231770"/>
                <a:chOff x="4146762" y="1857310"/>
                <a:chExt cx="208597" cy="252224"/>
              </a:xfrm>
            </p:grpSpPr>
            <p:sp>
              <p:nvSpPr>
                <p:cNvPr id="156" name="î$ļïďe"/>
                <p:cNvSpPr/>
                <p:nvPr/>
              </p:nvSpPr>
              <p:spPr>
                <a:xfrm>
                  <a:off x="4146762" y="1857310"/>
                  <a:ext cx="208597" cy="25222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7" name="îślïdê"/>
                <p:cNvSpPr/>
                <p:nvPr/>
              </p:nvSpPr>
              <p:spPr>
                <a:xfrm>
                  <a:off x="4195437" y="1921727"/>
                  <a:ext cx="104296" cy="11209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5" name="iśḷïḑè"/>
              <p:cNvGrpSpPr/>
              <p:nvPr/>
            </p:nvGrpSpPr>
            <p:grpSpPr>
              <a:xfrm>
                <a:off x="5624437" y="1520611"/>
                <a:ext cx="183266" cy="197434"/>
                <a:chOff x="4135744" y="1841165"/>
                <a:chExt cx="199113" cy="214858"/>
              </a:xfrm>
            </p:grpSpPr>
            <p:sp>
              <p:nvSpPr>
                <p:cNvPr id="154" name="íšlîďé"/>
                <p:cNvSpPr/>
                <p:nvPr/>
              </p:nvSpPr>
              <p:spPr>
                <a:xfrm>
                  <a:off x="4135744" y="1841165"/>
                  <a:ext cx="199113" cy="21485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5" name="íşḻïdé"/>
                <p:cNvSpPr/>
                <p:nvPr/>
              </p:nvSpPr>
              <p:spPr>
                <a:xfrm>
                  <a:off x="4183150" y="1897214"/>
                  <a:ext cx="104302" cy="10276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6" name="íṥḷïďè"/>
              <p:cNvGrpSpPr/>
              <p:nvPr/>
            </p:nvGrpSpPr>
            <p:grpSpPr>
              <a:xfrm>
                <a:off x="4342918" y="2303126"/>
                <a:ext cx="218180" cy="197428"/>
                <a:chOff x="4138912" y="1858649"/>
                <a:chExt cx="223307" cy="202398"/>
              </a:xfrm>
            </p:grpSpPr>
            <p:sp>
              <p:nvSpPr>
                <p:cNvPr id="152" name="íṥḷîdé"/>
                <p:cNvSpPr/>
                <p:nvPr/>
              </p:nvSpPr>
              <p:spPr>
                <a:xfrm>
                  <a:off x="4138912" y="1858649"/>
                  <a:ext cx="223307" cy="20239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3" name="îṡḷïďê"/>
                <p:cNvSpPr/>
                <p:nvPr/>
              </p:nvSpPr>
              <p:spPr>
                <a:xfrm>
                  <a:off x="4200378" y="1920120"/>
                  <a:ext cx="98251" cy="8800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7" name="ïSḻíḍè"/>
              <p:cNvGrpSpPr/>
              <p:nvPr/>
            </p:nvGrpSpPr>
            <p:grpSpPr>
              <a:xfrm>
                <a:off x="3965077" y="3158106"/>
                <a:ext cx="218180" cy="223182"/>
                <a:chOff x="4122769" y="1857090"/>
                <a:chExt cx="223307" cy="228801"/>
              </a:xfrm>
            </p:grpSpPr>
            <p:sp>
              <p:nvSpPr>
                <p:cNvPr id="150" name="ïṣ1idé"/>
                <p:cNvSpPr/>
                <p:nvPr/>
              </p:nvSpPr>
              <p:spPr>
                <a:xfrm>
                  <a:off x="4122769" y="1857090"/>
                  <a:ext cx="223307" cy="228801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1" name="íSḻiḍe"/>
                <p:cNvSpPr/>
                <p:nvPr/>
              </p:nvSpPr>
              <p:spPr>
                <a:xfrm>
                  <a:off x="4185297" y="1918693"/>
                  <a:ext cx="98251" cy="10560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8" name="íṡlïḓè"/>
              <p:cNvGrpSpPr/>
              <p:nvPr/>
            </p:nvGrpSpPr>
            <p:grpSpPr>
              <a:xfrm>
                <a:off x="4705571" y="2830274"/>
                <a:ext cx="200722" cy="197432"/>
                <a:chOff x="4149634" y="1889371"/>
                <a:chExt cx="225982" cy="222644"/>
              </a:xfrm>
            </p:grpSpPr>
            <p:sp>
              <p:nvSpPr>
                <p:cNvPr id="148" name="îSļïḍé"/>
                <p:cNvSpPr/>
                <p:nvPr/>
              </p:nvSpPr>
              <p:spPr>
                <a:xfrm>
                  <a:off x="4149634" y="1889371"/>
                  <a:ext cx="225982" cy="22264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9" name="îṣ1iḋè"/>
                <p:cNvSpPr/>
                <p:nvPr/>
              </p:nvSpPr>
              <p:spPr>
                <a:xfrm>
                  <a:off x="4208586" y="1947453"/>
                  <a:ext cx="108077" cy="10648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9" name="iś1ïdè"/>
              <p:cNvGrpSpPr/>
              <p:nvPr/>
            </p:nvGrpSpPr>
            <p:grpSpPr>
              <a:xfrm>
                <a:off x="4854556" y="4366727"/>
                <a:ext cx="314172" cy="343358"/>
                <a:chOff x="4140388" y="1867167"/>
                <a:chExt cx="215064" cy="235429"/>
              </a:xfrm>
            </p:grpSpPr>
            <p:sp>
              <p:nvSpPr>
                <p:cNvPr id="146" name="íS1îdê"/>
                <p:cNvSpPr/>
                <p:nvPr/>
              </p:nvSpPr>
              <p:spPr>
                <a:xfrm>
                  <a:off x="4140388" y="1867167"/>
                  <a:ext cx="215064" cy="235429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7" name="íṩ1íďè"/>
                <p:cNvSpPr/>
                <p:nvPr/>
              </p:nvSpPr>
              <p:spPr>
                <a:xfrm>
                  <a:off x="4200753" y="1926809"/>
                  <a:ext cx="101560" cy="111827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0" name="îS1ïḍe"/>
              <p:cNvGrpSpPr/>
              <p:nvPr/>
            </p:nvGrpSpPr>
            <p:grpSpPr>
              <a:xfrm>
                <a:off x="5466452" y="1971911"/>
                <a:ext cx="209450" cy="206015"/>
                <a:chOff x="4133662" y="1858561"/>
                <a:chExt cx="227561" cy="224196"/>
              </a:xfrm>
            </p:grpSpPr>
            <p:sp>
              <p:nvSpPr>
                <p:cNvPr id="144" name="îsḻiḑe"/>
                <p:cNvSpPr/>
                <p:nvPr/>
              </p:nvSpPr>
              <p:spPr>
                <a:xfrm>
                  <a:off x="4133662" y="1858561"/>
                  <a:ext cx="227561" cy="224196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5" name="îś1îďe"/>
                <p:cNvSpPr/>
                <p:nvPr/>
              </p:nvSpPr>
              <p:spPr>
                <a:xfrm>
                  <a:off x="4190552" y="1914610"/>
                  <a:ext cx="113780" cy="11209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1" name="íśliḍe"/>
              <p:cNvGrpSpPr/>
              <p:nvPr/>
            </p:nvGrpSpPr>
            <p:grpSpPr>
              <a:xfrm>
                <a:off x="7056793" y="4880605"/>
                <a:ext cx="261809" cy="240349"/>
                <a:chOff x="4138661" y="1862515"/>
                <a:chExt cx="235079" cy="216165"/>
              </a:xfrm>
            </p:grpSpPr>
            <p:sp>
              <p:nvSpPr>
                <p:cNvPr id="142" name="iŝḻiḋe"/>
                <p:cNvSpPr/>
                <p:nvPr/>
              </p:nvSpPr>
              <p:spPr>
                <a:xfrm>
                  <a:off x="4138661" y="1862515"/>
                  <a:ext cx="235079" cy="216165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3" name="îṧlïḓe"/>
                <p:cNvSpPr/>
                <p:nvPr/>
              </p:nvSpPr>
              <p:spPr>
                <a:xfrm>
                  <a:off x="4200529" y="1923247"/>
                  <a:ext cx="101870" cy="100365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lvl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457200" lvl="1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2pPr>
                  <a:lvl3pPr marL="914400" lvl="2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3pPr>
                  <a:lvl4pPr marL="1371600" lvl="3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4pPr>
                  <a:lvl5pPr marL="1828800" lvl="4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b="0" i="0" u="non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5pPr>
                </a:lstStyle>
                <a:p>
                  <a:pPr lvl="0" algn="ctr" fontAlgn="base">
                    <a:buNone/>
                  </a:pPr>
                  <a:endParaRPr lang="zh-CN" altLang="zh-CN" strike="noStrike" noProof="1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216" name="文本框 215"/>
          <p:cNvSpPr txBox="1"/>
          <p:nvPr/>
        </p:nvSpPr>
        <p:spPr>
          <a:xfrm>
            <a:off x="3809741" y="3513538"/>
            <a:ext cx="1308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alibri" panose="020F0502020204030204" pitchFamily="34" charset="0"/>
                <a:ea typeface="等线" panose="02010600030101010101" pitchFamily="2" charset="-122"/>
              </a:rPr>
              <a:t>获得</a:t>
            </a:r>
            <a:r>
              <a:rPr lang="en-US" altLang="zh-CN" sz="1600" b="1" dirty="0">
                <a:latin typeface="Calibri" panose="020F0502020204030204" pitchFamily="34" charset="0"/>
                <a:ea typeface="等线" panose="02010600030101010101" pitchFamily="2" charset="-122"/>
              </a:rPr>
              <a:t>token</a:t>
            </a:r>
            <a:endParaRPr lang="zh-CN" altLang="en-US" sz="1600" dirty="0"/>
          </a:p>
        </p:txBody>
      </p:sp>
      <p:cxnSp>
        <p:nvCxnSpPr>
          <p:cNvPr id="217" name="直接箭头连接符 216"/>
          <p:cNvCxnSpPr/>
          <p:nvPr/>
        </p:nvCxnSpPr>
        <p:spPr bwMode="auto">
          <a:xfrm flipH="1" flipV="1">
            <a:off x="6397914" y="3338384"/>
            <a:ext cx="1179215" cy="186618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 bwMode="auto">
          <a:xfrm flipH="1" flipV="1">
            <a:off x="6249323" y="3648379"/>
            <a:ext cx="874424" cy="578058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 bwMode="auto">
          <a:xfrm flipH="1">
            <a:off x="6295019" y="2494021"/>
            <a:ext cx="1042540" cy="563036"/>
          </a:xfrm>
          <a:prstGeom prst="straightConnector1">
            <a:avLst/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iconfont-1161-857021"/>
          <p:cNvSpPr>
            <a:spLocks noChangeAspect="1"/>
          </p:cNvSpPr>
          <p:nvPr/>
        </p:nvSpPr>
        <p:spPr bwMode="auto">
          <a:xfrm>
            <a:off x="7536573" y="2027584"/>
            <a:ext cx="609685" cy="609685"/>
          </a:xfrm>
          <a:custGeom>
            <a:avLst/>
            <a:gdLst>
              <a:gd name="T0" fmla="*/ 4569 w 9137"/>
              <a:gd name="T1" fmla="*/ 0 h 9137"/>
              <a:gd name="T2" fmla="*/ 0 w 9137"/>
              <a:gd name="T3" fmla="*/ 4569 h 9137"/>
              <a:gd name="T4" fmla="*/ 4569 w 9137"/>
              <a:gd name="T5" fmla="*/ 9137 h 9137"/>
              <a:gd name="T6" fmla="*/ 9137 w 9137"/>
              <a:gd name="T7" fmla="*/ 4569 h 9137"/>
              <a:gd name="T8" fmla="*/ 4569 w 9137"/>
              <a:gd name="T9" fmla="*/ 0 h 9137"/>
              <a:gd name="T10" fmla="*/ 4451 w 9137"/>
              <a:gd name="T11" fmla="*/ 5591 h 9137"/>
              <a:gd name="T12" fmla="*/ 4451 w 9137"/>
              <a:gd name="T13" fmla="*/ 4047 h 9137"/>
              <a:gd name="T14" fmla="*/ 4841 w 9137"/>
              <a:gd name="T15" fmla="*/ 4047 h 9137"/>
              <a:gd name="T16" fmla="*/ 4934 w 9137"/>
              <a:gd name="T17" fmla="*/ 4077 h 9137"/>
              <a:gd name="T18" fmla="*/ 4921 w 9137"/>
              <a:gd name="T19" fmla="*/ 4140 h 9137"/>
              <a:gd name="T20" fmla="*/ 4888 w 9137"/>
              <a:gd name="T21" fmla="*/ 4401 h 9137"/>
              <a:gd name="T22" fmla="*/ 4888 w 9137"/>
              <a:gd name="T23" fmla="*/ 4655 h 9137"/>
              <a:gd name="T24" fmla="*/ 5743 w 9137"/>
              <a:gd name="T25" fmla="*/ 4655 h 9137"/>
              <a:gd name="T26" fmla="*/ 5743 w 9137"/>
              <a:gd name="T27" fmla="*/ 5012 h 9137"/>
              <a:gd name="T28" fmla="*/ 4888 w 9137"/>
              <a:gd name="T29" fmla="*/ 5012 h 9137"/>
              <a:gd name="T30" fmla="*/ 4888 w 9137"/>
              <a:gd name="T31" fmla="*/ 5591 h 9137"/>
              <a:gd name="T32" fmla="*/ 5999 w 9137"/>
              <a:gd name="T33" fmla="*/ 5591 h 9137"/>
              <a:gd name="T34" fmla="*/ 5999 w 9137"/>
              <a:gd name="T35" fmla="*/ 5959 h 9137"/>
              <a:gd name="T36" fmla="*/ 3112 w 9137"/>
              <a:gd name="T37" fmla="*/ 5959 h 9137"/>
              <a:gd name="T38" fmla="*/ 3112 w 9137"/>
              <a:gd name="T39" fmla="*/ 5591 h 9137"/>
              <a:gd name="T40" fmla="*/ 3605 w 9137"/>
              <a:gd name="T41" fmla="*/ 5591 h 9137"/>
              <a:gd name="T42" fmla="*/ 3605 w 9137"/>
              <a:gd name="T43" fmla="*/ 4398 h 9137"/>
              <a:gd name="T44" fmla="*/ 3988 w 9137"/>
              <a:gd name="T45" fmla="*/ 4398 h 9137"/>
              <a:gd name="T46" fmla="*/ 4075 w 9137"/>
              <a:gd name="T47" fmla="*/ 4426 h 9137"/>
              <a:gd name="T48" fmla="*/ 4058 w 9137"/>
              <a:gd name="T49" fmla="*/ 4495 h 9137"/>
              <a:gd name="T50" fmla="*/ 4025 w 9137"/>
              <a:gd name="T51" fmla="*/ 4752 h 9137"/>
              <a:gd name="T52" fmla="*/ 4025 w 9137"/>
              <a:gd name="T53" fmla="*/ 5591 h 9137"/>
              <a:gd name="T54" fmla="*/ 4451 w 9137"/>
              <a:gd name="T55" fmla="*/ 5591 h 9137"/>
              <a:gd name="T56" fmla="*/ 5880 w 9137"/>
              <a:gd name="T57" fmla="*/ 4495 h 9137"/>
              <a:gd name="T58" fmla="*/ 4588 w 9137"/>
              <a:gd name="T59" fmla="*/ 3455 h 9137"/>
              <a:gd name="T60" fmla="*/ 3259 w 9137"/>
              <a:gd name="T61" fmla="*/ 4501 h 9137"/>
              <a:gd name="T62" fmla="*/ 2946 w 9137"/>
              <a:gd name="T63" fmla="*/ 4164 h 9137"/>
              <a:gd name="T64" fmla="*/ 4398 w 9137"/>
              <a:gd name="T65" fmla="*/ 2870 h 9137"/>
              <a:gd name="T66" fmla="*/ 4884 w 9137"/>
              <a:gd name="T67" fmla="*/ 3000 h 9137"/>
              <a:gd name="T68" fmla="*/ 4911 w 9137"/>
              <a:gd name="T69" fmla="*/ 3037 h 9137"/>
              <a:gd name="T70" fmla="*/ 4874 w 9137"/>
              <a:gd name="T71" fmla="*/ 3091 h 9137"/>
              <a:gd name="T72" fmla="*/ 4818 w 9137"/>
              <a:gd name="T73" fmla="*/ 3134 h 9137"/>
              <a:gd name="T74" fmla="*/ 5381 w 9137"/>
              <a:gd name="T75" fmla="*/ 3711 h 9137"/>
              <a:gd name="T76" fmla="*/ 6192 w 9137"/>
              <a:gd name="T77" fmla="*/ 4067 h 9137"/>
              <a:gd name="T78" fmla="*/ 5880 w 9137"/>
              <a:gd name="T79" fmla="*/ 4495 h 9137"/>
              <a:gd name="T80" fmla="*/ 7507 w 9137"/>
              <a:gd name="T81" fmla="*/ 5845 h 9137"/>
              <a:gd name="T82" fmla="*/ 7428 w 9137"/>
              <a:gd name="T83" fmla="*/ 6021 h 9137"/>
              <a:gd name="T84" fmla="*/ 7060 w 9137"/>
              <a:gd name="T85" fmla="*/ 6015 h 9137"/>
              <a:gd name="T86" fmla="*/ 7046 w 9137"/>
              <a:gd name="T87" fmla="*/ 5612 h 9137"/>
              <a:gd name="T88" fmla="*/ 6500 w 9137"/>
              <a:gd name="T89" fmla="*/ 2705 h 9137"/>
              <a:gd name="T90" fmla="*/ 2706 w 9137"/>
              <a:gd name="T91" fmla="*/ 2645 h 9137"/>
              <a:gd name="T92" fmla="*/ 2645 w 9137"/>
              <a:gd name="T93" fmla="*/ 6435 h 9137"/>
              <a:gd name="T94" fmla="*/ 5671 w 9137"/>
              <a:gd name="T95" fmla="*/ 7011 h 9137"/>
              <a:gd name="T96" fmla="*/ 6065 w 9137"/>
              <a:gd name="T97" fmla="*/ 6978 h 9137"/>
              <a:gd name="T98" fmla="*/ 6101 w 9137"/>
              <a:gd name="T99" fmla="*/ 7379 h 9137"/>
              <a:gd name="T100" fmla="*/ 2273 w 9137"/>
              <a:gd name="T101" fmla="*/ 6796 h 9137"/>
              <a:gd name="T102" fmla="*/ 2345 w 9137"/>
              <a:gd name="T103" fmla="*/ 2272 h 9137"/>
              <a:gd name="T104" fmla="*/ 6875 w 9137"/>
              <a:gd name="T105" fmla="*/ 2344 h 9137"/>
              <a:gd name="T106" fmla="*/ 7507 w 9137"/>
              <a:gd name="T107" fmla="*/ 5845 h 9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37" h="9137">
                <a:moveTo>
                  <a:pt x="4569" y="0"/>
                </a:moveTo>
                <a:cubicBezTo>
                  <a:pt x="2045" y="0"/>
                  <a:pt x="0" y="2046"/>
                  <a:pt x="0" y="4569"/>
                </a:cubicBezTo>
                <a:cubicBezTo>
                  <a:pt x="0" y="7092"/>
                  <a:pt x="2045" y="9137"/>
                  <a:pt x="4569" y="9137"/>
                </a:cubicBezTo>
                <a:cubicBezTo>
                  <a:pt x="7092" y="9137"/>
                  <a:pt x="9137" y="7092"/>
                  <a:pt x="9137" y="4569"/>
                </a:cubicBezTo>
                <a:cubicBezTo>
                  <a:pt x="9137" y="2046"/>
                  <a:pt x="7092" y="0"/>
                  <a:pt x="4569" y="0"/>
                </a:cubicBezTo>
                <a:close/>
                <a:moveTo>
                  <a:pt x="4451" y="5591"/>
                </a:moveTo>
                <a:lnTo>
                  <a:pt x="4451" y="4047"/>
                </a:lnTo>
                <a:lnTo>
                  <a:pt x="4841" y="4047"/>
                </a:lnTo>
                <a:cubicBezTo>
                  <a:pt x="4903" y="4047"/>
                  <a:pt x="4934" y="4056"/>
                  <a:pt x="4934" y="4077"/>
                </a:cubicBezTo>
                <a:cubicBezTo>
                  <a:pt x="4934" y="4097"/>
                  <a:pt x="4929" y="4118"/>
                  <a:pt x="4921" y="4140"/>
                </a:cubicBezTo>
                <a:cubicBezTo>
                  <a:pt x="4899" y="4196"/>
                  <a:pt x="4888" y="4283"/>
                  <a:pt x="4888" y="4401"/>
                </a:cubicBezTo>
                <a:lnTo>
                  <a:pt x="4888" y="4655"/>
                </a:lnTo>
                <a:lnTo>
                  <a:pt x="5743" y="4655"/>
                </a:lnTo>
                <a:lnTo>
                  <a:pt x="5743" y="5012"/>
                </a:lnTo>
                <a:lnTo>
                  <a:pt x="4888" y="5012"/>
                </a:lnTo>
                <a:lnTo>
                  <a:pt x="4888" y="5591"/>
                </a:lnTo>
                <a:lnTo>
                  <a:pt x="5999" y="5591"/>
                </a:lnTo>
                <a:lnTo>
                  <a:pt x="5999" y="5959"/>
                </a:lnTo>
                <a:lnTo>
                  <a:pt x="3112" y="5959"/>
                </a:lnTo>
                <a:lnTo>
                  <a:pt x="3112" y="5591"/>
                </a:lnTo>
                <a:lnTo>
                  <a:pt x="3605" y="5591"/>
                </a:lnTo>
                <a:lnTo>
                  <a:pt x="3605" y="4398"/>
                </a:lnTo>
                <a:lnTo>
                  <a:pt x="3988" y="4398"/>
                </a:lnTo>
                <a:cubicBezTo>
                  <a:pt x="4046" y="4398"/>
                  <a:pt x="4075" y="4407"/>
                  <a:pt x="4075" y="4426"/>
                </a:cubicBezTo>
                <a:cubicBezTo>
                  <a:pt x="4075" y="4445"/>
                  <a:pt x="4069" y="4468"/>
                  <a:pt x="4058" y="4495"/>
                </a:cubicBezTo>
                <a:cubicBezTo>
                  <a:pt x="4036" y="4550"/>
                  <a:pt x="4025" y="4636"/>
                  <a:pt x="4025" y="4752"/>
                </a:cubicBezTo>
                <a:lnTo>
                  <a:pt x="4025" y="5591"/>
                </a:lnTo>
                <a:lnTo>
                  <a:pt x="4451" y="5591"/>
                </a:lnTo>
                <a:close/>
                <a:moveTo>
                  <a:pt x="5880" y="4495"/>
                </a:moveTo>
                <a:cubicBezTo>
                  <a:pt x="5307" y="4230"/>
                  <a:pt x="4876" y="3883"/>
                  <a:pt x="4588" y="3455"/>
                </a:cubicBezTo>
                <a:cubicBezTo>
                  <a:pt x="4310" y="3852"/>
                  <a:pt x="3867" y="4200"/>
                  <a:pt x="3259" y="4501"/>
                </a:cubicBezTo>
                <a:cubicBezTo>
                  <a:pt x="3137" y="4348"/>
                  <a:pt x="3033" y="4235"/>
                  <a:pt x="2946" y="4164"/>
                </a:cubicBezTo>
                <a:cubicBezTo>
                  <a:pt x="3681" y="3907"/>
                  <a:pt x="4165" y="3476"/>
                  <a:pt x="4398" y="2870"/>
                </a:cubicBezTo>
                <a:cubicBezTo>
                  <a:pt x="4704" y="2948"/>
                  <a:pt x="4866" y="2992"/>
                  <a:pt x="4884" y="3000"/>
                </a:cubicBezTo>
                <a:cubicBezTo>
                  <a:pt x="4902" y="3009"/>
                  <a:pt x="4911" y="3022"/>
                  <a:pt x="4911" y="3037"/>
                </a:cubicBezTo>
                <a:cubicBezTo>
                  <a:pt x="4911" y="3057"/>
                  <a:pt x="4899" y="3075"/>
                  <a:pt x="4874" y="3091"/>
                </a:cubicBezTo>
                <a:cubicBezTo>
                  <a:pt x="4850" y="3106"/>
                  <a:pt x="4831" y="3121"/>
                  <a:pt x="4818" y="3134"/>
                </a:cubicBezTo>
                <a:cubicBezTo>
                  <a:pt x="4953" y="3355"/>
                  <a:pt x="5140" y="3547"/>
                  <a:pt x="5381" y="3711"/>
                </a:cubicBezTo>
                <a:cubicBezTo>
                  <a:pt x="5621" y="3875"/>
                  <a:pt x="5890" y="3993"/>
                  <a:pt x="6192" y="4067"/>
                </a:cubicBezTo>
                <a:cubicBezTo>
                  <a:pt x="6099" y="4172"/>
                  <a:pt x="5995" y="4314"/>
                  <a:pt x="5880" y="4495"/>
                </a:cubicBezTo>
                <a:close/>
                <a:moveTo>
                  <a:pt x="7507" y="5845"/>
                </a:moveTo>
                <a:cubicBezTo>
                  <a:pt x="7503" y="5908"/>
                  <a:pt x="7478" y="5972"/>
                  <a:pt x="7428" y="6021"/>
                </a:cubicBezTo>
                <a:cubicBezTo>
                  <a:pt x="7323" y="6120"/>
                  <a:pt x="7159" y="6118"/>
                  <a:pt x="7060" y="6015"/>
                </a:cubicBezTo>
                <a:cubicBezTo>
                  <a:pt x="6897" y="5847"/>
                  <a:pt x="7046" y="5612"/>
                  <a:pt x="7046" y="5612"/>
                </a:cubicBezTo>
                <a:cubicBezTo>
                  <a:pt x="7451" y="4651"/>
                  <a:pt x="7272" y="3500"/>
                  <a:pt x="6500" y="2705"/>
                </a:cubicBezTo>
                <a:cubicBezTo>
                  <a:pt x="5470" y="1642"/>
                  <a:pt x="3771" y="1615"/>
                  <a:pt x="2706" y="2645"/>
                </a:cubicBezTo>
                <a:cubicBezTo>
                  <a:pt x="1641" y="3675"/>
                  <a:pt x="1614" y="5372"/>
                  <a:pt x="2645" y="6435"/>
                </a:cubicBezTo>
                <a:cubicBezTo>
                  <a:pt x="3453" y="7267"/>
                  <a:pt x="4668" y="7460"/>
                  <a:pt x="5671" y="7011"/>
                </a:cubicBezTo>
                <a:cubicBezTo>
                  <a:pt x="5876" y="6890"/>
                  <a:pt x="5991" y="6905"/>
                  <a:pt x="6065" y="6978"/>
                </a:cubicBezTo>
                <a:cubicBezTo>
                  <a:pt x="6286" y="7194"/>
                  <a:pt x="6101" y="7379"/>
                  <a:pt x="6101" y="7379"/>
                </a:cubicBezTo>
                <a:cubicBezTo>
                  <a:pt x="4870" y="8048"/>
                  <a:pt x="3296" y="7850"/>
                  <a:pt x="2273" y="6796"/>
                </a:cubicBezTo>
                <a:cubicBezTo>
                  <a:pt x="1042" y="5526"/>
                  <a:pt x="1075" y="3501"/>
                  <a:pt x="2345" y="2272"/>
                </a:cubicBezTo>
                <a:cubicBezTo>
                  <a:pt x="3616" y="1043"/>
                  <a:pt x="5644" y="1075"/>
                  <a:pt x="6875" y="2344"/>
                </a:cubicBezTo>
                <a:cubicBezTo>
                  <a:pt x="7804" y="3302"/>
                  <a:pt x="8007" y="4691"/>
                  <a:pt x="7507" y="5845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31" name="文本框 230"/>
          <p:cNvSpPr txBox="1"/>
          <p:nvPr/>
        </p:nvSpPr>
        <p:spPr>
          <a:xfrm flipH="1">
            <a:off x="8279487" y="2147760"/>
            <a:ext cx="93904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noProof="1">
                <a:sym typeface="+mn-lt"/>
              </a:rPr>
              <a:t>企业</a:t>
            </a:r>
            <a:endParaRPr lang="zh-CN" altLang="en-US" dirty="0"/>
          </a:p>
        </p:txBody>
      </p:sp>
      <p:sp>
        <p:nvSpPr>
          <p:cNvPr id="233" name="文本框 232"/>
          <p:cNvSpPr txBox="1"/>
          <p:nvPr/>
        </p:nvSpPr>
        <p:spPr>
          <a:xfrm flipH="1">
            <a:off x="6822761" y="2669656"/>
            <a:ext cx="1654892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 algn="ctr"/>
            <a:r>
              <a:rPr lang="zh-CN" altLang="en-US" sz="1600" noProof="1">
                <a:sym typeface="+mn-lt"/>
              </a:rPr>
              <a:t>支付</a:t>
            </a:r>
            <a:r>
              <a:rPr lang="en-US" altLang="zh-CN" sz="1600" noProof="1">
                <a:sym typeface="+mn-lt"/>
              </a:rPr>
              <a:t>token</a:t>
            </a:r>
            <a:r>
              <a:rPr lang="zh-CN" altLang="en-US" sz="1600" noProof="1">
                <a:sym typeface="+mn-lt"/>
              </a:rPr>
              <a:t>，获得用户数据</a:t>
            </a:r>
            <a:endParaRPr lang="zh-CN" altLang="en-US" sz="16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25652" y="3361882"/>
            <a:ext cx="81550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noProof="1">
                <a:sym typeface="+mn-lt"/>
              </a:rPr>
              <a:t>政府</a:t>
            </a:r>
            <a:endParaRPr lang="zh-CN" altLang="en-US" dirty="0"/>
          </a:p>
        </p:txBody>
      </p:sp>
      <p:cxnSp>
        <p:nvCxnSpPr>
          <p:cNvPr id="236" name="连接符: 肘形 235"/>
          <p:cNvCxnSpPr/>
          <p:nvPr/>
        </p:nvCxnSpPr>
        <p:spPr>
          <a:xfrm>
            <a:off x="3374160" y="1592491"/>
            <a:ext cx="4549238" cy="334279"/>
          </a:xfrm>
          <a:prstGeom prst="bentConnector3">
            <a:avLst>
              <a:gd name="adj1" fmla="val 99939"/>
            </a:avLst>
          </a:prstGeom>
          <a:ln w="28575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3374158" y="1605490"/>
            <a:ext cx="0" cy="1304713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/>
          <p:cNvSpPr txBox="1"/>
          <p:nvPr/>
        </p:nvSpPr>
        <p:spPr>
          <a:xfrm flipH="1">
            <a:off x="4036628" y="1221265"/>
            <a:ext cx="3344431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14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 algn="ctr"/>
            <a:r>
              <a:rPr lang="zh-CN" altLang="en-US" sz="1600" noProof="1">
                <a:sym typeface="+mn-lt"/>
              </a:rPr>
              <a:t>支付</a:t>
            </a:r>
            <a:r>
              <a:rPr lang="en-US" altLang="zh-CN" sz="1600" noProof="1">
                <a:sym typeface="+mn-lt"/>
              </a:rPr>
              <a:t>token</a:t>
            </a:r>
            <a:r>
              <a:rPr lang="zh-CN" altLang="en-US" sz="1600" noProof="1">
                <a:sym typeface="+mn-lt"/>
              </a:rPr>
              <a:t>，换取企业有价服务</a:t>
            </a:r>
            <a:endParaRPr lang="zh-CN" altLang="en-US" sz="1600" dirty="0"/>
          </a:p>
        </p:txBody>
      </p:sp>
      <p:sp>
        <p:nvSpPr>
          <p:cNvPr id="251" name="文本框 250"/>
          <p:cNvSpPr txBox="1"/>
          <p:nvPr/>
        </p:nvSpPr>
        <p:spPr>
          <a:xfrm flipH="1">
            <a:off x="5921132" y="4053210"/>
            <a:ext cx="1118091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ctr" eaLnBrk="0" hangingPunct="0">
              <a:defRPr sz="1600" b="1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noProof="1">
                <a:sym typeface="+mn-lt"/>
              </a:rPr>
              <a:t>提供节点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11151" y="608737"/>
            <a:ext cx="3036448" cy="447040"/>
          </a:xfrm>
          <a:prstGeom prst="rect">
            <a:avLst/>
          </a:prstGeom>
        </p:spPr>
        <p:txBody>
          <a:bodyPr vert="horz" wrap="square" lIns="0" tIns="16933" rIns="0" bIns="0" rtlCol="0" anchor="b" anchorCtr="0">
            <a:spAutoFit/>
          </a:bodyPr>
          <a:lstStyle>
            <a:lvl1pPr marL="12700" algn="ctr" fontAlgn="auto">
              <a:lnSpc>
                <a:spcPct val="100000"/>
              </a:lnSpc>
              <a:spcBef>
                <a:spcPts val="100"/>
              </a:spcBef>
              <a:buNone/>
              <a:defRPr sz="2800" b="1" i="0" u="none" strike="noStrike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生态价值</a:t>
            </a:r>
            <a:endParaRPr lang="zh-CN" altLang="en-US" dirty="0"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875" y="580390"/>
            <a:ext cx="360045" cy="50419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文档 9"/>
          <p:cNvSpPr/>
          <p:nvPr/>
        </p:nvSpPr>
        <p:spPr>
          <a:xfrm rot="10800000">
            <a:off x="0" y="6243320"/>
            <a:ext cx="12191365" cy="641985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6955790" y="4964430"/>
            <a:ext cx="5089525" cy="1819275"/>
            <a:chOff x="4001708" y="5067400"/>
            <a:chExt cx="4674748" cy="1670948"/>
          </a:xfrm>
        </p:grpSpPr>
        <p:sp>
          <p:nvSpPr>
            <p:cNvPr id="12" name="íŝľíďe"/>
            <p:cNvSpPr/>
            <p:nvPr/>
          </p:nvSpPr>
          <p:spPr bwMode="auto">
            <a:xfrm>
              <a:off x="4994133" y="5067400"/>
              <a:ext cx="1776628" cy="1638769"/>
            </a:xfrm>
            <a:custGeom>
              <a:avLst/>
              <a:gdLst>
                <a:gd name="T0" fmla="*/ 915 w 915"/>
                <a:gd name="T1" fmla="*/ 801 h 844"/>
                <a:gd name="T2" fmla="*/ 884 w 915"/>
                <a:gd name="T3" fmla="*/ 801 h 844"/>
                <a:gd name="T4" fmla="*/ 884 w 915"/>
                <a:gd name="T5" fmla="*/ 544 h 844"/>
                <a:gd name="T6" fmla="*/ 828 w 915"/>
                <a:gd name="T7" fmla="*/ 544 h 844"/>
                <a:gd name="T8" fmla="*/ 828 w 915"/>
                <a:gd name="T9" fmla="*/ 282 h 844"/>
                <a:gd name="T10" fmla="*/ 789 w 915"/>
                <a:gd name="T11" fmla="*/ 282 h 844"/>
                <a:gd name="T12" fmla="*/ 789 w 915"/>
                <a:gd name="T13" fmla="*/ 86 h 844"/>
                <a:gd name="T14" fmla="*/ 665 w 915"/>
                <a:gd name="T15" fmla="*/ 146 h 844"/>
                <a:gd name="T16" fmla="*/ 665 w 915"/>
                <a:gd name="T17" fmla="*/ 282 h 844"/>
                <a:gd name="T18" fmla="*/ 644 w 915"/>
                <a:gd name="T19" fmla="*/ 282 h 844"/>
                <a:gd name="T20" fmla="*/ 644 w 915"/>
                <a:gd name="T21" fmla="*/ 166 h 844"/>
                <a:gd name="T22" fmla="*/ 601 w 915"/>
                <a:gd name="T23" fmla="*/ 88 h 844"/>
                <a:gd name="T24" fmla="*/ 583 w 915"/>
                <a:gd name="T25" fmla="*/ 88 h 844"/>
                <a:gd name="T26" fmla="*/ 577 w 915"/>
                <a:gd name="T27" fmla="*/ 50 h 844"/>
                <a:gd name="T28" fmla="*/ 569 w 915"/>
                <a:gd name="T29" fmla="*/ 0 h 844"/>
                <a:gd name="T30" fmla="*/ 561 w 915"/>
                <a:gd name="T31" fmla="*/ 50 h 844"/>
                <a:gd name="T32" fmla="*/ 555 w 915"/>
                <a:gd name="T33" fmla="*/ 88 h 844"/>
                <a:gd name="T34" fmla="*/ 533 w 915"/>
                <a:gd name="T35" fmla="*/ 88 h 844"/>
                <a:gd name="T36" fmla="*/ 488 w 915"/>
                <a:gd name="T37" fmla="*/ 166 h 844"/>
                <a:gd name="T38" fmla="*/ 488 w 915"/>
                <a:gd name="T39" fmla="*/ 360 h 844"/>
                <a:gd name="T40" fmla="*/ 468 w 915"/>
                <a:gd name="T41" fmla="*/ 360 h 844"/>
                <a:gd name="T42" fmla="*/ 468 w 915"/>
                <a:gd name="T43" fmla="*/ 614 h 844"/>
                <a:gd name="T44" fmla="*/ 450 w 915"/>
                <a:gd name="T45" fmla="*/ 614 h 844"/>
                <a:gd name="T46" fmla="*/ 450 w 915"/>
                <a:gd name="T47" fmla="*/ 494 h 844"/>
                <a:gd name="T48" fmla="*/ 339 w 915"/>
                <a:gd name="T49" fmla="*/ 494 h 844"/>
                <a:gd name="T50" fmla="*/ 339 w 915"/>
                <a:gd name="T51" fmla="*/ 343 h 844"/>
                <a:gd name="T52" fmla="*/ 293 w 915"/>
                <a:gd name="T53" fmla="*/ 343 h 844"/>
                <a:gd name="T54" fmla="*/ 293 w 915"/>
                <a:gd name="T55" fmla="*/ 302 h 844"/>
                <a:gd name="T56" fmla="*/ 280 w 915"/>
                <a:gd name="T57" fmla="*/ 302 h 844"/>
                <a:gd name="T58" fmla="*/ 280 w 915"/>
                <a:gd name="T59" fmla="*/ 268 h 844"/>
                <a:gd name="T60" fmla="*/ 271 w 915"/>
                <a:gd name="T61" fmla="*/ 268 h 844"/>
                <a:gd name="T62" fmla="*/ 271 w 915"/>
                <a:gd name="T63" fmla="*/ 302 h 844"/>
                <a:gd name="T64" fmla="*/ 254 w 915"/>
                <a:gd name="T65" fmla="*/ 302 h 844"/>
                <a:gd name="T66" fmla="*/ 254 w 915"/>
                <a:gd name="T67" fmla="*/ 245 h 844"/>
                <a:gd name="T68" fmla="*/ 248 w 915"/>
                <a:gd name="T69" fmla="*/ 245 h 844"/>
                <a:gd name="T70" fmla="*/ 248 w 915"/>
                <a:gd name="T71" fmla="*/ 302 h 844"/>
                <a:gd name="T72" fmla="*/ 236 w 915"/>
                <a:gd name="T73" fmla="*/ 302 h 844"/>
                <a:gd name="T74" fmla="*/ 236 w 915"/>
                <a:gd name="T75" fmla="*/ 343 h 844"/>
                <a:gd name="T76" fmla="*/ 219 w 915"/>
                <a:gd name="T77" fmla="*/ 343 h 844"/>
                <a:gd name="T78" fmla="*/ 219 w 915"/>
                <a:gd name="T79" fmla="*/ 566 h 844"/>
                <a:gd name="T80" fmla="*/ 188 w 915"/>
                <a:gd name="T81" fmla="*/ 566 h 844"/>
                <a:gd name="T82" fmla="*/ 188 w 915"/>
                <a:gd name="T83" fmla="*/ 488 h 844"/>
                <a:gd name="T84" fmla="*/ 28 w 915"/>
                <a:gd name="T85" fmla="*/ 488 h 844"/>
                <a:gd name="T86" fmla="*/ 28 w 915"/>
                <a:gd name="T87" fmla="*/ 801 h 844"/>
                <a:gd name="T88" fmla="*/ 0 w 915"/>
                <a:gd name="T89" fmla="*/ 801 h 844"/>
                <a:gd name="T90" fmla="*/ 0 w 915"/>
                <a:gd name="T91" fmla="*/ 844 h 844"/>
                <a:gd name="T92" fmla="*/ 915 w 915"/>
                <a:gd name="T93" fmla="*/ 844 h 844"/>
                <a:gd name="T94" fmla="*/ 915 w 915"/>
                <a:gd name="T95" fmla="*/ 801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5" h="844">
                  <a:moveTo>
                    <a:pt x="915" y="801"/>
                  </a:moveTo>
                  <a:lnTo>
                    <a:pt x="884" y="801"/>
                  </a:lnTo>
                  <a:lnTo>
                    <a:pt x="884" y="544"/>
                  </a:lnTo>
                  <a:lnTo>
                    <a:pt x="828" y="544"/>
                  </a:lnTo>
                  <a:lnTo>
                    <a:pt x="828" y="282"/>
                  </a:lnTo>
                  <a:lnTo>
                    <a:pt x="789" y="282"/>
                  </a:lnTo>
                  <a:lnTo>
                    <a:pt x="789" y="86"/>
                  </a:lnTo>
                  <a:lnTo>
                    <a:pt x="665" y="146"/>
                  </a:lnTo>
                  <a:lnTo>
                    <a:pt x="665" y="282"/>
                  </a:lnTo>
                  <a:lnTo>
                    <a:pt x="644" y="282"/>
                  </a:lnTo>
                  <a:lnTo>
                    <a:pt x="644" y="166"/>
                  </a:lnTo>
                  <a:lnTo>
                    <a:pt x="601" y="88"/>
                  </a:lnTo>
                  <a:lnTo>
                    <a:pt x="583" y="88"/>
                  </a:lnTo>
                  <a:lnTo>
                    <a:pt x="577" y="50"/>
                  </a:lnTo>
                  <a:lnTo>
                    <a:pt x="569" y="0"/>
                  </a:lnTo>
                  <a:lnTo>
                    <a:pt x="561" y="50"/>
                  </a:lnTo>
                  <a:lnTo>
                    <a:pt x="555" y="88"/>
                  </a:lnTo>
                  <a:lnTo>
                    <a:pt x="533" y="88"/>
                  </a:lnTo>
                  <a:lnTo>
                    <a:pt x="488" y="166"/>
                  </a:lnTo>
                  <a:lnTo>
                    <a:pt x="488" y="360"/>
                  </a:lnTo>
                  <a:lnTo>
                    <a:pt x="468" y="360"/>
                  </a:lnTo>
                  <a:lnTo>
                    <a:pt x="468" y="614"/>
                  </a:lnTo>
                  <a:lnTo>
                    <a:pt x="450" y="614"/>
                  </a:lnTo>
                  <a:lnTo>
                    <a:pt x="450" y="494"/>
                  </a:lnTo>
                  <a:lnTo>
                    <a:pt x="339" y="494"/>
                  </a:lnTo>
                  <a:lnTo>
                    <a:pt x="339" y="343"/>
                  </a:lnTo>
                  <a:lnTo>
                    <a:pt x="293" y="343"/>
                  </a:lnTo>
                  <a:lnTo>
                    <a:pt x="293" y="302"/>
                  </a:lnTo>
                  <a:lnTo>
                    <a:pt x="280" y="302"/>
                  </a:lnTo>
                  <a:lnTo>
                    <a:pt x="280" y="268"/>
                  </a:lnTo>
                  <a:lnTo>
                    <a:pt x="271" y="268"/>
                  </a:lnTo>
                  <a:lnTo>
                    <a:pt x="271" y="302"/>
                  </a:lnTo>
                  <a:lnTo>
                    <a:pt x="254" y="302"/>
                  </a:lnTo>
                  <a:lnTo>
                    <a:pt x="254" y="245"/>
                  </a:lnTo>
                  <a:lnTo>
                    <a:pt x="248" y="245"/>
                  </a:lnTo>
                  <a:lnTo>
                    <a:pt x="248" y="302"/>
                  </a:lnTo>
                  <a:lnTo>
                    <a:pt x="236" y="302"/>
                  </a:lnTo>
                  <a:lnTo>
                    <a:pt x="236" y="343"/>
                  </a:lnTo>
                  <a:lnTo>
                    <a:pt x="219" y="343"/>
                  </a:lnTo>
                  <a:lnTo>
                    <a:pt x="219" y="566"/>
                  </a:lnTo>
                  <a:lnTo>
                    <a:pt x="188" y="566"/>
                  </a:lnTo>
                  <a:lnTo>
                    <a:pt x="188" y="488"/>
                  </a:lnTo>
                  <a:lnTo>
                    <a:pt x="28" y="488"/>
                  </a:lnTo>
                  <a:lnTo>
                    <a:pt x="28" y="801"/>
                  </a:lnTo>
                  <a:lnTo>
                    <a:pt x="0" y="801"/>
                  </a:lnTo>
                  <a:lnTo>
                    <a:pt x="0" y="844"/>
                  </a:lnTo>
                  <a:lnTo>
                    <a:pt x="915" y="844"/>
                  </a:lnTo>
                  <a:lnTo>
                    <a:pt x="915" y="801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" name="îṣ1ïḑè"/>
            <p:cNvSpPr/>
            <p:nvPr/>
          </p:nvSpPr>
          <p:spPr bwMode="auto">
            <a:xfrm>
              <a:off x="4001708" y="5408303"/>
              <a:ext cx="1262085" cy="1320335"/>
            </a:xfrm>
            <a:custGeom>
              <a:avLst/>
              <a:gdLst>
                <a:gd name="T0" fmla="*/ 565 w 650"/>
                <a:gd name="T1" fmla="*/ 189 h 680"/>
                <a:gd name="T2" fmla="*/ 532 w 650"/>
                <a:gd name="T3" fmla="*/ 189 h 680"/>
                <a:gd name="T4" fmla="*/ 532 w 650"/>
                <a:gd name="T5" fmla="*/ 94 h 680"/>
                <a:gd name="T6" fmla="*/ 494 w 650"/>
                <a:gd name="T7" fmla="*/ 94 h 680"/>
                <a:gd name="T8" fmla="*/ 494 w 650"/>
                <a:gd name="T9" fmla="*/ 126 h 680"/>
                <a:gd name="T10" fmla="*/ 478 w 650"/>
                <a:gd name="T11" fmla="*/ 126 h 680"/>
                <a:gd name="T12" fmla="*/ 478 w 650"/>
                <a:gd name="T13" fmla="*/ 16 h 680"/>
                <a:gd name="T14" fmla="*/ 446 w 650"/>
                <a:gd name="T15" fmla="*/ 0 h 680"/>
                <a:gd name="T16" fmla="*/ 374 w 650"/>
                <a:gd name="T17" fmla="*/ 14 h 680"/>
                <a:gd name="T18" fmla="*/ 374 w 650"/>
                <a:gd name="T19" fmla="*/ 60 h 680"/>
                <a:gd name="T20" fmla="*/ 357 w 650"/>
                <a:gd name="T21" fmla="*/ 52 h 680"/>
                <a:gd name="T22" fmla="*/ 302 w 650"/>
                <a:gd name="T23" fmla="*/ 62 h 680"/>
                <a:gd name="T24" fmla="*/ 301 w 650"/>
                <a:gd name="T25" fmla="*/ 262 h 680"/>
                <a:gd name="T26" fmla="*/ 266 w 650"/>
                <a:gd name="T27" fmla="*/ 262 h 680"/>
                <a:gd name="T28" fmla="*/ 266 w 650"/>
                <a:gd name="T29" fmla="*/ 118 h 680"/>
                <a:gd name="T30" fmla="*/ 238 w 650"/>
                <a:gd name="T31" fmla="*/ 118 h 680"/>
                <a:gd name="T32" fmla="*/ 238 w 650"/>
                <a:gd name="T33" fmla="*/ 60 h 680"/>
                <a:gd name="T34" fmla="*/ 102 w 650"/>
                <a:gd name="T35" fmla="*/ 60 h 680"/>
                <a:gd name="T36" fmla="*/ 102 w 650"/>
                <a:gd name="T37" fmla="*/ 247 h 680"/>
                <a:gd name="T38" fmla="*/ 0 w 650"/>
                <a:gd name="T39" fmla="*/ 247 h 680"/>
                <a:gd name="T40" fmla="*/ 0 w 650"/>
                <a:gd name="T41" fmla="*/ 679 h 680"/>
                <a:gd name="T42" fmla="*/ 102 w 650"/>
                <a:gd name="T43" fmla="*/ 679 h 680"/>
                <a:gd name="T44" fmla="*/ 133 w 650"/>
                <a:gd name="T45" fmla="*/ 679 h 680"/>
                <a:gd name="T46" fmla="*/ 218 w 650"/>
                <a:gd name="T47" fmla="*/ 679 h 680"/>
                <a:gd name="T48" fmla="*/ 218 w 650"/>
                <a:gd name="T49" fmla="*/ 680 h 680"/>
                <a:gd name="T50" fmla="*/ 299 w 650"/>
                <a:gd name="T51" fmla="*/ 680 h 680"/>
                <a:gd name="T52" fmla="*/ 335 w 650"/>
                <a:gd name="T53" fmla="*/ 680 h 680"/>
                <a:gd name="T54" fmla="*/ 371 w 650"/>
                <a:gd name="T55" fmla="*/ 680 h 680"/>
                <a:gd name="T56" fmla="*/ 380 w 650"/>
                <a:gd name="T57" fmla="*/ 680 h 680"/>
                <a:gd name="T58" fmla="*/ 476 w 650"/>
                <a:gd name="T59" fmla="*/ 680 h 680"/>
                <a:gd name="T60" fmla="*/ 476 w 650"/>
                <a:gd name="T61" fmla="*/ 677 h 680"/>
                <a:gd name="T62" fmla="*/ 586 w 650"/>
                <a:gd name="T63" fmla="*/ 677 h 680"/>
                <a:gd name="T64" fmla="*/ 586 w 650"/>
                <a:gd name="T65" fmla="*/ 411 h 680"/>
                <a:gd name="T66" fmla="*/ 650 w 650"/>
                <a:gd name="T67" fmla="*/ 411 h 680"/>
                <a:gd name="T68" fmla="*/ 650 w 650"/>
                <a:gd name="T69" fmla="*/ 110 h 680"/>
                <a:gd name="T70" fmla="*/ 594 w 650"/>
                <a:gd name="T71" fmla="*/ 110 h 680"/>
                <a:gd name="T72" fmla="*/ 594 w 650"/>
                <a:gd name="T73" fmla="*/ 4 h 680"/>
                <a:gd name="T74" fmla="*/ 585 w 650"/>
                <a:gd name="T75" fmla="*/ 4 h 680"/>
                <a:gd name="T76" fmla="*/ 585 w 650"/>
                <a:gd name="T77" fmla="*/ 110 h 680"/>
                <a:gd name="T78" fmla="*/ 565 w 650"/>
                <a:gd name="T79" fmla="*/ 110 h 680"/>
                <a:gd name="T80" fmla="*/ 565 w 650"/>
                <a:gd name="T81" fmla="*/ 18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0" h="680">
                  <a:moveTo>
                    <a:pt x="565" y="189"/>
                  </a:moveTo>
                  <a:lnTo>
                    <a:pt x="532" y="189"/>
                  </a:lnTo>
                  <a:lnTo>
                    <a:pt x="532" y="94"/>
                  </a:lnTo>
                  <a:lnTo>
                    <a:pt x="494" y="94"/>
                  </a:lnTo>
                  <a:lnTo>
                    <a:pt x="494" y="126"/>
                  </a:lnTo>
                  <a:lnTo>
                    <a:pt x="478" y="126"/>
                  </a:lnTo>
                  <a:lnTo>
                    <a:pt x="478" y="16"/>
                  </a:lnTo>
                  <a:lnTo>
                    <a:pt x="446" y="0"/>
                  </a:lnTo>
                  <a:lnTo>
                    <a:pt x="374" y="14"/>
                  </a:lnTo>
                  <a:lnTo>
                    <a:pt x="374" y="60"/>
                  </a:lnTo>
                  <a:lnTo>
                    <a:pt x="357" y="52"/>
                  </a:lnTo>
                  <a:lnTo>
                    <a:pt x="302" y="62"/>
                  </a:lnTo>
                  <a:lnTo>
                    <a:pt x="301" y="262"/>
                  </a:lnTo>
                  <a:lnTo>
                    <a:pt x="266" y="262"/>
                  </a:lnTo>
                  <a:lnTo>
                    <a:pt x="266" y="118"/>
                  </a:lnTo>
                  <a:lnTo>
                    <a:pt x="238" y="118"/>
                  </a:lnTo>
                  <a:lnTo>
                    <a:pt x="238" y="60"/>
                  </a:lnTo>
                  <a:lnTo>
                    <a:pt x="102" y="60"/>
                  </a:lnTo>
                  <a:lnTo>
                    <a:pt x="102" y="247"/>
                  </a:lnTo>
                  <a:lnTo>
                    <a:pt x="0" y="247"/>
                  </a:lnTo>
                  <a:lnTo>
                    <a:pt x="0" y="679"/>
                  </a:lnTo>
                  <a:lnTo>
                    <a:pt x="102" y="679"/>
                  </a:lnTo>
                  <a:lnTo>
                    <a:pt x="133" y="679"/>
                  </a:lnTo>
                  <a:lnTo>
                    <a:pt x="218" y="679"/>
                  </a:lnTo>
                  <a:lnTo>
                    <a:pt x="218" y="680"/>
                  </a:lnTo>
                  <a:lnTo>
                    <a:pt x="299" y="680"/>
                  </a:lnTo>
                  <a:lnTo>
                    <a:pt x="335" y="680"/>
                  </a:lnTo>
                  <a:lnTo>
                    <a:pt x="371" y="680"/>
                  </a:lnTo>
                  <a:lnTo>
                    <a:pt x="380" y="680"/>
                  </a:lnTo>
                  <a:lnTo>
                    <a:pt x="476" y="680"/>
                  </a:lnTo>
                  <a:lnTo>
                    <a:pt x="476" y="677"/>
                  </a:lnTo>
                  <a:lnTo>
                    <a:pt x="586" y="677"/>
                  </a:lnTo>
                  <a:lnTo>
                    <a:pt x="586" y="411"/>
                  </a:lnTo>
                  <a:lnTo>
                    <a:pt x="650" y="411"/>
                  </a:lnTo>
                  <a:lnTo>
                    <a:pt x="650" y="110"/>
                  </a:lnTo>
                  <a:lnTo>
                    <a:pt x="594" y="110"/>
                  </a:lnTo>
                  <a:lnTo>
                    <a:pt x="594" y="4"/>
                  </a:lnTo>
                  <a:lnTo>
                    <a:pt x="585" y="4"/>
                  </a:lnTo>
                  <a:lnTo>
                    <a:pt x="585" y="110"/>
                  </a:lnTo>
                  <a:lnTo>
                    <a:pt x="565" y="110"/>
                  </a:lnTo>
                  <a:lnTo>
                    <a:pt x="565" y="189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" name="íśľíďé"/>
            <p:cNvSpPr/>
            <p:nvPr/>
          </p:nvSpPr>
          <p:spPr bwMode="auto">
            <a:xfrm>
              <a:off x="6564052" y="5085986"/>
              <a:ext cx="1250435" cy="1632945"/>
            </a:xfrm>
            <a:custGeom>
              <a:avLst/>
              <a:gdLst>
                <a:gd name="T0" fmla="*/ 188 w 644"/>
                <a:gd name="T1" fmla="*/ 138 h 841"/>
                <a:gd name="T2" fmla="*/ 188 w 644"/>
                <a:gd name="T3" fmla="*/ 553 h 841"/>
                <a:gd name="T4" fmla="*/ 270 w 644"/>
                <a:gd name="T5" fmla="*/ 553 h 841"/>
                <a:gd name="T6" fmla="*/ 270 w 644"/>
                <a:gd name="T7" fmla="*/ 322 h 841"/>
                <a:gd name="T8" fmla="*/ 395 w 644"/>
                <a:gd name="T9" fmla="*/ 322 h 841"/>
                <a:gd name="T10" fmla="*/ 395 w 644"/>
                <a:gd name="T11" fmla="*/ 276 h 841"/>
                <a:gd name="T12" fmla="*/ 432 w 644"/>
                <a:gd name="T13" fmla="*/ 243 h 841"/>
                <a:gd name="T14" fmla="*/ 515 w 644"/>
                <a:gd name="T15" fmla="*/ 276 h 841"/>
                <a:gd name="T16" fmla="*/ 515 w 644"/>
                <a:gd name="T17" fmla="*/ 442 h 841"/>
                <a:gd name="T18" fmla="*/ 566 w 644"/>
                <a:gd name="T19" fmla="*/ 442 h 841"/>
                <a:gd name="T20" fmla="*/ 566 w 644"/>
                <a:gd name="T21" fmla="*/ 389 h 841"/>
                <a:gd name="T22" fmla="*/ 609 w 644"/>
                <a:gd name="T23" fmla="*/ 389 h 841"/>
                <a:gd name="T24" fmla="*/ 609 w 644"/>
                <a:gd name="T25" fmla="*/ 321 h 841"/>
                <a:gd name="T26" fmla="*/ 644 w 644"/>
                <a:gd name="T27" fmla="*/ 321 h 841"/>
                <a:gd name="T28" fmla="*/ 644 w 644"/>
                <a:gd name="T29" fmla="*/ 389 h 841"/>
                <a:gd name="T30" fmla="*/ 644 w 644"/>
                <a:gd name="T31" fmla="*/ 630 h 841"/>
                <a:gd name="T32" fmla="*/ 644 w 644"/>
                <a:gd name="T33" fmla="*/ 638 h 841"/>
                <a:gd name="T34" fmla="*/ 611 w 644"/>
                <a:gd name="T35" fmla="*/ 638 h 841"/>
                <a:gd name="T36" fmla="*/ 611 w 644"/>
                <a:gd name="T37" fmla="*/ 841 h 841"/>
                <a:gd name="T38" fmla="*/ 501 w 644"/>
                <a:gd name="T39" fmla="*/ 841 h 841"/>
                <a:gd name="T40" fmla="*/ 501 w 644"/>
                <a:gd name="T41" fmla="*/ 839 h 841"/>
                <a:gd name="T42" fmla="*/ 395 w 644"/>
                <a:gd name="T43" fmla="*/ 839 h 841"/>
                <a:gd name="T44" fmla="*/ 395 w 644"/>
                <a:gd name="T45" fmla="*/ 831 h 841"/>
                <a:gd name="T46" fmla="*/ 188 w 644"/>
                <a:gd name="T47" fmla="*/ 831 h 841"/>
                <a:gd name="T48" fmla="*/ 188 w 644"/>
                <a:gd name="T49" fmla="*/ 834 h 841"/>
                <a:gd name="T50" fmla="*/ 0 w 644"/>
                <a:gd name="T51" fmla="*/ 834 h 841"/>
                <a:gd name="T52" fmla="*/ 0 w 644"/>
                <a:gd name="T53" fmla="*/ 138 h 841"/>
                <a:gd name="T54" fmla="*/ 47 w 644"/>
                <a:gd name="T55" fmla="*/ 68 h 841"/>
                <a:gd name="T56" fmla="*/ 94 w 644"/>
                <a:gd name="T57" fmla="*/ 0 h 841"/>
                <a:gd name="T58" fmla="*/ 141 w 644"/>
                <a:gd name="T59" fmla="*/ 68 h 841"/>
                <a:gd name="T60" fmla="*/ 188 w 644"/>
                <a:gd name="T61" fmla="*/ 138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4" h="841">
                  <a:moveTo>
                    <a:pt x="188" y="138"/>
                  </a:moveTo>
                  <a:lnTo>
                    <a:pt x="188" y="553"/>
                  </a:lnTo>
                  <a:lnTo>
                    <a:pt x="270" y="553"/>
                  </a:lnTo>
                  <a:lnTo>
                    <a:pt x="270" y="322"/>
                  </a:lnTo>
                  <a:lnTo>
                    <a:pt x="395" y="322"/>
                  </a:lnTo>
                  <a:lnTo>
                    <a:pt x="395" y="276"/>
                  </a:lnTo>
                  <a:lnTo>
                    <a:pt x="432" y="243"/>
                  </a:lnTo>
                  <a:lnTo>
                    <a:pt x="515" y="276"/>
                  </a:lnTo>
                  <a:lnTo>
                    <a:pt x="515" y="442"/>
                  </a:lnTo>
                  <a:lnTo>
                    <a:pt x="566" y="442"/>
                  </a:lnTo>
                  <a:lnTo>
                    <a:pt x="566" y="389"/>
                  </a:lnTo>
                  <a:lnTo>
                    <a:pt x="609" y="389"/>
                  </a:lnTo>
                  <a:lnTo>
                    <a:pt x="609" y="321"/>
                  </a:lnTo>
                  <a:lnTo>
                    <a:pt x="644" y="321"/>
                  </a:lnTo>
                  <a:lnTo>
                    <a:pt x="644" y="389"/>
                  </a:lnTo>
                  <a:lnTo>
                    <a:pt x="644" y="630"/>
                  </a:lnTo>
                  <a:lnTo>
                    <a:pt x="644" y="638"/>
                  </a:lnTo>
                  <a:lnTo>
                    <a:pt x="611" y="638"/>
                  </a:lnTo>
                  <a:lnTo>
                    <a:pt x="611" y="841"/>
                  </a:lnTo>
                  <a:lnTo>
                    <a:pt x="501" y="841"/>
                  </a:lnTo>
                  <a:lnTo>
                    <a:pt x="501" y="839"/>
                  </a:lnTo>
                  <a:lnTo>
                    <a:pt x="395" y="839"/>
                  </a:lnTo>
                  <a:lnTo>
                    <a:pt x="395" y="831"/>
                  </a:lnTo>
                  <a:lnTo>
                    <a:pt x="188" y="831"/>
                  </a:lnTo>
                  <a:lnTo>
                    <a:pt x="188" y="834"/>
                  </a:lnTo>
                  <a:lnTo>
                    <a:pt x="0" y="834"/>
                  </a:lnTo>
                  <a:lnTo>
                    <a:pt x="0" y="138"/>
                  </a:lnTo>
                  <a:lnTo>
                    <a:pt x="47" y="68"/>
                  </a:lnTo>
                  <a:lnTo>
                    <a:pt x="94" y="0"/>
                  </a:lnTo>
                  <a:lnTo>
                    <a:pt x="141" y="68"/>
                  </a:lnTo>
                  <a:lnTo>
                    <a:pt x="188" y="138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" name="íṣļídè"/>
            <p:cNvSpPr/>
            <p:nvPr/>
          </p:nvSpPr>
          <p:spPr bwMode="auto">
            <a:xfrm>
              <a:off x="7544908" y="5376065"/>
              <a:ext cx="747543" cy="1347519"/>
            </a:xfrm>
            <a:custGeom>
              <a:avLst/>
              <a:gdLst>
                <a:gd name="T0" fmla="*/ 126 w 385"/>
                <a:gd name="T1" fmla="*/ 365 h 694"/>
                <a:gd name="T2" fmla="*/ 229 w 385"/>
                <a:gd name="T3" fmla="*/ 365 h 694"/>
                <a:gd name="T4" fmla="*/ 229 w 385"/>
                <a:gd name="T5" fmla="*/ 262 h 694"/>
                <a:gd name="T6" fmla="*/ 235 w 385"/>
                <a:gd name="T7" fmla="*/ 262 h 694"/>
                <a:gd name="T8" fmla="*/ 235 w 385"/>
                <a:gd name="T9" fmla="*/ 187 h 694"/>
                <a:gd name="T10" fmla="*/ 280 w 385"/>
                <a:gd name="T11" fmla="*/ 187 h 694"/>
                <a:gd name="T12" fmla="*/ 280 w 385"/>
                <a:gd name="T13" fmla="*/ 138 h 694"/>
                <a:gd name="T14" fmla="*/ 284 w 385"/>
                <a:gd name="T15" fmla="*/ 138 h 694"/>
                <a:gd name="T16" fmla="*/ 284 w 385"/>
                <a:gd name="T17" fmla="*/ 0 h 694"/>
                <a:gd name="T18" fmla="*/ 296 w 385"/>
                <a:gd name="T19" fmla="*/ 0 h 694"/>
                <a:gd name="T20" fmla="*/ 296 w 385"/>
                <a:gd name="T21" fmla="*/ 138 h 694"/>
                <a:gd name="T22" fmla="*/ 327 w 385"/>
                <a:gd name="T23" fmla="*/ 138 h 694"/>
                <a:gd name="T24" fmla="*/ 327 w 385"/>
                <a:gd name="T25" fmla="*/ 262 h 694"/>
                <a:gd name="T26" fmla="*/ 366 w 385"/>
                <a:gd name="T27" fmla="*/ 262 h 694"/>
                <a:gd name="T28" fmla="*/ 366 w 385"/>
                <a:gd name="T29" fmla="*/ 376 h 694"/>
                <a:gd name="T30" fmla="*/ 385 w 385"/>
                <a:gd name="T31" fmla="*/ 376 h 694"/>
                <a:gd name="T32" fmla="*/ 385 w 385"/>
                <a:gd name="T33" fmla="*/ 663 h 694"/>
                <a:gd name="T34" fmla="*/ 366 w 385"/>
                <a:gd name="T35" fmla="*/ 663 h 694"/>
                <a:gd name="T36" fmla="*/ 366 w 385"/>
                <a:gd name="T37" fmla="*/ 694 h 694"/>
                <a:gd name="T38" fmla="*/ 229 w 385"/>
                <a:gd name="T39" fmla="*/ 694 h 694"/>
                <a:gd name="T40" fmla="*/ 229 w 385"/>
                <a:gd name="T41" fmla="*/ 689 h 694"/>
                <a:gd name="T42" fmla="*/ 126 w 385"/>
                <a:gd name="T43" fmla="*/ 689 h 694"/>
                <a:gd name="T44" fmla="*/ 126 w 385"/>
                <a:gd name="T45" fmla="*/ 683 h 694"/>
                <a:gd name="T46" fmla="*/ 0 w 385"/>
                <a:gd name="T47" fmla="*/ 683 h 694"/>
                <a:gd name="T48" fmla="*/ 0 w 385"/>
                <a:gd name="T49" fmla="*/ 445 h 694"/>
                <a:gd name="T50" fmla="*/ 126 w 385"/>
                <a:gd name="T51" fmla="*/ 445 h 694"/>
                <a:gd name="T52" fmla="*/ 126 w 385"/>
                <a:gd name="T53" fmla="*/ 3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" h="694">
                  <a:moveTo>
                    <a:pt x="126" y="365"/>
                  </a:moveTo>
                  <a:lnTo>
                    <a:pt x="229" y="365"/>
                  </a:lnTo>
                  <a:lnTo>
                    <a:pt x="229" y="262"/>
                  </a:lnTo>
                  <a:lnTo>
                    <a:pt x="235" y="262"/>
                  </a:lnTo>
                  <a:lnTo>
                    <a:pt x="235" y="187"/>
                  </a:lnTo>
                  <a:lnTo>
                    <a:pt x="280" y="187"/>
                  </a:lnTo>
                  <a:lnTo>
                    <a:pt x="280" y="138"/>
                  </a:lnTo>
                  <a:lnTo>
                    <a:pt x="284" y="138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296" y="138"/>
                  </a:lnTo>
                  <a:lnTo>
                    <a:pt x="327" y="138"/>
                  </a:lnTo>
                  <a:lnTo>
                    <a:pt x="327" y="262"/>
                  </a:lnTo>
                  <a:lnTo>
                    <a:pt x="366" y="262"/>
                  </a:lnTo>
                  <a:lnTo>
                    <a:pt x="366" y="376"/>
                  </a:lnTo>
                  <a:lnTo>
                    <a:pt x="385" y="376"/>
                  </a:lnTo>
                  <a:lnTo>
                    <a:pt x="385" y="663"/>
                  </a:lnTo>
                  <a:lnTo>
                    <a:pt x="366" y="663"/>
                  </a:lnTo>
                  <a:lnTo>
                    <a:pt x="366" y="694"/>
                  </a:lnTo>
                  <a:lnTo>
                    <a:pt x="229" y="694"/>
                  </a:lnTo>
                  <a:lnTo>
                    <a:pt x="229" y="689"/>
                  </a:lnTo>
                  <a:lnTo>
                    <a:pt x="126" y="689"/>
                  </a:lnTo>
                  <a:lnTo>
                    <a:pt x="126" y="683"/>
                  </a:lnTo>
                  <a:lnTo>
                    <a:pt x="0" y="683"/>
                  </a:lnTo>
                  <a:lnTo>
                    <a:pt x="0" y="445"/>
                  </a:lnTo>
                  <a:lnTo>
                    <a:pt x="126" y="445"/>
                  </a:lnTo>
                  <a:lnTo>
                    <a:pt x="126" y="365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" name="iSļíḓè"/>
            <p:cNvSpPr/>
            <p:nvPr/>
          </p:nvSpPr>
          <p:spPr bwMode="auto">
            <a:xfrm flipH="1">
              <a:off x="8192980" y="5571404"/>
              <a:ext cx="483476" cy="1166944"/>
            </a:xfrm>
            <a:custGeom>
              <a:avLst/>
              <a:gdLst>
                <a:gd name="T0" fmla="*/ 0 w 249"/>
                <a:gd name="T1" fmla="*/ 270 h 601"/>
                <a:gd name="T2" fmla="*/ 78 w 249"/>
                <a:gd name="T3" fmla="*/ 270 h 601"/>
                <a:gd name="T4" fmla="*/ 78 w 249"/>
                <a:gd name="T5" fmla="*/ 144 h 601"/>
                <a:gd name="T6" fmla="*/ 110 w 249"/>
                <a:gd name="T7" fmla="*/ 144 h 601"/>
                <a:gd name="T8" fmla="*/ 110 w 249"/>
                <a:gd name="T9" fmla="*/ 0 h 601"/>
                <a:gd name="T10" fmla="*/ 120 w 249"/>
                <a:gd name="T11" fmla="*/ 0 h 601"/>
                <a:gd name="T12" fmla="*/ 120 w 249"/>
                <a:gd name="T13" fmla="*/ 144 h 601"/>
                <a:gd name="T14" fmla="*/ 164 w 249"/>
                <a:gd name="T15" fmla="*/ 144 h 601"/>
                <a:gd name="T16" fmla="*/ 164 w 249"/>
                <a:gd name="T17" fmla="*/ 81 h 601"/>
                <a:gd name="T18" fmla="*/ 249 w 249"/>
                <a:gd name="T19" fmla="*/ 81 h 601"/>
                <a:gd name="T20" fmla="*/ 249 w 249"/>
                <a:gd name="T21" fmla="*/ 144 h 601"/>
                <a:gd name="T22" fmla="*/ 249 w 249"/>
                <a:gd name="T23" fmla="*/ 163 h 601"/>
                <a:gd name="T24" fmla="*/ 249 w 249"/>
                <a:gd name="T25" fmla="*/ 601 h 601"/>
                <a:gd name="T26" fmla="*/ 78 w 249"/>
                <a:gd name="T27" fmla="*/ 601 h 601"/>
                <a:gd name="T28" fmla="*/ 78 w 249"/>
                <a:gd name="T29" fmla="*/ 582 h 601"/>
                <a:gd name="T30" fmla="*/ 0 w 249"/>
                <a:gd name="T31" fmla="*/ 582 h 601"/>
                <a:gd name="T32" fmla="*/ 0 w 249"/>
                <a:gd name="T33" fmla="*/ 2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601">
                  <a:moveTo>
                    <a:pt x="0" y="270"/>
                  </a:moveTo>
                  <a:lnTo>
                    <a:pt x="78" y="270"/>
                  </a:lnTo>
                  <a:lnTo>
                    <a:pt x="78" y="144"/>
                  </a:lnTo>
                  <a:lnTo>
                    <a:pt x="110" y="144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20" y="144"/>
                  </a:lnTo>
                  <a:lnTo>
                    <a:pt x="164" y="144"/>
                  </a:lnTo>
                  <a:lnTo>
                    <a:pt x="164" y="81"/>
                  </a:lnTo>
                  <a:lnTo>
                    <a:pt x="249" y="81"/>
                  </a:lnTo>
                  <a:lnTo>
                    <a:pt x="249" y="144"/>
                  </a:lnTo>
                  <a:lnTo>
                    <a:pt x="249" y="163"/>
                  </a:lnTo>
                  <a:lnTo>
                    <a:pt x="249" y="601"/>
                  </a:lnTo>
                  <a:lnTo>
                    <a:pt x="78" y="601"/>
                  </a:lnTo>
                  <a:lnTo>
                    <a:pt x="78" y="582"/>
                  </a:lnTo>
                  <a:lnTo>
                    <a:pt x="0" y="582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" name="îsļîďé"/>
            <p:cNvSpPr/>
            <p:nvPr/>
          </p:nvSpPr>
          <p:spPr bwMode="auto">
            <a:xfrm>
              <a:off x="5664010" y="5963621"/>
              <a:ext cx="755310" cy="710651"/>
            </a:xfrm>
            <a:custGeom>
              <a:avLst/>
              <a:gdLst>
                <a:gd name="T0" fmla="*/ 8 w 389"/>
                <a:gd name="T1" fmla="*/ 123 h 366"/>
                <a:gd name="T2" fmla="*/ 212 w 389"/>
                <a:gd name="T3" fmla="*/ 165 h 366"/>
                <a:gd name="T4" fmla="*/ 307 w 389"/>
                <a:gd name="T5" fmla="*/ 204 h 366"/>
                <a:gd name="T6" fmla="*/ 379 w 389"/>
                <a:gd name="T7" fmla="*/ 338 h 366"/>
                <a:gd name="T8" fmla="*/ 389 w 389"/>
                <a:gd name="T9" fmla="*/ 366 h 366"/>
                <a:gd name="T10" fmla="*/ 0 w 389"/>
                <a:gd name="T11" fmla="*/ 338 h 366"/>
                <a:gd name="T12" fmla="*/ 8 w 389"/>
                <a:gd name="T13" fmla="*/ 338 h 366"/>
                <a:gd name="T14" fmla="*/ 308 w 389"/>
                <a:gd name="T15" fmla="*/ 235 h 366"/>
                <a:gd name="T16" fmla="*/ 359 w 389"/>
                <a:gd name="T17" fmla="*/ 223 h 366"/>
                <a:gd name="T18" fmla="*/ 308 w 389"/>
                <a:gd name="T19" fmla="*/ 223 h 366"/>
                <a:gd name="T20" fmla="*/ 40 w 389"/>
                <a:gd name="T21" fmla="*/ 236 h 366"/>
                <a:gd name="T22" fmla="*/ 102 w 389"/>
                <a:gd name="T23" fmla="*/ 224 h 366"/>
                <a:gd name="T24" fmla="*/ 40 w 389"/>
                <a:gd name="T25" fmla="*/ 224 h 366"/>
                <a:gd name="T26" fmla="*/ 40 w 389"/>
                <a:gd name="T27" fmla="*/ 211 h 366"/>
                <a:gd name="T28" fmla="*/ 102 w 389"/>
                <a:gd name="T29" fmla="*/ 200 h 366"/>
                <a:gd name="T30" fmla="*/ 40 w 389"/>
                <a:gd name="T31" fmla="*/ 200 h 366"/>
                <a:gd name="T32" fmla="*/ 40 w 389"/>
                <a:gd name="T33" fmla="*/ 188 h 366"/>
                <a:gd name="T34" fmla="*/ 102 w 389"/>
                <a:gd name="T35" fmla="*/ 176 h 366"/>
                <a:gd name="T36" fmla="*/ 40 w 389"/>
                <a:gd name="T37" fmla="*/ 176 h 366"/>
                <a:gd name="T38" fmla="*/ 40 w 389"/>
                <a:gd name="T39" fmla="*/ 163 h 366"/>
                <a:gd name="T40" fmla="*/ 102 w 389"/>
                <a:gd name="T41" fmla="*/ 152 h 366"/>
                <a:gd name="T42" fmla="*/ 40 w 389"/>
                <a:gd name="T43" fmla="*/ 152 h 366"/>
                <a:gd name="T44" fmla="*/ 212 w 389"/>
                <a:gd name="T45" fmla="*/ 267 h 366"/>
                <a:gd name="T46" fmla="*/ 275 w 389"/>
                <a:gd name="T47" fmla="*/ 256 h 366"/>
                <a:gd name="T48" fmla="*/ 212 w 389"/>
                <a:gd name="T49" fmla="*/ 256 h 366"/>
                <a:gd name="T50" fmla="*/ 212 w 389"/>
                <a:gd name="T51" fmla="*/ 243 h 366"/>
                <a:gd name="T52" fmla="*/ 275 w 389"/>
                <a:gd name="T53" fmla="*/ 232 h 366"/>
                <a:gd name="T54" fmla="*/ 212 w 389"/>
                <a:gd name="T55" fmla="*/ 232 h 366"/>
                <a:gd name="T56" fmla="*/ 212 w 389"/>
                <a:gd name="T57" fmla="*/ 219 h 366"/>
                <a:gd name="T58" fmla="*/ 275 w 389"/>
                <a:gd name="T59" fmla="*/ 208 h 366"/>
                <a:gd name="T60" fmla="*/ 212 w 389"/>
                <a:gd name="T61" fmla="*/ 208 h 366"/>
                <a:gd name="T62" fmla="*/ 212 w 389"/>
                <a:gd name="T63" fmla="*/ 195 h 366"/>
                <a:gd name="T64" fmla="*/ 275 w 389"/>
                <a:gd name="T65" fmla="*/ 184 h 366"/>
                <a:gd name="T66" fmla="*/ 212 w 389"/>
                <a:gd name="T67" fmla="*/ 184 h 366"/>
                <a:gd name="T68" fmla="*/ 308 w 389"/>
                <a:gd name="T69" fmla="*/ 307 h 366"/>
                <a:gd name="T70" fmla="*/ 359 w 389"/>
                <a:gd name="T71" fmla="*/ 296 h 366"/>
                <a:gd name="T72" fmla="*/ 308 w 389"/>
                <a:gd name="T73" fmla="*/ 296 h 366"/>
                <a:gd name="T74" fmla="*/ 308 w 389"/>
                <a:gd name="T75" fmla="*/ 283 h 366"/>
                <a:gd name="T76" fmla="*/ 359 w 389"/>
                <a:gd name="T77" fmla="*/ 271 h 366"/>
                <a:gd name="T78" fmla="*/ 308 w 389"/>
                <a:gd name="T79" fmla="*/ 271 h 366"/>
                <a:gd name="T80" fmla="*/ 308 w 389"/>
                <a:gd name="T81" fmla="*/ 259 h 366"/>
                <a:gd name="T82" fmla="*/ 359 w 389"/>
                <a:gd name="T83" fmla="*/ 248 h 366"/>
                <a:gd name="T84" fmla="*/ 308 w 389"/>
                <a:gd name="T85" fmla="*/ 248 h 366"/>
                <a:gd name="T86" fmla="*/ 361 w 389"/>
                <a:gd name="T87" fmla="*/ 84 h 366"/>
                <a:gd name="T88" fmla="*/ 317 w 389"/>
                <a:gd name="T89" fmla="*/ 195 h 366"/>
                <a:gd name="T90" fmla="*/ 369 w 389"/>
                <a:gd name="T91" fmla="*/ 195 h 366"/>
                <a:gd name="T92" fmla="*/ 280 w 389"/>
                <a:gd name="T93" fmla="*/ 43 h 366"/>
                <a:gd name="T94" fmla="*/ 222 w 389"/>
                <a:gd name="T95" fmla="*/ 154 h 366"/>
                <a:gd name="T96" fmla="*/ 290 w 389"/>
                <a:gd name="T97" fmla="*/ 154 h 366"/>
                <a:gd name="T98" fmla="*/ 37 w 389"/>
                <a:gd name="T99" fmla="*/ 110 h 366"/>
                <a:gd name="T100" fmla="*/ 108 w 389"/>
                <a:gd name="T10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" h="366">
                  <a:moveTo>
                    <a:pt x="8" y="338"/>
                  </a:moveTo>
                  <a:lnTo>
                    <a:pt x="8" y="123"/>
                  </a:lnTo>
                  <a:lnTo>
                    <a:pt x="212" y="123"/>
                  </a:lnTo>
                  <a:lnTo>
                    <a:pt x="212" y="165"/>
                  </a:lnTo>
                  <a:lnTo>
                    <a:pt x="307" y="165"/>
                  </a:lnTo>
                  <a:lnTo>
                    <a:pt x="307" y="204"/>
                  </a:lnTo>
                  <a:lnTo>
                    <a:pt x="379" y="204"/>
                  </a:lnTo>
                  <a:lnTo>
                    <a:pt x="379" y="338"/>
                  </a:lnTo>
                  <a:lnTo>
                    <a:pt x="389" y="338"/>
                  </a:lnTo>
                  <a:lnTo>
                    <a:pt x="389" y="366"/>
                  </a:lnTo>
                  <a:lnTo>
                    <a:pt x="0" y="36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38"/>
                  </a:lnTo>
                  <a:close/>
                  <a:moveTo>
                    <a:pt x="308" y="223"/>
                  </a:moveTo>
                  <a:lnTo>
                    <a:pt x="308" y="235"/>
                  </a:lnTo>
                  <a:lnTo>
                    <a:pt x="359" y="235"/>
                  </a:lnTo>
                  <a:lnTo>
                    <a:pt x="359" y="223"/>
                  </a:lnTo>
                  <a:lnTo>
                    <a:pt x="308" y="223"/>
                  </a:lnTo>
                  <a:lnTo>
                    <a:pt x="308" y="223"/>
                  </a:lnTo>
                  <a:close/>
                  <a:moveTo>
                    <a:pt x="40" y="224"/>
                  </a:moveTo>
                  <a:lnTo>
                    <a:pt x="40" y="236"/>
                  </a:lnTo>
                  <a:lnTo>
                    <a:pt x="102" y="236"/>
                  </a:lnTo>
                  <a:lnTo>
                    <a:pt x="102" y="224"/>
                  </a:lnTo>
                  <a:lnTo>
                    <a:pt x="40" y="224"/>
                  </a:lnTo>
                  <a:lnTo>
                    <a:pt x="40" y="224"/>
                  </a:lnTo>
                  <a:close/>
                  <a:moveTo>
                    <a:pt x="40" y="200"/>
                  </a:moveTo>
                  <a:lnTo>
                    <a:pt x="40" y="211"/>
                  </a:lnTo>
                  <a:lnTo>
                    <a:pt x="102" y="211"/>
                  </a:lnTo>
                  <a:lnTo>
                    <a:pt x="102" y="200"/>
                  </a:lnTo>
                  <a:lnTo>
                    <a:pt x="40" y="200"/>
                  </a:lnTo>
                  <a:lnTo>
                    <a:pt x="40" y="200"/>
                  </a:lnTo>
                  <a:close/>
                  <a:moveTo>
                    <a:pt x="40" y="176"/>
                  </a:moveTo>
                  <a:lnTo>
                    <a:pt x="40" y="188"/>
                  </a:lnTo>
                  <a:lnTo>
                    <a:pt x="102" y="188"/>
                  </a:lnTo>
                  <a:lnTo>
                    <a:pt x="102" y="176"/>
                  </a:lnTo>
                  <a:lnTo>
                    <a:pt x="40" y="176"/>
                  </a:lnTo>
                  <a:lnTo>
                    <a:pt x="40" y="176"/>
                  </a:lnTo>
                  <a:close/>
                  <a:moveTo>
                    <a:pt x="40" y="152"/>
                  </a:moveTo>
                  <a:lnTo>
                    <a:pt x="40" y="163"/>
                  </a:lnTo>
                  <a:lnTo>
                    <a:pt x="102" y="163"/>
                  </a:lnTo>
                  <a:lnTo>
                    <a:pt x="102" y="15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212" y="256"/>
                  </a:moveTo>
                  <a:lnTo>
                    <a:pt x="212" y="267"/>
                  </a:lnTo>
                  <a:lnTo>
                    <a:pt x="275" y="267"/>
                  </a:lnTo>
                  <a:lnTo>
                    <a:pt x="275" y="256"/>
                  </a:lnTo>
                  <a:lnTo>
                    <a:pt x="212" y="256"/>
                  </a:lnTo>
                  <a:lnTo>
                    <a:pt x="212" y="256"/>
                  </a:lnTo>
                  <a:close/>
                  <a:moveTo>
                    <a:pt x="212" y="232"/>
                  </a:moveTo>
                  <a:lnTo>
                    <a:pt x="212" y="243"/>
                  </a:lnTo>
                  <a:lnTo>
                    <a:pt x="275" y="243"/>
                  </a:lnTo>
                  <a:lnTo>
                    <a:pt x="275" y="232"/>
                  </a:lnTo>
                  <a:lnTo>
                    <a:pt x="212" y="232"/>
                  </a:lnTo>
                  <a:lnTo>
                    <a:pt x="212" y="232"/>
                  </a:lnTo>
                  <a:close/>
                  <a:moveTo>
                    <a:pt x="212" y="208"/>
                  </a:moveTo>
                  <a:lnTo>
                    <a:pt x="212" y="219"/>
                  </a:lnTo>
                  <a:lnTo>
                    <a:pt x="275" y="219"/>
                  </a:lnTo>
                  <a:lnTo>
                    <a:pt x="275" y="208"/>
                  </a:lnTo>
                  <a:lnTo>
                    <a:pt x="212" y="208"/>
                  </a:lnTo>
                  <a:lnTo>
                    <a:pt x="212" y="208"/>
                  </a:lnTo>
                  <a:close/>
                  <a:moveTo>
                    <a:pt x="212" y="184"/>
                  </a:moveTo>
                  <a:lnTo>
                    <a:pt x="212" y="195"/>
                  </a:lnTo>
                  <a:lnTo>
                    <a:pt x="275" y="195"/>
                  </a:lnTo>
                  <a:lnTo>
                    <a:pt x="275" y="184"/>
                  </a:lnTo>
                  <a:lnTo>
                    <a:pt x="212" y="184"/>
                  </a:lnTo>
                  <a:lnTo>
                    <a:pt x="212" y="184"/>
                  </a:lnTo>
                  <a:close/>
                  <a:moveTo>
                    <a:pt x="308" y="296"/>
                  </a:moveTo>
                  <a:lnTo>
                    <a:pt x="308" y="307"/>
                  </a:lnTo>
                  <a:lnTo>
                    <a:pt x="359" y="307"/>
                  </a:lnTo>
                  <a:lnTo>
                    <a:pt x="359" y="296"/>
                  </a:lnTo>
                  <a:lnTo>
                    <a:pt x="308" y="296"/>
                  </a:lnTo>
                  <a:lnTo>
                    <a:pt x="308" y="296"/>
                  </a:lnTo>
                  <a:close/>
                  <a:moveTo>
                    <a:pt x="308" y="271"/>
                  </a:moveTo>
                  <a:lnTo>
                    <a:pt x="308" y="283"/>
                  </a:lnTo>
                  <a:lnTo>
                    <a:pt x="359" y="283"/>
                  </a:lnTo>
                  <a:lnTo>
                    <a:pt x="359" y="271"/>
                  </a:lnTo>
                  <a:lnTo>
                    <a:pt x="308" y="271"/>
                  </a:lnTo>
                  <a:lnTo>
                    <a:pt x="308" y="271"/>
                  </a:lnTo>
                  <a:close/>
                  <a:moveTo>
                    <a:pt x="308" y="248"/>
                  </a:moveTo>
                  <a:lnTo>
                    <a:pt x="308" y="259"/>
                  </a:lnTo>
                  <a:lnTo>
                    <a:pt x="359" y="259"/>
                  </a:lnTo>
                  <a:lnTo>
                    <a:pt x="359" y="248"/>
                  </a:lnTo>
                  <a:lnTo>
                    <a:pt x="308" y="248"/>
                  </a:lnTo>
                  <a:lnTo>
                    <a:pt x="308" y="248"/>
                  </a:lnTo>
                  <a:close/>
                  <a:moveTo>
                    <a:pt x="369" y="195"/>
                  </a:moveTo>
                  <a:lnTo>
                    <a:pt x="361" y="84"/>
                  </a:lnTo>
                  <a:lnTo>
                    <a:pt x="326" y="84"/>
                  </a:lnTo>
                  <a:lnTo>
                    <a:pt x="317" y="195"/>
                  </a:lnTo>
                  <a:lnTo>
                    <a:pt x="369" y="195"/>
                  </a:lnTo>
                  <a:lnTo>
                    <a:pt x="369" y="195"/>
                  </a:lnTo>
                  <a:close/>
                  <a:moveTo>
                    <a:pt x="290" y="154"/>
                  </a:moveTo>
                  <a:lnTo>
                    <a:pt x="280" y="43"/>
                  </a:lnTo>
                  <a:lnTo>
                    <a:pt x="233" y="43"/>
                  </a:lnTo>
                  <a:lnTo>
                    <a:pt x="222" y="154"/>
                  </a:lnTo>
                  <a:lnTo>
                    <a:pt x="290" y="154"/>
                  </a:lnTo>
                  <a:lnTo>
                    <a:pt x="290" y="154"/>
                  </a:lnTo>
                  <a:close/>
                  <a:moveTo>
                    <a:pt x="120" y="110"/>
                  </a:moveTo>
                  <a:lnTo>
                    <a:pt x="37" y="11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20" y="11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" name="ïṧḻîḓè"/>
            <p:cNvSpPr/>
            <p:nvPr/>
          </p:nvSpPr>
          <p:spPr bwMode="auto">
            <a:xfrm>
              <a:off x="6800936" y="5388887"/>
              <a:ext cx="339793" cy="1287328"/>
            </a:xfrm>
            <a:custGeom>
              <a:avLst/>
              <a:gdLst>
                <a:gd name="T0" fmla="*/ 44 w 172"/>
                <a:gd name="T1" fmla="*/ 0 h 650"/>
                <a:gd name="T2" fmla="*/ 172 w 172"/>
                <a:gd name="T3" fmla="*/ 63 h 650"/>
                <a:gd name="T4" fmla="*/ 0 w 172"/>
                <a:gd name="T5" fmla="*/ 2 h 650"/>
                <a:gd name="T6" fmla="*/ 104 w 172"/>
                <a:gd name="T7" fmla="*/ 606 h 650"/>
                <a:gd name="T8" fmla="*/ 112 w 172"/>
                <a:gd name="T9" fmla="*/ 594 h 650"/>
                <a:gd name="T10" fmla="*/ 151 w 172"/>
                <a:gd name="T11" fmla="*/ 594 h 650"/>
                <a:gd name="T12" fmla="*/ 19 w 172"/>
                <a:gd name="T13" fmla="*/ 606 h 650"/>
                <a:gd name="T14" fmla="*/ 19 w 172"/>
                <a:gd name="T15" fmla="*/ 594 h 650"/>
                <a:gd name="T16" fmla="*/ 104 w 172"/>
                <a:gd name="T17" fmla="*/ 565 h 650"/>
                <a:gd name="T18" fmla="*/ 112 w 172"/>
                <a:gd name="T19" fmla="*/ 552 h 650"/>
                <a:gd name="T20" fmla="*/ 151 w 172"/>
                <a:gd name="T21" fmla="*/ 552 h 650"/>
                <a:gd name="T22" fmla="*/ 65 w 172"/>
                <a:gd name="T23" fmla="*/ 523 h 650"/>
                <a:gd name="T24" fmla="*/ 65 w 172"/>
                <a:gd name="T25" fmla="*/ 511 h 650"/>
                <a:gd name="T26" fmla="*/ 151 w 172"/>
                <a:gd name="T27" fmla="*/ 523 h 650"/>
                <a:gd name="T28" fmla="*/ 65 w 172"/>
                <a:gd name="T29" fmla="*/ 469 h 650"/>
                <a:gd name="T30" fmla="*/ 104 w 172"/>
                <a:gd name="T31" fmla="*/ 469 h 650"/>
                <a:gd name="T32" fmla="*/ 112 w 172"/>
                <a:gd name="T33" fmla="*/ 482 h 650"/>
                <a:gd name="T34" fmla="*/ 112 w 172"/>
                <a:gd name="T35" fmla="*/ 469 h 650"/>
                <a:gd name="T36" fmla="*/ 57 w 172"/>
                <a:gd name="T37" fmla="*/ 482 h 650"/>
                <a:gd name="T38" fmla="*/ 112 w 172"/>
                <a:gd name="T39" fmla="*/ 428 h 650"/>
                <a:gd name="T40" fmla="*/ 151 w 172"/>
                <a:gd name="T41" fmla="*/ 428 h 650"/>
                <a:gd name="T42" fmla="*/ 19 w 172"/>
                <a:gd name="T43" fmla="*/ 440 h 650"/>
                <a:gd name="T44" fmla="*/ 19 w 172"/>
                <a:gd name="T45" fmla="*/ 428 h 650"/>
                <a:gd name="T46" fmla="*/ 104 w 172"/>
                <a:gd name="T47" fmla="*/ 399 h 650"/>
                <a:gd name="T48" fmla="*/ 112 w 172"/>
                <a:gd name="T49" fmla="*/ 386 h 650"/>
                <a:gd name="T50" fmla="*/ 151 w 172"/>
                <a:gd name="T51" fmla="*/ 386 h 650"/>
                <a:gd name="T52" fmla="*/ 19 w 172"/>
                <a:gd name="T53" fmla="*/ 399 h 650"/>
                <a:gd name="T54" fmla="*/ 19 w 172"/>
                <a:gd name="T55" fmla="*/ 386 h 650"/>
                <a:gd name="T56" fmla="*/ 104 w 172"/>
                <a:gd name="T57" fmla="*/ 357 h 650"/>
                <a:gd name="T58" fmla="*/ 19 w 172"/>
                <a:gd name="T59" fmla="*/ 345 h 650"/>
                <a:gd name="T60" fmla="*/ 57 w 172"/>
                <a:gd name="T61" fmla="*/ 345 h 650"/>
                <a:gd name="T62" fmla="*/ 65 w 172"/>
                <a:gd name="T63" fmla="*/ 316 h 650"/>
                <a:gd name="T64" fmla="*/ 65 w 172"/>
                <a:gd name="T65" fmla="*/ 303 h 650"/>
                <a:gd name="T66" fmla="*/ 151 w 172"/>
                <a:gd name="T67" fmla="*/ 316 h 650"/>
                <a:gd name="T68" fmla="*/ 19 w 172"/>
                <a:gd name="T69" fmla="*/ 303 h 650"/>
                <a:gd name="T70" fmla="*/ 57 w 172"/>
                <a:gd name="T71" fmla="*/ 303 h 650"/>
                <a:gd name="T72" fmla="*/ 65 w 172"/>
                <a:gd name="T73" fmla="*/ 274 h 650"/>
                <a:gd name="T74" fmla="*/ 65 w 172"/>
                <a:gd name="T75" fmla="*/ 262 h 650"/>
                <a:gd name="T76" fmla="*/ 57 w 172"/>
                <a:gd name="T77" fmla="*/ 274 h 650"/>
                <a:gd name="T78" fmla="*/ 65 w 172"/>
                <a:gd name="T79" fmla="*/ 220 h 650"/>
                <a:gd name="T80" fmla="*/ 104 w 172"/>
                <a:gd name="T81" fmla="*/ 220 h 650"/>
                <a:gd name="T82" fmla="*/ 112 w 172"/>
                <a:gd name="T83" fmla="*/ 233 h 650"/>
                <a:gd name="T84" fmla="*/ 112 w 172"/>
                <a:gd name="T85" fmla="*/ 220 h 650"/>
                <a:gd name="T86" fmla="*/ 57 w 172"/>
                <a:gd name="T87" fmla="*/ 233 h 650"/>
                <a:gd name="T88" fmla="*/ 112 w 172"/>
                <a:gd name="T89" fmla="*/ 179 h 650"/>
                <a:gd name="T90" fmla="*/ 151 w 172"/>
                <a:gd name="T91" fmla="*/ 179 h 650"/>
                <a:gd name="T92" fmla="*/ 19 w 172"/>
                <a:gd name="T93" fmla="*/ 191 h 650"/>
                <a:gd name="T94" fmla="*/ 19 w 172"/>
                <a:gd name="T95" fmla="*/ 179 h 650"/>
                <a:gd name="T96" fmla="*/ 104 w 172"/>
                <a:gd name="T97" fmla="*/ 150 h 650"/>
                <a:gd name="T98" fmla="*/ 112 w 172"/>
                <a:gd name="T99" fmla="*/ 137 h 650"/>
                <a:gd name="T100" fmla="*/ 151 w 172"/>
                <a:gd name="T101" fmla="*/ 137 h 650"/>
                <a:gd name="T102" fmla="*/ 19 w 172"/>
                <a:gd name="T103" fmla="*/ 150 h 650"/>
                <a:gd name="T104" fmla="*/ 19 w 172"/>
                <a:gd name="T105" fmla="*/ 137 h 650"/>
                <a:gd name="T106" fmla="*/ 104 w 172"/>
                <a:gd name="T107" fmla="*/ 108 h 650"/>
                <a:gd name="T108" fmla="*/ 112 w 172"/>
                <a:gd name="T109" fmla="*/ 96 h 650"/>
                <a:gd name="T110" fmla="*/ 151 w 172"/>
                <a:gd name="T111" fmla="*/ 9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650">
                  <a:moveTo>
                    <a:pt x="0" y="2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50"/>
                    <a:pt x="172" y="650"/>
                    <a:pt x="172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65" y="594"/>
                  </a:moveTo>
                  <a:cubicBezTo>
                    <a:pt x="65" y="606"/>
                    <a:pt x="65" y="606"/>
                    <a:pt x="65" y="606"/>
                  </a:cubicBezTo>
                  <a:cubicBezTo>
                    <a:pt x="104" y="606"/>
                    <a:pt x="104" y="606"/>
                    <a:pt x="104" y="606"/>
                  </a:cubicBezTo>
                  <a:cubicBezTo>
                    <a:pt x="104" y="594"/>
                    <a:pt x="104" y="594"/>
                    <a:pt x="104" y="594"/>
                  </a:cubicBezTo>
                  <a:cubicBezTo>
                    <a:pt x="65" y="594"/>
                    <a:pt x="65" y="594"/>
                    <a:pt x="65" y="594"/>
                  </a:cubicBezTo>
                  <a:close/>
                  <a:moveTo>
                    <a:pt x="112" y="594"/>
                  </a:moveTo>
                  <a:cubicBezTo>
                    <a:pt x="112" y="606"/>
                    <a:pt x="112" y="606"/>
                    <a:pt x="112" y="606"/>
                  </a:cubicBezTo>
                  <a:cubicBezTo>
                    <a:pt x="151" y="606"/>
                    <a:pt x="151" y="606"/>
                    <a:pt x="151" y="606"/>
                  </a:cubicBezTo>
                  <a:cubicBezTo>
                    <a:pt x="151" y="594"/>
                    <a:pt x="151" y="594"/>
                    <a:pt x="151" y="594"/>
                  </a:cubicBezTo>
                  <a:cubicBezTo>
                    <a:pt x="112" y="594"/>
                    <a:pt x="112" y="594"/>
                    <a:pt x="112" y="594"/>
                  </a:cubicBezTo>
                  <a:close/>
                  <a:moveTo>
                    <a:pt x="19" y="594"/>
                  </a:moveTo>
                  <a:cubicBezTo>
                    <a:pt x="19" y="606"/>
                    <a:pt x="19" y="606"/>
                    <a:pt x="19" y="606"/>
                  </a:cubicBezTo>
                  <a:cubicBezTo>
                    <a:pt x="57" y="606"/>
                    <a:pt x="57" y="606"/>
                    <a:pt x="57" y="606"/>
                  </a:cubicBezTo>
                  <a:cubicBezTo>
                    <a:pt x="57" y="594"/>
                    <a:pt x="57" y="594"/>
                    <a:pt x="57" y="594"/>
                  </a:cubicBezTo>
                  <a:cubicBezTo>
                    <a:pt x="19" y="594"/>
                    <a:pt x="19" y="594"/>
                    <a:pt x="19" y="594"/>
                  </a:cubicBezTo>
                  <a:close/>
                  <a:moveTo>
                    <a:pt x="65" y="552"/>
                  </a:moveTo>
                  <a:cubicBezTo>
                    <a:pt x="65" y="556"/>
                    <a:pt x="65" y="560"/>
                    <a:pt x="65" y="565"/>
                  </a:cubicBezTo>
                  <a:cubicBezTo>
                    <a:pt x="78" y="565"/>
                    <a:pt x="91" y="565"/>
                    <a:pt x="104" y="565"/>
                  </a:cubicBezTo>
                  <a:cubicBezTo>
                    <a:pt x="104" y="560"/>
                    <a:pt x="104" y="556"/>
                    <a:pt x="104" y="552"/>
                  </a:cubicBezTo>
                  <a:cubicBezTo>
                    <a:pt x="91" y="552"/>
                    <a:pt x="78" y="552"/>
                    <a:pt x="65" y="552"/>
                  </a:cubicBezTo>
                  <a:close/>
                  <a:moveTo>
                    <a:pt x="112" y="552"/>
                  </a:moveTo>
                  <a:cubicBezTo>
                    <a:pt x="112" y="556"/>
                    <a:pt x="112" y="560"/>
                    <a:pt x="112" y="565"/>
                  </a:cubicBezTo>
                  <a:cubicBezTo>
                    <a:pt x="125" y="565"/>
                    <a:pt x="138" y="565"/>
                    <a:pt x="151" y="565"/>
                  </a:cubicBezTo>
                  <a:cubicBezTo>
                    <a:pt x="151" y="560"/>
                    <a:pt x="151" y="556"/>
                    <a:pt x="151" y="552"/>
                  </a:cubicBezTo>
                  <a:cubicBezTo>
                    <a:pt x="138" y="552"/>
                    <a:pt x="125" y="552"/>
                    <a:pt x="112" y="552"/>
                  </a:cubicBezTo>
                  <a:close/>
                  <a:moveTo>
                    <a:pt x="65" y="511"/>
                  </a:moveTo>
                  <a:cubicBezTo>
                    <a:pt x="65" y="515"/>
                    <a:pt x="65" y="519"/>
                    <a:pt x="65" y="523"/>
                  </a:cubicBezTo>
                  <a:cubicBezTo>
                    <a:pt x="78" y="523"/>
                    <a:pt x="91" y="523"/>
                    <a:pt x="104" y="523"/>
                  </a:cubicBezTo>
                  <a:cubicBezTo>
                    <a:pt x="104" y="519"/>
                    <a:pt x="104" y="515"/>
                    <a:pt x="104" y="511"/>
                  </a:cubicBezTo>
                  <a:cubicBezTo>
                    <a:pt x="91" y="511"/>
                    <a:pt x="78" y="511"/>
                    <a:pt x="65" y="511"/>
                  </a:cubicBezTo>
                  <a:close/>
                  <a:moveTo>
                    <a:pt x="112" y="511"/>
                  </a:moveTo>
                  <a:cubicBezTo>
                    <a:pt x="112" y="515"/>
                    <a:pt x="112" y="519"/>
                    <a:pt x="112" y="523"/>
                  </a:cubicBezTo>
                  <a:cubicBezTo>
                    <a:pt x="125" y="523"/>
                    <a:pt x="138" y="523"/>
                    <a:pt x="151" y="523"/>
                  </a:cubicBezTo>
                  <a:cubicBezTo>
                    <a:pt x="151" y="519"/>
                    <a:pt x="151" y="515"/>
                    <a:pt x="151" y="511"/>
                  </a:cubicBezTo>
                  <a:cubicBezTo>
                    <a:pt x="138" y="511"/>
                    <a:pt x="125" y="511"/>
                    <a:pt x="112" y="511"/>
                  </a:cubicBezTo>
                  <a:close/>
                  <a:moveTo>
                    <a:pt x="65" y="469"/>
                  </a:moveTo>
                  <a:cubicBezTo>
                    <a:pt x="65" y="473"/>
                    <a:pt x="65" y="478"/>
                    <a:pt x="65" y="482"/>
                  </a:cubicBezTo>
                  <a:cubicBezTo>
                    <a:pt x="78" y="482"/>
                    <a:pt x="91" y="482"/>
                    <a:pt x="104" y="482"/>
                  </a:cubicBezTo>
                  <a:cubicBezTo>
                    <a:pt x="104" y="478"/>
                    <a:pt x="104" y="473"/>
                    <a:pt x="104" y="469"/>
                  </a:cubicBezTo>
                  <a:cubicBezTo>
                    <a:pt x="91" y="469"/>
                    <a:pt x="78" y="469"/>
                    <a:pt x="65" y="469"/>
                  </a:cubicBezTo>
                  <a:close/>
                  <a:moveTo>
                    <a:pt x="112" y="469"/>
                  </a:moveTo>
                  <a:cubicBezTo>
                    <a:pt x="112" y="473"/>
                    <a:pt x="112" y="478"/>
                    <a:pt x="112" y="482"/>
                  </a:cubicBezTo>
                  <a:cubicBezTo>
                    <a:pt x="125" y="482"/>
                    <a:pt x="138" y="482"/>
                    <a:pt x="151" y="482"/>
                  </a:cubicBezTo>
                  <a:cubicBezTo>
                    <a:pt x="151" y="478"/>
                    <a:pt x="151" y="473"/>
                    <a:pt x="151" y="469"/>
                  </a:cubicBezTo>
                  <a:cubicBezTo>
                    <a:pt x="138" y="469"/>
                    <a:pt x="125" y="469"/>
                    <a:pt x="112" y="469"/>
                  </a:cubicBezTo>
                  <a:close/>
                  <a:moveTo>
                    <a:pt x="19" y="469"/>
                  </a:moveTo>
                  <a:cubicBezTo>
                    <a:pt x="19" y="473"/>
                    <a:pt x="19" y="478"/>
                    <a:pt x="19" y="482"/>
                  </a:cubicBezTo>
                  <a:cubicBezTo>
                    <a:pt x="31" y="482"/>
                    <a:pt x="44" y="482"/>
                    <a:pt x="57" y="482"/>
                  </a:cubicBezTo>
                  <a:cubicBezTo>
                    <a:pt x="57" y="478"/>
                    <a:pt x="57" y="473"/>
                    <a:pt x="57" y="469"/>
                  </a:cubicBezTo>
                  <a:cubicBezTo>
                    <a:pt x="44" y="469"/>
                    <a:pt x="31" y="469"/>
                    <a:pt x="19" y="469"/>
                  </a:cubicBezTo>
                  <a:close/>
                  <a:moveTo>
                    <a:pt x="112" y="428"/>
                  </a:moveTo>
                  <a:cubicBezTo>
                    <a:pt x="112" y="432"/>
                    <a:pt x="112" y="436"/>
                    <a:pt x="112" y="440"/>
                  </a:cubicBezTo>
                  <a:cubicBezTo>
                    <a:pt x="125" y="440"/>
                    <a:pt x="138" y="440"/>
                    <a:pt x="151" y="440"/>
                  </a:cubicBezTo>
                  <a:cubicBezTo>
                    <a:pt x="151" y="436"/>
                    <a:pt x="151" y="432"/>
                    <a:pt x="151" y="428"/>
                  </a:cubicBezTo>
                  <a:cubicBezTo>
                    <a:pt x="138" y="428"/>
                    <a:pt x="125" y="428"/>
                    <a:pt x="112" y="428"/>
                  </a:cubicBezTo>
                  <a:close/>
                  <a:moveTo>
                    <a:pt x="19" y="428"/>
                  </a:moveTo>
                  <a:cubicBezTo>
                    <a:pt x="19" y="432"/>
                    <a:pt x="19" y="436"/>
                    <a:pt x="19" y="440"/>
                  </a:cubicBezTo>
                  <a:cubicBezTo>
                    <a:pt x="31" y="440"/>
                    <a:pt x="44" y="440"/>
                    <a:pt x="57" y="440"/>
                  </a:cubicBezTo>
                  <a:cubicBezTo>
                    <a:pt x="57" y="436"/>
                    <a:pt x="57" y="432"/>
                    <a:pt x="57" y="428"/>
                  </a:cubicBezTo>
                  <a:cubicBezTo>
                    <a:pt x="44" y="428"/>
                    <a:pt x="31" y="428"/>
                    <a:pt x="19" y="428"/>
                  </a:cubicBezTo>
                  <a:close/>
                  <a:moveTo>
                    <a:pt x="65" y="386"/>
                  </a:moveTo>
                  <a:cubicBezTo>
                    <a:pt x="65" y="390"/>
                    <a:pt x="65" y="395"/>
                    <a:pt x="65" y="399"/>
                  </a:cubicBezTo>
                  <a:cubicBezTo>
                    <a:pt x="78" y="399"/>
                    <a:pt x="91" y="399"/>
                    <a:pt x="104" y="399"/>
                  </a:cubicBezTo>
                  <a:cubicBezTo>
                    <a:pt x="104" y="395"/>
                    <a:pt x="104" y="390"/>
                    <a:pt x="104" y="386"/>
                  </a:cubicBezTo>
                  <a:cubicBezTo>
                    <a:pt x="91" y="386"/>
                    <a:pt x="78" y="386"/>
                    <a:pt x="65" y="386"/>
                  </a:cubicBezTo>
                  <a:close/>
                  <a:moveTo>
                    <a:pt x="112" y="386"/>
                  </a:moveTo>
                  <a:cubicBezTo>
                    <a:pt x="112" y="390"/>
                    <a:pt x="112" y="395"/>
                    <a:pt x="112" y="399"/>
                  </a:cubicBezTo>
                  <a:cubicBezTo>
                    <a:pt x="125" y="399"/>
                    <a:pt x="138" y="399"/>
                    <a:pt x="151" y="399"/>
                  </a:cubicBezTo>
                  <a:cubicBezTo>
                    <a:pt x="151" y="395"/>
                    <a:pt x="151" y="390"/>
                    <a:pt x="151" y="386"/>
                  </a:cubicBezTo>
                  <a:cubicBezTo>
                    <a:pt x="138" y="386"/>
                    <a:pt x="125" y="386"/>
                    <a:pt x="112" y="386"/>
                  </a:cubicBezTo>
                  <a:close/>
                  <a:moveTo>
                    <a:pt x="19" y="386"/>
                  </a:moveTo>
                  <a:cubicBezTo>
                    <a:pt x="19" y="390"/>
                    <a:pt x="19" y="395"/>
                    <a:pt x="19" y="399"/>
                  </a:cubicBezTo>
                  <a:cubicBezTo>
                    <a:pt x="31" y="399"/>
                    <a:pt x="44" y="399"/>
                    <a:pt x="57" y="399"/>
                  </a:cubicBezTo>
                  <a:cubicBezTo>
                    <a:pt x="57" y="395"/>
                    <a:pt x="57" y="390"/>
                    <a:pt x="57" y="386"/>
                  </a:cubicBezTo>
                  <a:cubicBezTo>
                    <a:pt x="44" y="386"/>
                    <a:pt x="31" y="386"/>
                    <a:pt x="19" y="386"/>
                  </a:cubicBezTo>
                  <a:close/>
                  <a:moveTo>
                    <a:pt x="65" y="345"/>
                  </a:moveTo>
                  <a:cubicBezTo>
                    <a:pt x="65" y="349"/>
                    <a:pt x="65" y="353"/>
                    <a:pt x="65" y="357"/>
                  </a:cubicBezTo>
                  <a:cubicBezTo>
                    <a:pt x="78" y="357"/>
                    <a:pt x="91" y="357"/>
                    <a:pt x="104" y="357"/>
                  </a:cubicBezTo>
                  <a:cubicBezTo>
                    <a:pt x="104" y="353"/>
                    <a:pt x="104" y="349"/>
                    <a:pt x="104" y="345"/>
                  </a:cubicBezTo>
                  <a:cubicBezTo>
                    <a:pt x="91" y="345"/>
                    <a:pt x="78" y="345"/>
                    <a:pt x="65" y="345"/>
                  </a:cubicBezTo>
                  <a:close/>
                  <a:moveTo>
                    <a:pt x="19" y="345"/>
                  </a:moveTo>
                  <a:cubicBezTo>
                    <a:pt x="19" y="349"/>
                    <a:pt x="19" y="353"/>
                    <a:pt x="19" y="357"/>
                  </a:cubicBezTo>
                  <a:cubicBezTo>
                    <a:pt x="31" y="357"/>
                    <a:pt x="44" y="357"/>
                    <a:pt x="57" y="357"/>
                  </a:cubicBezTo>
                  <a:cubicBezTo>
                    <a:pt x="57" y="353"/>
                    <a:pt x="57" y="349"/>
                    <a:pt x="57" y="345"/>
                  </a:cubicBezTo>
                  <a:cubicBezTo>
                    <a:pt x="44" y="345"/>
                    <a:pt x="31" y="345"/>
                    <a:pt x="19" y="345"/>
                  </a:cubicBezTo>
                  <a:close/>
                  <a:moveTo>
                    <a:pt x="65" y="303"/>
                  </a:moveTo>
                  <a:cubicBezTo>
                    <a:pt x="65" y="308"/>
                    <a:pt x="65" y="312"/>
                    <a:pt x="65" y="316"/>
                  </a:cubicBezTo>
                  <a:cubicBezTo>
                    <a:pt x="78" y="316"/>
                    <a:pt x="91" y="316"/>
                    <a:pt x="104" y="316"/>
                  </a:cubicBezTo>
                  <a:cubicBezTo>
                    <a:pt x="104" y="312"/>
                    <a:pt x="104" y="308"/>
                    <a:pt x="104" y="303"/>
                  </a:cubicBezTo>
                  <a:cubicBezTo>
                    <a:pt x="91" y="303"/>
                    <a:pt x="78" y="303"/>
                    <a:pt x="65" y="303"/>
                  </a:cubicBezTo>
                  <a:close/>
                  <a:moveTo>
                    <a:pt x="112" y="303"/>
                  </a:moveTo>
                  <a:cubicBezTo>
                    <a:pt x="112" y="308"/>
                    <a:pt x="112" y="312"/>
                    <a:pt x="112" y="316"/>
                  </a:cubicBezTo>
                  <a:cubicBezTo>
                    <a:pt x="125" y="316"/>
                    <a:pt x="138" y="316"/>
                    <a:pt x="151" y="316"/>
                  </a:cubicBezTo>
                  <a:cubicBezTo>
                    <a:pt x="151" y="312"/>
                    <a:pt x="151" y="308"/>
                    <a:pt x="151" y="303"/>
                  </a:cubicBezTo>
                  <a:cubicBezTo>
                    <a:pt x="138" y="303"/>
                    <a:pt x="125" y="303"/>
                    <a:pt x="112" y="303"/>
                  </a:cubicBezTo>
                  <a:close/>
                  <a:moveTo>
                    <a:pt x="19" y="303"/>
                  </a:moveTo>
                  <a:cubicBezTo>
                    <a:pt x="19" y="308"/>
                    <a:pt x="19" y="312"/>
                    <a:pt x="19" y="316"/>
                  </a:cubicBezTo>
                  <a:cubicBezTo>
                    <a:pt x="31" y="316"/>
                    <a:pt x="44" y="316"/>
                    <a:pt x="57" y="316"/>
                  </a:cubicBezTo>
                  <a:cubicBezTo>
                    <a:pt x="57" y="312"/>
                    <a:pt x="57" y="308"/>
                    <a:pt x="57" y="303"/>
                  </a:cubicBezTo>
                  <a:cubicBezTo>
                    <a:pt x="44" y="303"/>
                    <a:pt x="31" y="303"/>
                    <a:pt x="19" y="303"/>
                  </a:cubicBezTo>
                  <a:close/>
                  <a:moveTo>
                    <a:pt x="65" y="262"/>
                  </a:moveTo>
                  <a:cubicBezTo>
                    <a:pt x="65" y="266"/>
                    <a:pt x="65" y="270"/>
                    <a:pt x="65" y="274"/>
                  </a:cubicBezTo>
                  <a:cubicBezTo>
                    <a:pt x="78" y="274"/>
                    <a:pt x="91" y="274"/>
                    <a:pt x="104" y="274"/>
                  </a:cubicBezTo>
                  <a:cubicBezTo>
                    <a:pt x="104" y="270"/>
                    <a:pt x="104" y="266"/>
                    <a:pt x="104" y="262"/>
                  </a:cubicBezTo>
                  <a:cubicBezTo>
                    <a:pt x="91" y="262"/>
                    <a:pt x="78" y="262"/>
                    <a:pt x="65" y="262"/>
                  </a:cubicBezTo>
                  <a:close/>
                  <a:moveTo>
                    <a:pt x="19" y="262"/>
                  </a:moveTo>
                  <a:cubicBezTo>
                    <a:pt x="19" y="266"/>
                    <a:pt x="19" y="270"/>
                    <a:pt x="19" y="274"/>
                  </a:cubicBezTo>
                  <a:cubicBezTo>
                    <a:pt x="31" y="274"/>
                    <a:pt x="44" y="274"/>
                    <a:pt x="57" y="274"/>
                  </a:cubicBezTo>
                  <a:cubicBezTo>
                    <a:pt x="57" y="270"/>
                    <a:pt x="57" y="266"/>
                    <a:pt x="57" y="262"/>
                  </a:cubicBezTo>
                  <a:cubicBezTo>
                    <a:pt x="44" y="262"/>
                    <a:pt x="31" y="262"/>
                    <a:pt x="19" y="262"/>
                  </a:cubicBezTo>
                  <a:close/>
                  <a:moveTo>
                    <a:pt x="65" y="220"/>
                  </a:moveTo>
                  <a:cubicBezTo>
                    <a:pt x="65" y="225"/>
                    <a:pt x="65" y="229"/>
                    <a:pt x="65" y="233"/>
                  </a:cubicBezTo>
                  <a:cubicBezTo>
                    <a:pt x="78" y="233"/>
                    <a:pt x="91" y="233"/>
                    <a:pt x="104" y="233"/>
                  </a:cubicBezTo>
                  <a:cubicBezTo>
                    <a:pt x="104" y="229"/>
                    <a:pt x="104" y="225"/>
                    <a:pt x="104" y="220"/>
                  </a:cubicBezTo>
                  <a:cubicBezTo>
                    <a:pt x="91" y="220"/>
                    <a:pt x="78" y="220"/>
                    <a:pt x="65" y="220"/>
                  </a:cubicBezTo>
                  <a:close/>
                  <a:moveTo>
                    <a:pt x="112" y="220"/>
                  </a:moveTo>
                  <a:cubicBezTo>
                    <a:pt x="112" y="225"/>
                    <a:pt x="112" y="229"/>
                    <a:pt x="112" y="233"/>
                  </a:cubicBezTo>
                  <a:cubicBezTo>
                    <a:pt x="125" y="233"/>
                    <a:pt x="138" y="233"/>
                    <a:pt x="151" y="233"/>
                  </a:cubicBezTo>
                  <a:cubicBezTo>
                    <a:pt x="151" y="229"/>
                    <a:pt x="151" y="225"/>
                    <a:pt x="151" y="220"/>
                  </a:cubicBezTo>
                  <a:cubicBezTo>
                    <a:pt x="138" y="220"/>
                    <a:pt x="125" y="220"/>
                    <a:pt x="112" y="220"/>
                  </a:cubicBezTo>
                  <a:close/>
                  <a:moveTo>
                    <a:pt x="19" y="220"/>
                  </a:moveTo>
                  <a:cubicBezTo>
                    <a:pt x="19" y="225"/>
                    <a:pt x="19" y="229"/>
                    <a:pt x="19" y="233"/>
                  </a:cubicBezTo>
                  <a:cubicBezTo>
                    <a:pt x="31" y="233"/>
                    <a:pt x="44" y="233"/>
                    <a:pt x="57" y="233"/>
                  </a:cubicBezTo>
                  <a:cubicBezTo>
                    <a:pt x="57" y="229"/>
                    <a:pt x="57" y="225"/>
                    <a:pt x="57" y="220"/>
                  </a:cubicBezTo>
                  <a:cubicBezTo>
                    <a:pt x="44" y="220"/>
                    <a:pt x="31" y="220"/>
                    <a:pt x="19" y="220"/>
                  </a:cubicBezTo>
                  <a:close/>
                  <a:moveTo>
                    <a:pt x="112" y="179"/>
                  </a:moveTo>
                  <a:cubicBezTo>
                    <a:pt x="112" y="183"/>
                    <a:pt x="112" y="187"/>
                    <a:pt x="112" y="191"/>
                  </a:cubicBezTo>
                  <a:cubicBezTo>
                    <a:pt x="125" y="191"/>
                    <a:pt x="138" y="191"/>
                    <a:pt x="151" y="191"/>
                  </a:cubicBezTo>
                  <a:cubicBezTo>
                    <a:pt x="151" y="187"/>
                    <a:pt x="151" y="183"/>
                    <a:pt x="151" y="179"/>
                  </a:cubicBezTo>
                  <a:cubicBezTo>
                    <a:pt x="138" y="179"/>
                    <a:pt x="125" y="179"/>
                    <a:pt x="112" y="179"/>
                  </a:cubicBezTo>
                  <a:close/>
                  <a:moveTo>
                    <a:pt x="19" y="179"/>
                  </a:moveTo>
                  <a:cubicBezTo>
                    <a:pt x="19" y="183"/>
                    <a:pt x="19" y="187"/>
                    <a:pt x="19" y="191"/>
                  </a:cubicBezTo>
                  <a:cubicBezTo>
                    <a:pt x="31" y="191"/>
                    <a:pt x="44" y="191"/>
                    <a:pt x="57" y="191"/>
                  </a:cubicBezTo>
                  <a:cubicBezTo>
                    <a:pt x="57" y="187"/>
                    <a:pt x="57" y="183"/>
                    <a:pt x="57" y="179"/>
                  </a:cubicBezTo>
                  <a:cubicBezTo>
                    <a:pt x="44" y="179"/>
                    <a:pt x="31" y="179"/>
                    <a:pt x="19" y="179"/>
                  </a:cubicBezTo>
                  <a:close/>
                  <a:moveTo>
                    <a:pt x="65" y="137"/>
                  </a:moveTo>
                  <a:cubicBezTo>
                    <a:pt x="65" y="142"/>
                    <a:pt x="65" y="146"/>
                    <a:pt x="65" y="150"/>
                  </a:cubicBezTo>
                  <a:cubicBezTo>
                    <a:pt x="78" y="150"/>
                    <a:pt x="91" y="150"/>
                    <a:pt x="104" y="150"/>
                  </a:cubicBezTo>
                  <a:cubicBezTo>
                    <a:pt x="104" y="146"/>
                    <a:pt x="104" y="142"/>
                    <a:pt x="104" y="137"/>
                  </a:cubicBezTo>
                  <a:cubicBezTo>
                    <a:pt x="91" y="137"/>
                    <a:pt x="78" y="137"/>
                    <a:pt x="65" y="137"/>
                  </a:cubicBezTo>
                  <a:close/>
                  <a:moveTo>
                    <a:pt x="112" y="137"/>
                  </a:moveTo>
                  <a:cubicBezTo>
                    <a:pt x="112" y="142"/>
                    <a:pt x="112" y="146"/>
                    <a:pt x="112" y="150"/>
                  </a:cubicBezTo>
                  <a:cubicBezTo>
                    <a:pt x="125" y="150"/>
                    <a:pt x="138" y="150"/>
                    <a:pt x="151" y="150"/>
                  </a:cubicBezTo>
                  <a:cubicBezTo>
                    <a:pt x="151" y="146"/>
                    <a:pt x="151" y="142"/>
                    <a:pt x="151" y="137"/>
                  </a:cubicBezTo>
                  <a:cubicBezTo>
                    <a:pt x="138" y="137"/>
                    <a:pt x="125" y="137"/>
                    <a:pt x="112" y="137"/>
                  </a:cubicBezTo>
                  <a:close/>
                  <a:moveTo>
                    <a:pt x="19" y="137"/>
                  </a:moveTo>
                  <a:cubicBezTo>
                    <a:pt x="19" y="142"/>
                    <a:pt x="19" y="146"/>
                    <a:pt x="19" y="150"/>
                  </a:cubicBezTo>
                  <a:cubicBezTo>
                    <a:pt x="31" y="150"/>
                    <a:pt x="44" y="150"/>
                    <a:pt x="57" y="150"/>
                  </a:cubicBezTo>
                  <a:cubicBezTo>
                    <a:pt x="57" y="146"/>
                    <a:pt x="57" y="142"/>
                    <a:pt x="57" y="137"/>
                  </a:cubicBezTo>
                  <a:cubicBezTo>
                    <a:pt x="44" y="137"/>
                    <a:pt x="31" y="137"/>
                    <a:pt x="19" y="137"/>
                  </a:cubicBezTo>
                  <a:close/>
                  <a:moveTo>
                    <a:pt x="65" y="96"/>
                  </a:moveTo>
                  <a:cubicBezTo>
                    <a:pt x="65" y="108"/>
                    <a:pt x="65" y="108"/>
                    <a:pt x="65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65" y="96"/>
                    <a:pt x="65" y="96"/>
                    <a:pt x="65" y="96"/>
                  </a:cubicBezTo>
                  <a:close/>
                  <a:moveTo>
                    <a:pt x="112" y="96"/>
                  </a:moveTo>
                  <a:cubicBezTo>
                    <a:pt x="112" y="108"/>
                    <a:pt x="112" y="108"/>
                    <a:pt x="112" y="108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51" y="96"/>
                    <a:pt x="151" y="96"/>
                    <a:pt x="151" y="96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" name="î$ḻîḑê"/>
            <p:cNvSpPr/>
            <p:nvPr/>
          </p:nvSpPr>
          <p:spPr bwMode="auto">
            <a:xfrm>
              <a:off x="4438816" y="5608295"/>
              <a:ext cx="533960" cy="1081511"/>
            </a:xfrm>
            <a:custGeom>
              <a:avLst/>
              <a:gdLst>
                <a:gd name="T0" fmla="*/ 0 w 270"/>
                <a:gd name="T1" fmla="*/ 79 h 546"/>
                <a:gd name="T2" fmla="*/ 156 w 270"/>
                <a:gd name="T3" fmla="*/ 24 h 546"/>
                <a:gd name="T4" fmla="*/ 270 w 270"/>
                <a:gd name="T5" fmla="*/ 95 h 546"/>
                <a:gd name="T6" fmla="*/ 93 w 270"/>
                <a:gd name="T7" fmla="*/ 474 h 546"/>
                <a:gd name="T8" fmla="*/ 93 w 270"/>
                <a:gd name="T9" fmla="*/ 145 h 546"/>
                <a:gd name="T10" fmla="*/ 56 w 270"/>
                <a:gd name="T11" fmla="*/ 145 h 546"/>
                <a:gd name="T12" fmla="*/ 129 w 270"/>
                <a:gd name="T13" fmla="*/ 145 h 546"/>
                <a:gd name="T14" fmla="*/ 165 w 270"/>
                <a:gd name="T15" fmla="*/ 145 h 546"/>
                <a:gd name="T16" fmla="*/ 202 w 270"/>
                <a:gd name="T17" fmla="*/ 145 h 546"/>
                <a:gd name="T18" fmla="*/ 238 w 270"/>
                <a:gd name="T19" fmla="*/ 145 h 546"/>
                <a:gd name="T20" fmla="*/ 93 w 270"/>
                <a:gd name="T21" fmla="*/ 181 h 546"/>
                <a:gd name="T22" fmla="*/ 56 w 270"/>
                <a:gd name="T23" fmla="*/ 181 h 546"/>
                <a:gd name="T24" fmla="*/ 129 w 270"/>
                <a:gd name="T25" fmla="*/ 181 h 546"/>
                <a:gd name="T26" fmla="*/ 165 w 270"/>
                <a:gd name="T27" fmla="*/ 181 h 546"/>
                <a:gd name="T28" fmla="*/ 202 w 270"/>
                <a:gd name="T29" fmla="*/ 181 h 546"/>
                <a:gd name="T30" fmla="*/ 238 w 270"/>
                <a:gd name="T31" fmla="*/ 181 h 546"/>
                <a:gd name="T32" fmla="*/ 93 w 270"/>
                <a:gd name="T33" fmla="*/ 218 h 546"/>
                <a:gd name="T34" fmla="*/ 56 w 270"/>
                <a:gd name="T35" fmla="*/ 218 h 546"/>
                <a:gd name="T36" fmla="*/ 129 w 270"/>
                <a:gd name="T37" fmla="*/ 218 h 546"/>
                <a:gd name="T38" fmla="*/ 165 w 270"/>
                <a:gd name="T39" fmla="*/ 218 h 546"/>
                <a:gd name="T40" fmla="*/ 202 w 270"/>
                <a:gd name="T41" fmla="*/ 218 h 546"/>
                <a:gd name="T42" fmla="*/ 238 w 270"/>
                <a:gd name="T43" fmla="*/ 218 h 546"/>
                <a:gd name="T44" fmla="*/ 93 w 270"/>
                <a:gd name="T45" fmla="*/ 255 h 546"/>
                <a:gd name="T46" fmla="*/ 56 w 270"/>
                <a:gd name="T47" fmla="*/ 255 h 546"/>
                <a:gd name="T48" fmla="*/ 129 w 270"/>
                <a:gd name="T49" fmla="*/ 255 h 546"/>
                <a:gd name="T50" fmla="*/ 165 w 270"/>
                <a:gd name="T51" fmla="*/ 255 h 546"/>
                <a:gd name="T52" fmla="*/ 202 w 270"/>
                <a:gd name="T53" fmla="*/ 255 h 546"/>
                <a:gd name="T54" fmla="*/ 238 w 270"/>
                <a:gd name="T55" fmla="*/ 255 h 546"/>
                <a:gd name="T56" fmla="*/ 93 w 270"/>
                <a:gd name="T57" fmla="*/ 291 h 546"/>
                <a:gd name="T58" fmla="*/ 56 w 270"/>
                <a:gd name="T59" fmla="*/ 291 h 546"/>
                <a:gd name="T60" fmla="*/ 129 w 270"/>
                <a:gd name="T61" fmla="*/ 291 h 546"/>
                <a:gd name="T62" fmla="*/ 165 w 270"/>
                <a:gd name="T63" fmla="*/ 291 h 546"/>
                <a:gd name="T64" fmla="*/ 202 w 270"/>
                <a:gd name="T65" fmla="*/ 291 h 546"/>
                <a:gd name="T66" fmla="*/ 238 w 270"/>
                <a:gd name="T67" fmla="*/ 291 h 546"/>
                <a:gd name="T68" fmla="*/ 93 w 270"/>
                <a:gd name="T69" fmla="*/ 328 h 546"/>
                <a:gd name="T70" fmla="*/ 56 w 270"/>
                <a:gd name="T71" fmla="*/ 328 h 546"/>
                <a:gd name="T72" fmla="*/ 129 w 270"/>
                <a:gd name="T73" fmla="*/ 328 h 546"/>
                <a:gd name="T74" fmla="*/ 165 w 270"/>
                <a:gd name="T75" fmla="*/ 328 h 546"/>
                <a:gd name="T76" fmla="*/ 202 w 270"/>
                <a:gd name="T77" fmla="*/ 328 h 546"/>
                <a:gd name="T78" fmla="*/ 238 w 270"/>
                <a:gd name="T79" fmla="*/ 328 h 546"/>
                <a:gd name="T80" fmla="*/ 93 w 270"/>
                <a:gd name="T81" fmla="*/ 364 h 546"/>
                <a:gd name="T82" fmla="*/ 56 w 270"/>
                <a:gd name="T83" fmla="*/ 364 h 546"/>
                <a:gd name="T84" fmla="*/ 129 w 270"/>
                <a:gd name="T85" fmla="*/ 364 h 546"/>
                <a:gd name="T86" fmla="*/ 165 w 270"/>
                <a:gd name="T87" fmla="*/ 364 h 546"/>
                <a:gd name="T88" fmla="*/ 202 w 270"/>
                <a:gd name="T89" fmla="*/ 364 h 546"/>
                <a:gd name="T90" fmla="*/ 238 w 270"/>
                <a:gd name="T91" fmla="*/ 364 h 546"/>
                <a:gd name="T92" fmla="*/ 93 w 270"/>
                <a:gd name="T93" fmla="*/ 401 h 546"/>
                <a:gd name="T94" fmla="*/ 56 w 270"/>
                <a:gd name="T95" fmla="*/ 401 h 546"/>
                <a:gd name="T96" fmla="*/ 129 w 270"/>
                <a:gd name="T97" fmla="*/ 401 h 546"/>
                <a:gd name="T98" fmla="*/ 165 w 270"/>
                <a:gd name="T99" fmla="*/ 401 h 546"/>
                <a:gd name="T100" fmla="*/ 202 w 270"/>
                <a:gd name="T101" fmla="*/ 401 h 546"/>
                <a:gd name="T102" fmla="*/ 238 w 270"/>
                <a:gd name="T103" fmla="*/ 401 h 546"/>
                <a:gd name="T104" fmla="*/ 93 w 270"/>
                <a:gd name="T105" fmla="*/ 438 h 546"/>
                <a:gd name="T106" fmla="*/ 56 w 270"/>
                <a:gd name="T107" fmla="*/ 438 h 546"/>
                <a:gd name="T108" fmla="*/ 129 w 270"/>
                <a:gd name="T109" fmla="*/ 438 h 546"/>
                <a:gd name="T110" fmla="*/ 165 w 270"/>
                <a:gd name="T111" fmla="*/ 438 h 546"/>
                <a:gd name="T112" fmla="*/ 202 w 270"/>
                <a:gd name="T113" fmla="*/ 438 h 546"/>
                <a:gd name="T114" fmla="*/ 238 w 270"/>
                <a:gd name="T115" fmla="*/ 438 h 546"/>
                <a:gd name="T116" fmla="*/ 56 w 270"/>
                <a:gd name="T117" fmla="*/ 474 h 546"/>
                <a:gd name="T118" fmla="*/ 129 w 270"/>
                <a:gd name="T119" fmla="*/ 474 h 546"/>
                <a:gd name="T120" fmla="*/ 165 w 270"/>
                <a:gd name="T121" fmla="*/ 474 h 546"/>
                <a:gd name="T122" fmla="*/ 202 w 270"/>
                <a:gd name="T123" fmla="*/ 474 h 546"/>
                <a:gd name="T124" fmla="*/ 238 w 270"/>
                <a:gd name="T125" fmla="*/ 47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546">
                  <a:moveTo>
                    <a:pt x="266" y="546"/>
                  </a:moveTo>
                  <a:cubicBezTo>
                    <a:pt x="4" y="546"/>
                    <a:pt x="4" y="546"/>
                    <a:pt x="4" y="546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546"/>
                    <a:pt x="266" y="546"/>
                    <a:pt x="266" y="546"/>
                  </a:cubicBezTo>
                  <a:close/>
                  <a:moveTo>
                    <a:pt x="67" y="453"/>
                  </a:moveTo>
                  <a:cubicBezTo>
                    <a:pt x="67" y="460"/>
                    <a:pt x="67" y="467"/>
                    <a:pt x="67" y="474"/>
                  </a:cubicBezTo>
                  <a:cubicBezTo>
                    <a:pt x="75" y="474"/>
                    <a:pt x="84" y="474"/>
                    <a:pt x="93" y="474"/>
                  </a:cubicBezTo>
                  <a:cubicBezTo>
                    <a:pt x="93" y="467"/>
                    <a:pt x="93" y="460"/>
                    <a:pt x="93" y="453"/>
                  </a:cubicBezTo>
                  <a:cubicBezTo>
                    <a:pt x="84" y="453"/>
                    <a:pt x="75" y="453"/>
                    <a:pt x="67" y="453"/>
                  </a:cubicBezTo>
                  <a:close/>
                  <a:moveTo>
                    <a:pt x="67" y="124"/>
                  </a:moveTo>
                  <a:cubicBezTo>
                    <a:pt x="67" y="131"/>
                    <a:pt x="67" y="138"/>
                    <a:pt x="67" y="145"/>
                  </a:cubicBezTo>
                  <a:cubicBezTo>
                    <a:pt x="75" y="145"/>
                    <a:pt x="84" y="145"/>
                    <a:pt x="93" y="145"/>
                  </a:cubicBezTo>
                  <a:cubicBezTo>
                    <a:pt x="93" y="138"/>
                    <a:pt x="93" y="131"/>
                    <a:pt x="93" y="124"/>
                  </a:cubicBezTo>
                  <a:cubicBezTo>
                    <a:pt x="84" y="124"/>
                    <a:pt x="75" y="124"/>
                    <a:pt x="67" y="124"/>
                  </a:cubicBezTo>
                  <a:close/>
                  <a:moveTo>
                    <a:pt x="31" y="124"/>
                  </a:moveTo>
                  <a:cubicBezTo>
                    <a:pt x="31" y="145"/>
                    <a:pt x="31" y="145"/>
                    <a:pt x="31" y="145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31" y="124"/>
                    <a:pt x="31" y="124"/>
                    <a:pt x="31" y="124"/>
                  </a:cubicBezTo>
                  <a:close/>
                  <a:moveTo>
                    <a:pt x="103" y="124"/>
                  </a:moveTo>
                  <a:cubicBezTo>
                    <a:pt x="103" y="131"/>
                    <a:pt x="103" y="138"/>
                    <a:pt x="103" y="145"/>
                  </a:cubicBezTo>
                  <a:cubicBezTo>
                    <a:pt x="112" y="145"/>
                    <a:pt x="120" y="145"/>
                    <a:pt x="129" y="145"/>
                  </a:cubicBezTo>
                  <a:cubicBezTo>
                    <a:pt x="129" y="138"/>
                    <a:pt x="129" y="131"/>
                    <a:pt x="129" y="124"/>
                  </a:cubicBezTo>
                  <a:cubicBezTo>
                    <a:pt x="120" y="124"/>
                    <a:pt x="112" y="124"/>
                    <a:pt x="103" y="124"/>
                  </a:cubicBezTo>
                  <a:close/>
                  <a:moveTo>
                    <a:pt x="140" y="124"/>
                  </a:moveTo>
                  <a:cubicBezTo>
                    <a:pt x="140" y="131"/>
                    <a:pt x="140" y="138"/>
                    <a:pt x="140" y="145"/>
                  </a:cubicBezTo>
                  <a:cubicBezTo>
                    <a:pt x="148" y="145"/>
                    <a:pt x="157" y="145"/>
                    <a:pt x="165" y="145"/>
                  </a:cubicBezTo>
                  <a:cubicBezTo>
                    <a:pt x="165" y="138"/>
                    <a:pt x="165" y="131"/>
                    <a:pt x="165" y="124"/>
                  </a:cubicBezTo>
                  <a:cubicBezTo>
                    <a:pt x="157" y="124"/>
                    <a:pt x="148" y="124"/>
                    <a:pt x="140" y="124"/>
                  </a:cubicBezTo>
                  <a:close/>
                  <a:moveTo>
                    <a:pt x="176" y="124"/>
                  </a:moveTo>
                  <a:cubicBezTo>
                    <a:pt x="176" y="131"/>
                    <a:pt x="176" y="138"/>
                    <a:pt x="176" y="145"/>
                  </a:cubicBezTo>
                  <a:cubicBezTo>
                    <a:pt x="184" y="145"/>
                    <a:pt x="193" y="145"/>
                    <a:pt x="202" y="145"/>
                  </a:cubicBezTo>
                  <a:cubicBezTo>
                    <a:pt x="202" y="138"/>
                    <a:pt x="202" y="131"/>
                    <a:pt x="202" y="124"/>
                  </a:cubicBezTo>
                  <a:cubicBezTo>
                    <a:pt x="193" y="124"/>
                    <a:pt x="184" y="124"/>
                    <a:pt x="176" y="124"/>
                  </a:cubicBezTo>
                  <a:close/>
                  <a:moveTo>
                    <a:pt x="212" y="124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38" y="145"/>
                    <a:pt x="238" y="145"/>
                    <a:pt x="238" y="145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12" y="124"/>
                    <a:pt x="212" y="124"/>
                    <a:pt x="212" y="124"/>
                  </a:cubicBezTo>
                  <a:close/>
                  <a:moveTo>
                    <a:pt x="67" y="160"/>
                  </a:moveTo>
                  <a:cubicBezTo>
                    <a:pt x="67" y="167"/>
                    <a:pt x="67" y="174"/>
                    <a:pt x="67" y="181"/>
                  </a:cubicBezTo>
                  <a:cubicBezTo>
                    <a:pt x="75" y="181"/>
                    <a:pt x="84" y="181"/>
                    <a:pt x="93" y="181"/>
                  </a:cubicBezTo>
                  <a:cubicBezTo>
                    <a:pt x="93" y="174"/>
                    <a:pt x="93" y="167"/>
                    <a:pt x="93" y="160"/>
                  </a:cubicBezTo>
                  <a:cubicBezTo>
                    <a:pt x="84" y="160"/>
                    <a:pt x="75" y="160"/>
                    <a:pt x="67" y="160"/>
                  </a:cubicBezTo>
                  <a:close/>
                  <a:moveTo>
                    <a:pt x="31" y="160"/>
                  </a:moveTo>
                  <a:cubicBezTo>
                    <a:pt x="31" y="167"/>
                    <a:pt x="31" y="174"/>
                    <a:pt x="31" y="181"/>
                  </a:cubicBezTo>
                  <a:cubicBezTo>
                    <a:pt x="39" y="181"/>
                    <a:pt x="48" y="181"/>
                    <a:pt x="56" y="181"/>
                  </a:cubicBezTo>
                  <a:cubicBezTo>
                    <a:pt x="56" y="174"/>
                    <a:pt x="56" y="167"/>
                    <a:pt x="56" y="160"/>
                  </a:cubicBezTo>
                  <a:cubicBezTo>
                    <a:pt x="48" y="160"/>
                    <a:pt x="39" y="160"/>
                    <a:pt x="31" y="160"/>
                  </a:cubicBezTo>
                  <a:close/>
                  <a:moveTo>
                    <a:pt x="103" y="160"/>
                  </a:moveTo>
                  <a:cubicBezTo>
                    <a:pt x="103" y="167"/>
                    <a:pt x="103" y="174"/>
                    <a:pt x="103" y="181"/>
                  </a:cubicBezTo>
                  <a:cubicBezTo>
                    <a:pt x="112" y="181"/>
                    <a:pt x="120" y="181"/>
                    <a:pt x="129" y="181"/>
                  </a:cubicBezTo>
                  <a:cubicBezTo>
                    <a:pt x="129" y="174"/>
                    <a:pt x="129" y="167"/>
                    <a:pt x="129" y="160"/>
                  </a:cubicBezTo>
                  <a:cubicBezTo>
                    <a:pt x="120" y="160"/>
                    <a:pt x="112" y="160"/>
                    <a:pt x="103" y="160"/>
                  </a:cubicBezTo>
                  <a:close/>
                  <a:moveTo>
                    <a:pt x="140" y="160"/>
                  </a:moveTo>
                  <a:cubicBezTo>
                    <a:pt x="140" y="167"/>
                    <a:pt x="140" y="174"/>
                    <a:pt x="140" y="181"/>
                  </a:cubicBezTo>
                  <a:cubicBezTo>
                    <a:pt x="148" y="181"/>
                    <a:pt x="157" y="181"/>
                    <a:pt x="165" y="181"/>
                  </a:cubicBezTo>
                  <a:cubicBezTo>
                    <a:pt x="165" y="174"/>
                    <a:pt x="165" y="167"/>
                    <a:pt x="165" y="160"/>
                  </a:cubicBezTo>
                  <a:cubicBezTo>
                    <a:pt x="157" y="160"/>
                    <a:pt x="148" y="160"/>
                    <a:pt x="140" y="160"/>
                  </a:cubicBezTo>
                  <a:close/>
                  <a:moveTo>
                    <a:pt x="176" y="160"/>
                  </a:moveTo>
                  <a:cubicBezTo>
                    <a:pt x="176" y="167"/>
                    <a:pt x="176" y="174"/>
                    <a:pt x="176" y="181"/>
                  </a:cubicBezTo>
                  <a:cubicBezTo>
                    <a:pt x="184" y="181"/>
                    <a:pt x="193" y="181"/>
                    <a:pt x="202" y="181"/>
                  </a:cubicBezTo>
                  <a:cubicBezTo>
                    <a:pt x="202" y="174"/>
                    <a:pt x="202" y="167"/>
                    <a:pt x="202" y="160"/>
                  </a:cubicBezTo>
                  <a:cubicBezTo>
                    <a:pt x="193" y="160"/>
                    <a:pt x="184" y="160"/>
                    <a:pt x="176" y="160"/>
                  </a:cubicBezTo>
                  <a:close/>
                  <a:moveTo>
                    <a:pt x="212" y="160"/>
                  </a:moveTo>
                  <a:cubicBezTo>
                    <a:pt x="212" y="167"/>
                    <a:pt x="212" y="174"/>
                    <a:pt x="212" y="181"/>
                  </a:cubicBezTo>
                  <a:cubicBezTo>
                    <a:pt x="221" y="181"/>
                    <a:pt x="229" y="181"/>
                    <a:pt x="238" y="181"/>
                  </a:cubicBezTo>
                  <a:cubicBezTo>
                    <a:pt x="238" y="174"/>
                    <a:pt x="238" y="167"/>
                    <a:pt x="238" y="160"/>
                  </a:cubicBezTo>
                  <a:cubicBezTo>
                    <a:pt x="229" y="160"/>
                    <a:pt x="221" y="160"/>
                    <a:pt x="212" y="160"/>
                  </a:cubicBezTo>
                  <a:close/>
                  <a:moveTo>
                    <a:pt x="67" y="197"/>
                  </a:moveTo>
                  <a:cubicBezTo>
                    <a:pt x="67" y="204"/>
                    <a:pt x="67" y="211"/>
                    <a:pt x="67" y="218"/>
                  </a:cubicBezTo>
                  <a:cubicBezTo>
                    <a:pt x="75" y="218"/>
                    <a:pt x="84" y="218"/>
                    <a:pt x="93" y="218"/>
                  </a:cubicBezTo>
                  <a:cubicBezTo>
                    <a:pt x="93" y="211"/>
                    <a:pt x="93" y="204"/>
                    <a:pt x="93" y="197"/>
                  </a:cubicBezTo>
                  <a:cubicBezTo>
                    <a:pt x="84" y="197"/>
                    <a:pt x="75" y="197"/>
                    <a:pt x="67" y="197"/>
                  </a:cubicBezTo>
                  <a:close/>
                  <a:moveTo>
                    <a:pt x="31" y="197"/>
                  </a:moveTo>
                  <a:cubicBezTo>
                    <a:pt x="31" y="204"/>
                    <a:pt x="31" y="211"/>
                    <a:pt x="31" y="218"/>
                  </a:cubicBezTo>
                  <a:cubicBezTo>
                    <a:pt x="39" y="218"/>
                    <a:pt x="48" y="218"/>
                    <a:pt x="56" y="218"/>
                  </a:cubicBezTo>
                  <a:cubicBezTo>
                    <a:pt x="56" y="211"/>
                    <a:pt x="56" y="204"/>
                    <a:pt x="56" y="197"/>
                  </a:cubicBezTo>
                  <a:cubicBezTo>
                    <a:pt x="48" y="197"/>
                    <a:pt x="39" y="197"/>
                    <a:pt x="31" y="197"/>
                  </a:cubicBezTo>
                  <a:close/>
                  <a:moveTo>
                    <a:pt x="103" y="197"/>
                  </a:moveTo>
                  <a:cubicBezTo>
                    <a:pt x="103" y="204"/>
                    <a:pt x="103" y="211"/>
                    <a:pt x="103" y="218"/>
                  </a:cubicBezTo>
                  <a:cubicBezTo>
                    <a:pt x="112" y="218"/>
                    <a:pt x="120" y="218"/>
                    <a:pt x="129" y="218"/>
                  </a:cubicBezTo>
                  <a:cubicBezTo>
                    <a:pt x="129" y="211"/>
                    <a:pt x="129" y="204"/>
                    <a:pt x="129" y="197"/>
                  </a:cubicBezTo>
                  <a:cubicBezTo>
                    <a:pt x="120" y="197"/>
                    <a:pt x="112" y="197"/>
                    <a:pt x="103" y="197"/>
                  </a:cubicBezTo>
                  <a:close/>
                  <a:moveTo>
                    <a:pt x="140" y="197"/>
                  </a:moveTo>
                  <a:cubicBezTo>
                    <a:pt x="140" y="204"/>
                    <a:pt x="140" y="211"/>
                    <a:pt x="140" y="218"/>
                  </a:cubicBezTo>
                  <a:cubicBezTo>
                    <a:pt x="148" y="218"/>
                    <a:pt x="157" y="218"/>
                    <a:pt x="165" y="218"/>
                  </a:cubicBezTo>
                  <a:cubicBezTo>
                    <a:pt x="165" y="211"/>
                    <a:pt x="165" y="204"/>
                    <a:pt x="165" y="197"/>
                  </a:cubicBezTo>
                  <a:cubicBezTo>
                    <a:pt x="157" y="197"/>
                    <a:pt x="148" y="197"/>
                    <a:pt x="140" y="197"/>
                  </a:cubicBezTo>
                  <a:close/>
                  <a:moveTo>
                    <a:pt x="176" y="197"/>
                  </a:moveTo>
                  <a:cubicBezTo>
                    <a:pt x="176" y="204"/>
                    <a:pt x="176" y="211"/>
                    <a:pt x="176" y="218"/>
                  </a:cubicBezTo>
                  <a:cubicBezTo>
                    <a:pt x="184" y="218"/>
                    <a:pt x="193" y="218"/>
                    <a:pt x="202" y="218"/>
                  </a:cubicBezTo>
                  <a:cubicBezTo>
                    <a:pt x="202" y="211"/>
                    <a:pt x="202" y="204"/>
                    <a:pt x="202" y="197"/>
                  </a:cubicBezTo>
                  <a:cubicBezTo>
                    <a:pt x="193" y="197"/>
                    <a:pt x="184" y="197"/>
                    <a:pt x="176" y="197"/>
                  </a:cubicBezTo>
                  <a:close/>
                  <a:moveTo>
                    <a:pt x="212" y="197"/>
                  </a:moveTo>
                  <a:cubicBezTo>
                    <a:pt x="212" y="204"/>
                    <a:pt x="212" y="211"/>
                    <a:pt x="212" y="218"/>
                  </a:cubicBezTo>
                  <a:cubicBezTo>
                    <a:pt x="221" y="218"/>
                    <a:pt x="229" y="218"/>
                    <a:pt x="238" y="218"/>
                  </a:cubicBezTo>
                  <a:cubicBezTo>
                    <a:pt x="238" y="211"/>
                    <a:pt x="238" y="204"/>
                    <a:pt x="238" y="197"/>
                  </a:cubicBezTo>
                  <a:cubicBezTo>
                    <a:pt x="229" y="197"/>
                    <a:pt x="221" y="197"/>
                    <a:pt x="212" y="197"/>
                  </a:cubicBezTo>
                  <a:close/>
                  <a:moveTo>
                    <a:pt x="67" y="233"/>
                  </a:moveTo>
                  <a:cubicBezTo>
                    <a:pt x="67" y="240"/>
                    <a:pt x="67" y="247"/>
                    <a:pt x="67" y="255"/>
                  </a:cubicBezTo>
                  <a:cubicBezTo>
                    <a:pt x="75" y="255"/>
                    <a:pt x="84" y="255"/>
                    <a:pt x="93" y="255"/>
                  </a:cubicBezTo>
                  <a:cubicBezTo>
                    <a:pt x="93" y="247"/>
                    <a:pt x="93" y="240"/>
                    <a:pt x="93" y="233"/>
                  </a:cubicBezTo>
                  <a:cubicBezTo>
                    <a:pt x="84" y="233"/>
                    <a:pt x="75" y="233"/>
                    <a:pt x="67" y="233"/>
                  </a:cubicBezTo>
                  <a:close/>
                  <a:moveTo>
                    <a:pt x="31" y="233"/>
                  </a:moveTo>
                  <a:cubicBezTo>
                    <a:pt x="31" y="240"/>
                    <a:pt x="31" y="247"/>
                    <a:pt x="31" y="255"/>
                  </a:cubicBezTo>
                  <a:cubicBezTo>
                    <a:pt x="39" y="255"/>
                    <a:pt x="48" y="255"/>
                    <a:pt x="56" y="255"/>
                  </a:cubicBezTo>
                  <a:cubicBezTo>
                    <a:pt x="56" y="247"/>
                    <a:pt x="56" y="240"/>
                    <a:pt x="56" y="233"/>
                  </a:cubicBezTo>
                  <a:cubicBezTo>
                    <a:pt x="48" y="233"/>
                    <a:pt x="39" y="233"/>
                    <a:pt x="31" y="233"/>
                  </a:cubicBezTo>
                  <a:close/>
                  <a:moveTo>
                    <a:pt x="103" y="233"/>
                  </a:moveTo>
                  <a:cubicBezTo>
                    <a:pt x="103" y="240"/>
                    <a:pt x="103" y="247"/>
                    <a:pt x="103" y="255"/>
                  </a:cubicBezTo>
                  <a:cubicBezTo>
                    <a:pt x="112" y="255"/>
                    <a:pt x="120" y="255"/>
                    <a:pt x="129" y="255"/>
                  </a:cubicBezTo>
                  <a:cubicBezTo>
                    <a:pt x="129" y="247"/>
                    <a:pt x="129" y="240"/>
                    <a:pt x="129" y="233"/>
                  </a:cubicBezTo>
                  <a:cubicBezTo>
                    <a:pt x="120" y="233"/>
                    <a:pt x="112" y="233"/>
                    <a:pt x="103" y="233"/>
                  </a:cubicBezTo>
                  <a:close/>
                  <a:moveTo>
                    <a:pt x="140" y="233"/>
                  </a:moveTo>
                  <a:cubicBezTo>
                    <a:pt x="140" y="240"/>
                    <a:pt x="140" y="247"/>
                    <a:pt x="140" y="255"/>
                  </a:cubicBezTo>
                  <a:cubicBezTo>
                    <a:pt x="148" y="255"/>
                    <a:pt x="157" y="255"/>
                    <a:pt x="165" y="255"/>
                  </a:cubicBezTo>
                  <a:cubicBezTo>
                    <a:pt x="165" y="247"/>
                    <a:pt x="165" y="240"/>
                    <a:pt x="165" y="233"/>
                  </a:cubicBezTo>
                  <a:cubicBezTo>
                    <a:pt x="157" y="233"/>
                    <a:pt x="148" y="233"/>
                    <a:pt x="140" y="233"/>
                  </a:cubicBezTo>
                  <a:close/>
                  <a:moveTo>
                    <a:pt x="176" y="233"/>
                  </a:moveTo>
                  <a:cubicBezTo>
                    <a:pt x="176" y="240"/>
                    <a:pt x="176" y="247"/>
                    <a:pt x="176" y="255"/>
                  </a:cubicBezTo>
                  <a:cubicBezTo>
                    <a:pt x="184" y="255"/>
                    <a:pt x="193" y="255"/>
                    <a:pt x="202" y="255"/>
                  </a:cubicBezTo>
                  <a:cubicBezTo>
                    <a:pt x="202" y="247"/>
                    <a:pt x="202" y="240"/>
                    <a:pt x="202" y="233"/>
                  </a:cubicBezTo>
                  <a:cubicBezTo>
                    <a:pt x="193" y="233"/>
                    <a:pt x="184" y="233"/>
                    <a:pt x="176" y="233"/>
                  </a:cubicBezTo>
                  <a:close/>
                  <a:moveTo>
                    <a:pt x="212" y="233"/>
                  </a:moveTo>
                  <a:cubicBezTo>
                    <a:pt x="212" y="240"/>
                    <a:pt x="212" y="247"/>
                    <a:pt x="212" y="255"/>
                  </a:cubicBezTo>
                  <a:cubicBezTo>
                    <a:pt x="221" y="255"/>
                    <a:pt x="229" y="255"/>
                    <a:pt x="238" y="255"/>
                  </a:cubicBezTo>
                  <a:cubicBezTo>
                    <a:pt x="238" y="247"/>
                    <a:pt x="238" y="240"/>
                    <a:pt x="238" y="233"/>
                  </a:cubicBezTo>
                  <a:cubicBezTo>
                    <a:pt x="229" y="233"/>
                    <a:pt x="221" y="233"/>
                    <a:pt x="212" y="233"/>
                  </a:cubicBezTo>
                  <a:close/>
                  <a:moveTo>
                    <a:pt x="67" y="270"/>
                  </a:moveTo>
                  <a:cubicBezTo>
                    <a:pt x="67" y="277"/>
                    <a:pt x="67" y="284"/>
                    <a:pt x="67" y="291"/>
                  </a:cubicBezTo>
                  <a:cubicBezTo>
                    <a:pt x="75" y="291"/>
                    <a:pt x="84" y="291"/>
                    <a:pt x="93" y="291"/>
                  </a:cubicBezTo>
                  <a:cubicBezTo>
                    <a:pt x="93" y="284"/>
                    <a:pt x="93" y="277"/>
                    <a:pt x="93" y="270"/>
                  </a:cubicBezTo>
                  <a:cubicBezTo>
                    <a:pt x="84" y="270"/>
                    <a:pt x="75" y="270"/>
                    <a:pt x="67" y="270"/>
                  </a:cubicBezTo>
                  <a:close/>
                  <a:moveTo>
                    <a:pt x="31" y="270"/>
                  </a:moveTo>
                  <a:cubicBezTo>
                    <a:pt x="31" y="277"/>
                    <a:pt x="31" y="284"/>
                    <a:pt x="31" y="291"/>
                  </a:cubicBezTo>
                  <a:cubicBezTo>
                    <a:pt x="39" y="291"/>
                    <a:pt x="48" y="291"/>
                    <a:pt x="56" y="291"/>
                  </a:cubicBezTo>
                  <a:cubicBezTo>
                    <a:pt x="56" y="284"/>
                    <a:pt x="56" y="277"/>
                    <a:pt x="56" y="270"/>
                  </a:cubicBezTo>
                  <a:cubicBezTo>
                    <a:pt x="48" y="270"/>
                    <a:pt x="39" y="270"/>
                    <a:pt x="31" y="270"/>
                  </a:cubicBezTo>
                  <a:close/>
                  <a:moveTo>
                    <a:pt x="103" y="270"/>
                  </a:moveTo>
                  <a:cubicBezTo>
                    <a:pt x="103" y="277"/>
                    <a:pt x="103" y="284"/>
                    <a:pt x="103" y="291"/>
                  </a:cubicBezTo>
                  <a:cubicBezTo>
                    <a:pt x="112" y="291"/>
                    <a:pt x="120" y="291"/>
                    <a:pt x="129" y="291"/>
                  </a:cubicBezTo>
                  <a:cubicBezTo>
                    <a:pt x="129" y="284"/>
                    <a:pt x="129" y="277"/>
                    <a:pt x="129" y="270"/>
                  </a:cubicBezTo>
                  <a:cubicBezTo>
                    <a:pt x="120" y="270"/>
                    <a:pt x="112" y="270"/>
                    <a:pt x="103" y="270"/>
                  </a:cubicBezTo>
                  <a:close/>
                  <a:moveTo>
                    <a:pt x="140" y="270"/>
                  </a:moveTo>
                  <a:cubicBezTo>
                    <a:pt x="140" y="277"/>
                    <a:pt x="140" y="284"/>
                    <a:pt x="140" y="291"/>
                  </a:cubicBezTo>
                  <a:cubicBezTo>
                    <a:pt x="148" y="291"/>
                    <a:pt x="157" y="291"/>
                    <a:pt x="165" y="291"/>
                  </a:cubicBezTo>
                  <a:cubicBezTo>
                    <a:pt x="165" y="284"/>
                    <a:pt x="165" y="277"/>
                    <a:pt x="165" y="270"/>
                  </a:cubicBezTo>
                  <a:cubicBezTo>
                    <a:pt x="157" y="270"/>
                    <a:pt x="148" y="270"/>
                    <a:pt x="140" y="270"/>
                  </a:cubicBezTo>
                  <a:close/>
                  <a:moveTo>
                    <a:pt x="176" y="270"/>
                  </a:moveTo>
                  <a:cubicBezTo>
                    <a:pt x="176" y="277"/>
                    <a:pt x="176" y="284"/>
                    <a:pt x="176" y="291"/>
                  </a:cubicBezTo>
                  <a:cubicBezTo>
                    <a:pt x="184" y="291"/>
                    <a:pt x="193" y="291"/>
                    <a:pt x="202" y="291"/>
                  </a:cubicBezTo>
                  <a:cubicBezTo>
                    <a:pt x="202" y="284"/>
                    <a:pt x="202" y="277"/>
                    <a:pt x="202" y="270"/>
                  </a:cubicBezTo>
                  <a:cubicBezTo>
                    <a:pt x="193" y="270"/>
                    <a:pt x="184" y="270"/>
                    <a:pt x="176" y="270"/>
                  </a:cubicBezTo>
                  <a:close/>
                  <a:moveTo>
                    <a:pt x="212" y="270"/>
                  </a:moveTo>
                  <a:cubicBezTo>
                    <a:pt x="212" y="277"/>
                    <a:pt x="212" y="284"/>
                    <a:pt x="212" y="291"/>
                  </a:cubicBezTo>
                  <a:cubicBezTo>
                    <a:pt x="221" y="291"/>
                    <a:pt x="229" y="291"/>
                    <a:pt x="238" y="291"/>
                  </a:cubicBezTo>
                  <a:cubicBezTo>
                    <a:pt x="238" y="284"/>
                    <a:pt x="238" y="277"/>
                    <a:pt x="238" y="270"/>
                  </a:cubicBezTo>
                  <a:cubicBezTo>
                    <a:pt x="229" y="270"/>
                    <a:pt x="221" y="270"/>
                    <a:pt x="212" y="270"/>
                  </a:cubicBezTo>
                  <a:close/>
                  <a:moveTo>
                    <a:pt x="67" y="307"/>
                  </a:moveTo>
                  <a:cubicBezTo>
                    <a:pt x="67" y="314"/>
                    <a:pt x="67" y="321"/>
                    <a:pt x="67" y="328"/>
                  </a:cubicBezTo>
                  <a:cubicBezTo>
                    <a:pt x="75" y="328"/>
                    <a:pt x="84" y="328"/>
                    <a:pt x="93" y="328"/>
                  </a:cubicBezTo>
                  <a:cubicBezTo>
                    <a:pt x="93" y="321"/>
                    <a:pt x="93" y="314"/>
                    <a:pt x="93" y="307"/>
                  </a:cubicBezTo>
                  <a:cubicBezTo>
                    <a:pt x="84" y="307"/>
                    <a:pt x="75" y="307"/>
                    <a:pt x="67" y="307"/>
                  </a:cubicBezTo>
                  <a:close/>
                  <a:moveTo>
                    <a:pt x="31" y="307"/>
                  </a:moveTo>
                  <a:cubicBezTo>
                    <a:pt x="31" y="314"/>
                    <a:pt x="31" y="321"/>
                    <a:pt x="31" y="328"/>
                  </a:cubicBezTo>
                  <a:cubicBezTo>
                    <a:pt x="39" y="328"/>
                    <a:pt x="48" y="328"/>
                    <a:pt x="56" y="328"/>
                  </a:cubicBezTo>
                  <a:cubicBezTo>
                    <a:pt x="56" y="321"/>
                    <a:pt x="56" y="314"/>
                    <a:pt x="56" y="307"/>
                  </a:cubicBezTo>
                  <a:cubicBezTo>
                    <a:pt x="48" y="307"/>
                    <a:pt x="39" y="307"/>
                    <a:pt x="31" y="307"/>
                  </a:cubicBezTo>
                  <a:close/>
                  <a:moveTo>
                    <a:pt x="103" y="307"/>
                  </a:moveTo>
                  <a:cubicBezTo>
                    <a:pt x="103" y="314"/>
                    <a:pt x="103" y="321"/>
                    <a:pt x="103" y="328"/>
                  </a:cubicBezTo>
                  <a:cubicBezTo>
                    <a:pt x="112" y="328"/>
                    <a:pt x="120" y="328"/>
                    <a:pt x="129" y="328"/>
                  </a:cubicBezTo>
                  <a:cubicBezTo>
                    <a:pt x="129" y="321"/>
                    <a:pt x="129" y="314"/>
                    <a:pt x="129" y="307"/>
                  </a:cubicBezTo>
                  <a:cubicBezTo>
                    <a:pt x="120" y="307"/>
                    <a:pt x="112" y="307"/>
                    <a:pt x="103" y="307"/>
                  </a:cubicBezTo>
                  <a:close/>
                  <a:moveTo>
                    <a:pt x="140" y="307"/>
                  </a:moveTo>
                  <a:cubicBezTo>
                    <a:pt x="140" y="314"/>
                    <a:pt x="140" y="321"/>
                    <a:pt x="140" y="328"/>
                  </a:cubicBezTo>
                  <a:cubicBezTo>
                    <a:pt x="148" y="328"/>
                    <a:pt x="157" y="328"/>
                    <a:pt x="165" y="328"/>
                  </a:cubicBezTo>
                  <a:cubicBezTo>
                    <a:pt x="165" y="321"/>
                    <a:pt x="165" y="314"/>
                    <a:pt x="165" y="307"/>
                  </a:cubicBezTo>
                  <a:cubicBezTo>
                    <a:pt x="157" y="307"/>
                    <a:pt x="148" y="307"/>
                    <a:pt x="140" y="307"/>
                  </a:cubicBezTo>
                  <a:close/>
                  <a:moveTo>
                    <a:pt x="176" y="307"/>
                  </a:moveTo>
                  <a:cubicBezTo>
                    <a:pt x="176" y="314"/>
                    <a:pt x="176" y="321"/>
                    <a:pt x="176" y="328"/>
                  </a:cubicBezTo>
                  <a:cubicBezTo>
                    <a:pt x="184" y="328"/>
                    <a:pt x="193" y="328"/>
                    <a:pt x="202" y="328"/>
                  </a:cubicBezTo>
                  <a:cubicBezTo>
                    <a:pt x="202" y="321"/>
                    <a:pt x="202" y="314"/>
                    <a:pt x="202" y="307"/>
                  </a:cubicBezTo>
                  <a:cubicBezTo>
                    <a:pt x="193" y="307"/>
                    <a:pt x="184" y="307"/>
                    <a:pt x="176" y="307"/>
                  </a:cubicBezTo>
                  <a:close/>
                  <a:moveTo>
                    <a:pt x="212" y="307"/>
                  </a:moveTo>
                  <a:cubicBezTo>
                    <a:pt x="212" y="314"/>
                    <a:pt x="212" y="321"/>
                    <a:pt x="212" y="328"/>
                  </a:cubicBezTo>
                  <a:cubicBezTo>
                    <a:pt x="221" y="328"/>
                    <a:pt x="229" y="328"/>
                    <a:pt x="238" y="328"/>
                  </a:cubicBezTo>
                  <a:cubicBezTo>
                    <a:pt x="238" y="321"/>
                    <a:pt x="238" y="314"/>
                    <a:pt x="238" y="307"/>
                  </a:cubicBezTo>
                  <a:cubicBezTo>
                    <a:pt x="229" y="307"/>
                    <a:pt x="221" y="307"/>
                    <a:pt x="212" y="307"/>
                  </a:cubicBezTo>
                  <a:close/>
                  <a:moveTo>
                    <a:pt x="67" y="343"/>
                  </a:moveTo>
                  <a:cubicBezTo>
                    <a:pt x="67" y="350"/>
                    <a:pt x="67" y="357"/>
                    <a:pt x="67" y="364"/>
                  </a:cubicBezTo>
                  <a:cubicBezTo>
                    <a:pt x="75" y="364"/>
                    <a:pt x="84" y="364"/>
                    <a:pt x="93" y="364"/>
                  </a:cubicBezTo>
                  <a:cubicBezTo>
                    <a:pt x="93" y="357"/>
                    <a:pt x="93" y="350"/>
                    <a:pt x="93" y="343"/>
                  </a:cubicBezTo>
                  <a:cubicBezTo>
                    <a:pt x="84" y="343"/>
                    <a:pt x="75" y="343"/>
                    <a:pt x="67" y="343"/>
                  </a:cubicBezTo>
                  <a:close/>
                  <a:moveTo>
                    <a:pt x="31" y="343"/>
                  </a:moveTo>
                  <a:cubicBezTo>
                    <a:pt x="31" y="350"/>
                    <a:pt x="31" y="357"/>
                    <a:pt x="31" y="364"/>
                  </a:cubicBezTo>
                  <a:cubicBezTo>
                    <a:pt x="39" y="364"/>
                    <a:pt x="48" y="364"/>
                    <a:pt x="56" y="364"/>
                  </a:cubicBezTo>
                  <a:cubicBezTo>
                    <a:pt x="56" y="357"/>
                    <a:pt x="56" y="350"/>
                    <a:pt x="56" y="343"/>
                  </a:cubicBezTo>
                  <a:cubicBezTo>
                    <a:pt x="48" y="343"/>
                    <a:pt x="39" y="343"/>
                    <a:pt x="31" y="343"/>
                  </a:cubicBezTo>
                  <a:close/>
                  <a:moveTo>
                    <a:pt x="103" y="343"/>
                  </a:moveTo>
                  <a:cubicBezTo>
                    <a:pt x="103" y="350"/>
                    <a:pt x="103" y="357"/>
                    <a:pt x="103" y="364"/>
                  </a:cubicBezTo>
                  <a:cubicBezTo>
                    <a:pt x="112" y="364"/>
                    <a:pt x="120" y="364"/>
                    <a:pt x="129" y="364"/>
                  </a:cubicBezTo>
                  <a:cubicBezTo>
                    <a:pt x="129" y="357"/>
                    <a:pt x="129" y="350"/>
                    <a:pt x="129" y="343"/>
                  </a:cubicBezTo>
                  <a:cubicBezTo>
                    <a:pt x="120" y="343"/>
                    <a:pt x="112" y="343"/>
                    <a:pt x="103" y="343"/>
                  </a:cubicBezTo>
                  <a:close/>
                  <a:moveTo>
                    <a:pt x="140" y="343"/>
                  </a:moveTo>
                  <a:cubicBezTo>
                    <a:pt x="140" y="350"/>
                    <a:pt x="140" y="357"/>
                    <a:pt x="140" y="364"/>
                  </a:cubicBezTo>
                  <a:cubicBezTo>
                    <a:pt x="148" y="364"/>
                    <a:pt x="157" y="364"/>
                    <a:pt x="165" y="364"/>
                  </a:cubicBezTo>
                  <a:cubicBezTo>
                    <a:pt x="165" y="357"/>
                    <a:pt x="165" y="350"/>
                    <a:pt x="165" y="343"/>
                  </a:cubicBezTo>
                  <a:cubicBezTo>
                    <a:pt x="157" y="343"/>
                    <a:pt x="148" y="343"/>
                    <a:pt x="140" y="343"/>
                  </a:cubicBezTo>
                  <a:close/>
                  <a:moveTo>
                    <a:pt x="176" y="343"/>
                  </a:moveTo>
                  <a:cubicBezTo>
                    <a:pt x="176" y="350"/>
                    <a:pt x="176" y="357"/>
                    <a:pt x="176" y="364"/>
                  </a:cubicBezTo>
                  <a:cubicBezTo>
                    <a:pt x="184" y="364"/>
                    <a:pt x="193" y="364"/>
                    <a:pt x="202" y="364"/>
                  </a:cubicBezTo>
                  <a:cubicBezTo>
                    <a:pt x="202" y="357"/>
                    <a:pt x="202" y="350"/>
                    <a:pt x="202" y="343"/>
                  </a:cubicBezTo>
                  <a:cubicBezTo>
                    <a:pt x="193" y="343"/>
                    <a:pt x="184" y="343"/>
                    <a:pt x="176" y="343"/>
                  </a:cubicBezTo>
                  <a:close/>
                  <a:moveTo>
                    <a:pt x="212" y="343"/>
                  </a:moveTo>
                  <a:cubicBezTo>
                    <a:pt x="212" y="350"/>
                    <a:pt x="212" y="357"/>
                    <a:pt x="212" y="364"/>
                  </a:cubicBezTo>
                  <a:cubicBezTo>
                    <a:pt x="221" y="364"/>
                    <a:pt x="229" y="364"/>
                    <a:pt x="238" y="364"/>
                  </a:cubicBezTo>
                  <a:cubicBezTo>
                    <a:pt x="238" y="357"/>
                    <a:pt x="238" y="350"/>
                    <a:pt x="238" y="343"/>
                  </a:cubicBezTo>
                  <a:cubicBezTo>
                    <a:pt x="229" y="343"/>
                    <a:pt x="221" y="343"/>
                    <a:pt x="212" y="343"/>
                  </a:cubicBezTo>
                  <a:close/>
                  <a:moveTo>
                    <a:pt x="67" y="380"/>
                  </a:moveTo>
                  <a:cubicBezTo>
                    <a:pt x="67" y="387"/>
                    <a:pt x="67" y="394"/>
                    <a:pt x="67" y="401"/>
                  </a:cubicBezTo>
                  <a:cubicBezTo>
                    <a:pt x="75" y="401"/>
                    <a:pt x="84" y="401"/>
                    <a:pt x="93" y="401"/>
                  </a:cubicBezTo>
                  <a:cubicBezTo>
                    <a:pt x="93" y="394"/>
                    <a:pt x="93" y="387"/>
                    <a:pt x="93" y="380"/>
                  </a:cubicBezTo>
                  <a:cubicBezTo>
                    <a:pt x="84" y="380"/>
                    <a:pt x="75" y="380"/>
                    <a:pt x="67" y="380"/>
                  </a:cubicBezTo>
                  <a:close/>
                  <a:moveTo>
                    <a:pt x="31" y="380"/>
                  </a:moveTo>
                  <a:cubicBezTo>
                    <a:pt x="31" y="387"/>
                    <a:pt x="31" y="394"/>
                    <a:pt x="31" y="401"/>
                  </a:cubicBezTo>
                  <a:cubicBezTo>
                    <a:pt x="39" y="401"/>
                    <a:pt x="48" y="401"/>
                    <a:pt x="56" y="401"/>
                  </a:cubicBezTo>
                  <a:cubicBezTo>
                    <a:pt x="56" y="394"/>
                    <a:pt x="56" y="387"/>
                    <a:pt x="56" y="380"/>
                  </a:cubicBezTo>
                  <a:cubicBezTo>
                    <a:pt x="48" y="380"/>
                    <a:pt x="39" y="380"/>
                    <a:pt x="31" y="380"/>
                  </a:cubicBezTo>
                  <a:close/>
                  <a:moveTo>
                    <a:pt x="103" y="380"/>
                  </a:moveTo>
                  <a:cubicBezTo>
                    <a:pt x="103" y="387"/>
                    <a:pt x="103" y="394"/>
                    <a:pt x="103" y="401"/>
                  </a:cubicBezTo>
                  <a:cubicBezTo>
                    <a:pt x="112" y="401"/>
                    <a:pt x="120" y="401"/>
                    <a:pt x="129" y="401"/>
                  </a:cubicBezTo>
                  <a:cubicBezTo>
                    <a:pt x="129" y="394"/>
                    <a:pt x="129" y="387"/>
                    <a:pt x="129" y="380"/>
                  </a:cubicBezTo>
                  <a:cubicBezTo>
                    <a:pt x="120" y="380"/>
                    <a:pt x="112" y="380"/>
                    <a:pt x="103" y="380"/>
                  </a:cubicBezTo>
                  <a:close/>
                  <a:moveTo>
                    <a:pt x="140" y="380"/>
                  </a:moveTo>
                  <a:cubicBezTo>
                    <a:pt x="140" y="387"/>
                    <a:pt x="140" y="394"/>
                    <a:pt x="140" y="401"/>
                  </a:cubicBezTo>
                  <a:cubicBezTo>
                    <a:pt x="148" y="401"/>
                    <a:pt x="157" y="401"/>
                    <a:pt x="165" y="401"/>
                  </a:cubicBezTo>
                  <a:cubicBezTo>
                    <a:pt x="165" y="394"/>
                    <a:pt x="165" y="387"/>
                    <a:pt x="165" y="380"/>
                  </a:cubicBezTo>
                  <a:cubicBezTo>
                    <a:pt x="157" y="380"/>
                    <a:pt x="148" y="380"/>
                    <a:pt x="140" y="380"/>
                  </a:cubicBezTo>
                  <a:close/>
                  <a:moveTo>
                    <a:pt x="176" y="380"/>
                  </a:moveTo>
                  <a:cubicBezTo>
                    <a:pt x="176" y="387"/>
                    <a:pt x="176" y="394"/>
                    <a:pt x="176" y="401"/>
                  </a:cubicBezTo>
                  <a:cubicBezTo>
                    <a:pt x="184" y="401"/>
                    <a:pt x="193" y="401"/>
                    <a:pt x="202" y="401"/>
                  </a:cubicBezTo>
                  <a:cubicBezTo>
                    <a:pt x="202" y="394"/>
                    <a:pt x="202" y="387"/>
                    <a:pt x="202" y="380"/>
                  </a:cubicBezTo>
                  <a:cubicBezTo>
                    <a:pt x="193" y="380"/>
                    <a:pt x="184" y="380"/>
                    <a:pt x="176" y="380"/>
                  </a:cubicBezTo>
                  <a:close/>
                  <a:moveTo>
                    <a:pt x="212" y="380"/>
                  </a:moveTo>
                  <a:cubicBezTo>
                    <a:pt x="212" y="387"/>
                    <a:pt x="212" y="394"/>
                    <a:pt x="212" y="401"/>
                  </a:cubicBezTo>
                  <a:cubicBezTo>
                    <a:pt x="221" y="401"/>
                    <a:pt x="229" y="401"/>
                    <a:pt x="238" y="401"/>
                  </a:cubicBezTo>
                  <a:cubicBezTo>
                    <a:pt x="238" y="394"/>
                    <a:pt x="238" y="387"/>
                    <a:pt x="238" y="380"/>
                  </a:cubicBezTo>
                  <a:cubicBezTo>
                    <a:pt x="229" y="380"/>
                    <a:pt x="221" y="380"/>
                    <a:pt x="212" y="380"/>
                  </a:cubicBezTo>
                  <a:close/>
                  <a:moveTo>
                    <a:pt x="67" y="416"/>
                  </a:moveTo>
                  <a:cubicBezTo>
                    <a:pt x="67" y="423"/>
                    <a:pt x="67" y="430"/>
                    <a:pt x="67" y="438"/>
                  </a:cubicBezTo>
                  <a:cubicBezTo>
                    <a:pt x="75" y="438"/>
                    <a:pt x="84" y="438"/>
                    <a:pt x="93" y="438"/>
                  </a:cubicBezTo>
                  <a:cubicBezTo>
                    <a:pt x="93" y="430"/>
                    <a:pt x="93" y="423"/>
                    <a:pt x="93" y="416"/>
                  </a:cubicBezTo>
                  <a:cubicBezTo>
                    <a:pt x="84" y="416"/>
                    <a:pt x="75" y="416"/>
                    <a:pt x="67" y="416"/>
                  </a:cubicBezTo>
                  <a:close/>
                  <a:moveTo>
                    <a:pt x="31" y="416"/>
                  </a:moveTo>
                  <a:cubicBezTo>
                    <a:pt x="31" y="423"/>
                    <a:pt x="31" y="430"/>
                    <a:pt x="31" y="438"/>
                  </a:cubicBezTo>
                  <a:cubicBezTo>
                    <a:pt x="39" y="438"/>
                    <a:pt x="48" y="438"/>
                    <a:pt x="56" y="438"/>
                  </a:cubicBezTo>
                  <a:cubicBezTo>
                    <a:pt x="56" y="430"/>
                    <a:pt x="56" y="423"/>
                    <a:pt x="56" y="416"/>
                  </a:cubicBezTo>
                  <a:cubicBezTo>
                    <a:pt x="48" y="416"/>
                    <a:pt x="39" y="416"/>
                    <a:pt x="31" y="416"/>
                  </a:cubicBezTo>
                  <a:close/>
                  <a:moveTo>
                    <a:pt x="103" y="416"/>
                  </a:moveTo>
                  <a:cubicBezTo>
                    <a:pt x="103" y="423"/>
                    <a:pt x="103" y="430"/>
                    <a:pt x="103" y="438"/>
                  </a:cubicBezTo>
                  <a:cubicBezTo>
                    <a:pt x="112" y="438"/>
                    <a:pt x="120" y="438"/>
                    <a:pt x="129" y="438"/>
                  </a:cubicBezTo>
                  <a:cubicBezTo>
                    <a:pt x="129" y="430"/>
                    <a:pt x="129" y="423"/>
                    <a:pt x="129" y="416"/>
                  </a:cubicBezTo>
                  <a:cubicBezTo>
                    <a:pt x="120" y="416"/>
                    <a:pt x="112" y="416"/>
                    <a:pt x="103" y="416"/>
                  </a:cubicBezTo>
                  <a:close/>
                  <a:moveTo>
                    <a:pt x="140" y="416"/>
                  </a:moveTo>
                  <a:cubicBezTo>
                    <a:pt x="140" y="423"/>
                    <a:pt x="140" y="430"/>
                    <a:pt x="140" y="438"/>
                  </a:cubicBezTo>
                  <a:cubicBezTo>
                    <a:pt x="148" y="438"/>
                    <a:pt x="157" y="438"/>
                    <a:pt x="165" y="438"/>
                  </a:cubicBezTo>
                  <a:cubicBezTo>
                    <a:pt x="165" y="430"/>
                    <a:pt x="165" y="423"/>
                    <a:pt x="165" y="416"/>
                  </a:cubicBezTo>
                  <a:cubicBezTo>
                    <a:pt x="157" y="416"/>
                    <a:pt x="148" y="416"/>
                    <a:pt x="140" y="416"/>
                  </a:cubicBezTo>
                  <a:close/>
                  <a:moveTo>
                    <a:pt x="176" y="416"/>
                  </a:moveTo>
                  <a:cubicBezTo>
                    <a:pt x="176" y="423"/>
                    <a:pt x="176" y="430"/>
                    <a:pt x="176" y="438"/>
                  </a:cubicBezTo>
                  <a:cubicBezTo>
                    <a:pt x="184" y="438"/>
                    <a:pt x="193" y="438"/>
                    <a:pt x="202" y="438"/>
                  </a:cubicBezTo>
                  <a:cubicBezTo>
                    <a:pt x="202" y="430"/>
                    <a:pt x="202" y="423"/>
                    <a:pt x="202" y="416"/>
                  </a:cubicBezTo>
                  <a:cubicBezTo>
                    <a:pt x="193" y="416"/>
                    <a:pt x="184" y="416"/>
                    <a:pt x="176" y="416"/>
                  </a:cubicBezTo>
                  <a:close/>
                  <a:moveTo>
                    <a:pt x="212" y="416"/>
                  </a:moveTo>
                  <a:cubicBezTo>
                    <a:pt x="212" y="423"/>
                    <a:pt x="212" y="430"/>
                    <a:pt x="212" y="438"/>
                  </a:cubicBezTo>
                  <a:cubicBezTo>
                    <a:pt x="221" y="438"/>
                    <a:pt x="229" y="438"/>
                    <a:pt x="238" y="438"/>
                  </a:cubicBezTo>
                  <a:cubicBezTo>
                    <a:pt x="238" y="430"/>
                    <a:pt x="238" y="423"/>
                    <a:pt x="238" y="416"/>
                  </a:cubicBezTo>
                  <a:cubicBezTo>
                    <a:pt x="229" y="416"/>
                    <a:pt x="221" y="416"/>
                    <a:pt x="212" y="416"/>
                  </a:cubicBezTo>
                  <a:close/>
                  <a:moveTo>
                    <a:pt x="31" y="453"/>
                  </a:moveTo>
                  <a:cubicBezTo>
                    <a:pt x="31" y="474"/>
                    <a:pt x="31" y="474"/>
                    <a:pt x="31" y="474"/>
                  </a:cubicBezTo>
                  <a:cubicBezTo>
                    <a:pt x="56" y="474"/>
                    <a:pt x="56" y="474"/>
                    <a:pt x="56" y="474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31" y="453"/>
                    <a:pt x="31" y="453"/>
                    <a:pt x="31" y="453"/>
                  </a:cubicBezTo>
                  <a:close/>
                  <a:moveTo>
                    <a:pt x="103" y="453"/>
                  </a:moveTo>
                  <a:cubicBezTo>
                    <a:pt x="103" y="460"/>
                    <a:pt x="103" y="467"/>
                    <a:pt x="103" y="474"/>
                  </a:cubicBezTo>
                  <a:cubicBezTo>
                    <a:pt x="112" y="474"/>
                    <a:pt x="120" y="474"/>
                    <a:pt x="129" y="474"/>
                  </a:cubicBezTo>
                  <a:cubicBezTo>
                    <a:pt x="129" y="467"/>
                    <a:pt x="129" y="460"/>
                    <a:pt x="129" y="453"/>
                  </a:cubicBezTo>
                  <a:cubicBezTo>
                    <a:pt x="120" y="453"/>
                    <a:pt x="112" y="453"/>
                    <a:pt x="103" y="453"/>
                  </a:cubicBezTo>
                  <a:close/>
                  <a:moveTo>
                    <a:pt x="140" y="453"/>
                  </a:moveTo>
                  <a:cubicBezTo>
                    <a:pt x="140" y="460"/>
                    <a:pt x="140" y="467"/>
                    <a:pt x="140" y="474"/>
                  </a:cubicBezTo>
                  <a:cubicBezTo>
                    <a:pt x="148" y="474"/>
                    <a:pt x="157" y="474"/>
                    <a:pt x="165" y="474"/>
                  </a:cubicBezTo>
                  <a:cubicBezTo>
                    <a:pt x="165" y="467"/>
                    <a:pt x="165" y="460"/>
                    <a:pt x="165" y="453"/>
                  </a:cubicBezTo>
                  <a:cubicBezTo>
                    <a:pt x="157" y="453"/>
                    <a:pt x="148" y="453"/>
                    <a:pt x="140" y="453"/>
                  </a:cubicBezTo>
                  <a:close/>
                  <a:moveTo>
                    <a:pt x="176" y="453"/>
                  </a:moveTo>
                  <a:cubicBezTo>
                    <a:pt x="176" y="460"/>
                    <a:pt x="176" y="467"/>
                    <a:pt x="176" y="474"/>
                  </a:cubicBezTo>
                  <a:cubicBezTo>
                    <a:pt x="184" y="474"/>
                    <a:pt x="193" y="474"/>
                    <a:pt x="202" y="474"/>
                  </a:cubicBezTo>
                  <a:cubicBezTo>
                    <a:pt x="202" y="467"/>
                    <a:pt x="202" y="460"/>
                    <a:pt x="202" y="453"/>
                  </a:cubicBezTo>
                  <a:cubicBezTo>
                    <a:pt x="193" y="453"/>
                    <a:pt x="184" y="453"/>
                    <a:pt x="176" y="453"/>
                  </a:cubicBezTo>
                  <a:close/>
                  <a:moveTo>
                    <a:pt x="212" y="453"/>
                  </a:moveTo>
                  <a:cubicBezTo>
                    <a:pt x="212" y="474"/>
                    <a:pt x="212" y="474"/>
                    <a:pt x="212" y="474"/>
                  </a:cubicBezTo>
                  <a:cubicBezTo>
                    <a:pt x="238" y="474"/>
                    <a:pt x="238" y="474"/>
                    <a:pt x="238" y="474"/>
                  </a:cubicBezTo>
                  <a:cubicBezTo>
                    <a:pt x="238" y="453"/>
                    <a:pt x="238" y="453"/>
                    <a:pt x="238" y="453"/>
                  </a:cubicBezTo>
                  <a:lnTo>
                    <a:pt x="212" y="453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</p:grpSp>
      <p:sp>
        <p:nvSpPr>
          <p:cNvPr id="2" name="文本框 30"/>
          <p:cNvSpPr txBox="1"/>
          <p:nvPr/>
        </p:nvSpPr>
        <p:spPr>
          <a:xfrm>
            <a:off x="362955" y="3054600"/>
            <a:ext cx="3746677" cy="23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ts val="23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noProof="1">
                <a:cs typeface="+mn-ea"/>
                <a:sym typeface="+mn-lt"/>
              </a:rPr>
              <a:t>老人健康数据上链，可追溯，可储存，政府可以大数据分析和数据挖掘老人身体健康状况；</a:t>
            </a:r>
            <a:endParaRPr lang="en-US" altLang="zh-CN" sz="1600" noProof="1">
              <a:cs typeface="+mn-ea"/>
              <a:sym typeface="+mn-lt"/>
            </a:endParaRPr>
          </a:p>
          <a:p>
            <a:pPr marL="285750" indent="-285750" defTabSz="914400">
              <a:lnSpc>
                <a:spcPts val="23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noProof="1">
                <a:cs typeface="+mn-ea"/>
                <a:sym typeface="+mn-lt"/>
              </a:rPr>
              <a:t>大数据统计</a:t>
            </a:r>
            <a:r>
              <a:rPr lang="zh-CN" altLang="en-US" sz="1600" dirty="0">
                <a:cs typeface="+mn-ea"/>
                <a:sym typeface="+mn-lt"/>
              </a:rPr>
              <a:t>老人生活规律和兴趣爱好，为政府养老相关政策提供数据支持。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 defTabSz="914400">
              <a:lnSpc>
                <a:spcPts val="23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noProof="1">
                <a:cs typeface="+mn-ea"/>
                <a:sym typeface="+mn-lt"/>
              </a:rPr>
              <a:t>数据分析报告可提供给养老相关行业，促进医养行业整体发展</a:t>
            </a:r>
            <a:endParaRPr lang="zh-CN" altLang="en-US" sz="1600" noProof="1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05483" y="1380687"/>
            <a:ext cx="1080000" cy="1080000"/>
            <a:chOff x="5290047" y="1628641"/>
            <a:chExt cx="1080000" cy="1080000"/>
          </a:xfrm>
        </p:grpSpPr>
        <p:sp>
          <p:nvSpPr>
            <p:cNvPr id="4" name="椭圆 3"/>
            <p:cNvSpPr/>
            <p:nvPr/>
          </p:nvSpPr>
          <p:spPr>
            <a:xfrm>
              <a:off x="5290047" y="1628641"/>
              <a:ext cx="1080000" cy="1080000"/>
            </a:xfrm>
            <a:prstGeom prst="ellipse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shopping_141909"/>
            <p:cNvSpPr>
              <a:spLocks noChangeAspect="1"/>
            </p:cNvSpPr>
            <p:nvPr/>
          </p:nvSpPr>
          <p:spPr bwMode="auto">
            <a:xfrm>
              <a:off x="5645932" y="1863798"/>
              <a:ext cx="368230" cy="609685"/>
            </a:xfrm>
            <a:custGeom>
              <a:avLst/>
              <a:gdLst>
                <a:gd name="connsiteX0" fmla="*/ 114541 w 366782"/>
                <a:gd name="connsiteY0" fmla="*/ 115868 h 607286"/>
                <a:gd name="connsiteX1" fmla="*/ 198234 w 366782"/>
                <a:gd name="connsiteY1" fmla="*/ 115868 h 607286"/>
                <a:gd name="connsiteX2" fmla="*/ 254097 w 366782"/>
                <a:gd name="connsiteY2" fmla="*/ 164899 h 607286"/>
                <a:gd name="connsiteX3" fmla="*/ 312783 w 366782"/>
                <a:gd name="connsiteY3" fmla="*/ 327296 h 607286"/>
                <a:gd name="connsiteX4" fmla="*/ 312077 w 366782"/>
                <a:gd name="connsiteY4" fmla="*/ 344411 h 607286"/>
                <a:gd name="connsiteX5" fmla="*/ 301993 w 366782"/>
                <a:gd name="connsiteY5" fmla="*/ 354882 h 607286"/>
                <a:gd name="connsiteX6" fmla="*/ 301993 w 366782"/>
                <a:gd name="connsiteY6" fmla="*/ 393341 h 607286"/>
                <a:gd name="connsiteX7" fmla="*/ 355335 w 366782"/>
                <a:gd name="connsiteY7" fmla="*/ 393341 h 607286"/>
                <a:gd name="connsiteX8" fmla="*/ 366125 w 366782"/>
                <a:gd name="connsiteY8" fmla="*/ 408544 h 607286"/>
                <a:gd name="connsiteX9" fmla="*/ 342932 w 366782"/>
                <a:gd name="connsiteY9" fmla="*/ 474288 h 607286"/>
                <a:gd name="connsiteX10" fmla="*/ 332143 w 366782"/>
                <a:gd name="connsiteY10" fmla="*/ 481839 h 607286"/>
                <a:gd name="connsiteX11" fmla="*/ 245022 w 366782"/>
                <a:gd name="connsiteY11" fmla="*/ 481839 h 607286"/>
                <a:gd name="connsiteX12" fmla="*/ 234232 w 366782"/>
                <a:gd name="connsiteY12" fmla="*/ 474288 h 607286"/>
                <a:gd name="connsiteX13" fmla="*/ 211040 w 366782"/>
                <a:gd name="connsiteY13" fmla="*/ 408544 h 607286"/>
                <a:gd name="connsiteX14" fmla="*/ 221829 w 366782"/>
                <a:gd name="connsiteY14" fmla="*/ 393341 h 607286"/>
                <a:gd name="connsiteX15" fmla="*/ 275171 w 366782"/>
                <a:gd name="connsiteY15" fmla="*/ 393341 h 607286"/>
                <a:gd name="connsiteX16" fmla="*/ 275171 w 366782"/>
                <a:gd name="connsiteY16" fmla="*/ 352566 h 607286"/>
                <a:gd name="connsiteX17" fmla="*/ 266197 w 366782"/>
                <a:gd name="connsiteY17" fmla="*/ 340686 h 607286"/>
                <a:gd name="connsiteX18" fmla="*/ 217897 w 366782"/>
                <a:gd name="connsiteY18" fmla="*/ 207688 h 607286"/>
                <a:gd name="connsiteX19" fmla="*/ 249458 w 366782"/>
                <a:gd name="connsiteY19" fmla="*/ 373206 h 607286"/>
                <a:gd name="connsiteX20" fmla="*/ 221829 w 366782"/>
                <a:gd name="connsiteY20" fmla="*/ 373206 h 607286"/>
                <a:gd name="connsiteX21" fmla="*/ 191982 w 366782"/>
                <a:gd name="connsiteY21" fmla="*/ 415290 h 607286"/>
                <a:gd name="connsiteX22" fmla="*/ 215275 w 366782"/>
                <a:gd name="connsiteY22" fmla="*/ 480933 h 607286"/>
                <a:gd name="connsiteX23" fmla="*/ 220619 w 366782"/>
                <a:gd name="connsiteY23" fmla="*/ 490397 h 607286"/>
                <a:gd name="connsiteX24" fmla="*/ 220619 w 366782"/>
                <a:gd name="connsiteY24" fmla="*/ 578290 h 607286"/>
                <a:gd name="connsiteX25" fmla="*/ 191579 w 366782"/>
                <a:gd name="connsiteY25" fmla="*/ 607286 h 607286"/>
                <a:gd name="connsiteX26" fmla="*/ 162639 w 366782"/>
                <a:gd name="connsiteY26" fmla="*/ 578290 h 607286"/>
                <a:gd name="connsiteX27" fmla="*/ 162639 w 366782"/>
                <a:gd name="connsiteY27" fmla="*/ 403409 h 607286"/>
                <a:gd name="connsiteX28" fmla="*/ 150136 w 366782"/>
                <a:gd name="connsiteY28" fmla="*/ 403409 h 607286"/>
                <a:gd name="connsiteX29" fmla="*/ 150136 w 366782"/>
                <a:gd name="connsiteY29" fmla="*/ 578290 h 607286"/>
                <a:gd name="connsiteX30" fmla="*/ 121095 w 366782"/>
                <a:gd name="connsiteY30" fmla="*/ 607286 h 607286"/>
                <a:gd name="connsiteX31" fmla="*/ 92155 w 366782"/>
                <a:gd name="connsiteY31" fmla="*/ 578290 h 607286"/>
                <a:gd name="connsiteX32" fmla="*/ 92155 w 366782"/>
                <a:gd name="connsiteY32" fmla="*/ 403409 h 607286"/>
                <a:gd name="connsiteX33" fmla="*/ 73703 w 366782"/>
                <a:gd name="connsiteY33" fmla="*/ 403409 h 607286"/>
                <a:gd name="connsiteX34" fmla="*/ 63317 w 366782"/>
                <a:gd name="connsiteY34" fmla="*/ 398476 h 607286"/>
                <a:gd name="connsiteX35" fmla="*/ 60493 w 366782"/>
                <a:gd name="connsiteY35" fmla="*/ 387401 h 607286"/>
                <a:gd name="connsiteX36" fmla="*/ 94878 w 366782"/>
                <a:gd name="connsiteY36" fmla="*/ 207789 h 607286"/>
                <a:gd name="connsiteX37" fmla="*/ 46880 w 366782"/>
                <a:gd name="connsiteY37" fmla="*/ 340787 h 607286"/>
                <a:gd name="connsiteX38" fmla="*/ 15823 w 366782"/>
                <a:gd name="connsiteY38" fmla="*/ 355184 h 607286"/>
                <a:gd name="connsiteX39" fmla="*/ 1505 w 366782"/>
                <a:gd name="connsiteY39" fmla="*/ 324174 h 607286"/>
                <a:gd name="connsiteX40" fmla="*/ 58678 w 366782"/>
                <a:gd name="connsiteY40" fmla="*/ 164899 h 607286"/>
                <a:gd name="connsiteX41" fmla="*/ 114541 w 366782"/>
                <a:gd name="connsiteY41" fmla="*/ 115868 h 607286"/>
                <a:gd name="connsiteX42" fmla="*/ 156308 w 366782"/>
                <a:gd name="connsiteY42" fmla="*/ 0 h 607286"/>
                <a:gd name="connsiteX43" fmla="*/ 206374 w 366782"/>
                <a:gd name="connsiteY43" fmla="*/ 49996 h 607286"/>
                <a:gd name="connsiteX44" fmla="*/ 156308 w 366782"/>
                <a:gd name="connsiteY44" fmla="*/ 99992 h 607286"/>
                <a:gd name="connsiteX45" fmla="*/ 106242 w 366782"/>
                <a:gd name="connsiteY45" fmla="*/ 49996 h 607286"/>
                <a:gd name="connsiteX46" fmla="*/ 156308 w 366782"/>
                <a:gd name="connsiteY46" fmla="*/ 0 h 60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782" h="607286">
                  <a:moveTo>
                    <a:pt x="114541" y="115868"/>
                  </a:moveTo>
                  <a:lnTo>
                    <a:pt x="198234" y="115868"/>
                  </a:lnTo>
                  <a:cubicBezTo>
                    <a:pt x="224048" y="115868"/>
                    <a:pt x="242803" y="132379"/>
                    <a:pt x="254097" y="164899"/>
                  </a:cubicBezTo>
                  <a:cubicBezTo>
                    <a:pt x="267306" y="203359"/>
                    <a:pt x="298666" y="288937"/>
                    <a:pt x="312783" y="327296"/>
                  </a:cubicBezTo>
                  <a:cubicBezTo>
                    <a:pt x="314799" y="332833"/>
                    <a:pt x="314497" y="339075"/>
                    <a:pt x="312077" y="344411"/>
                  </a:cubicBezTo>
                  <a:cubicBezTo>
                    <a:pt x="309959" y="348942"/>
                    <a:pt x="306430" y="352566"/>
                    <a:pt x="301993" y="354882"/>
                  </a:cubicBezTo>
                  <a:lnTo>
                    <a:pt x="301993" y="393341"/>
                  </a:lnTo>
                  <a:lnTo>
                    <a:pt x="355335" y="393341"/>
                  </a:lnTo>
                  <a:cubicBezTo>
                    <a:pt x="363200" y="393341"/>
                    <a:pt x="368746" y="401094"/>
                    <a:pt x="366125" y="408544"/>
                  </a:cubicBezTo>
                  <a:lnTo>
                    <a:pt x="342932" y="474288"/>
                  </a:lnTo>
                  <a:cubicBezTo>
                    <a:pt x="341319" y="478819"/>
                    <a:pt x="336983" y="481839"/>
                    <a:pt x="332143" y="481839"/>
                  </a:cubicBezTo>
                  <a:lnTo>
                    <a:pt x="245022" y="481839"/>
                  </a:lnTo>
                  <a:cubicBezTo>
                    <a:pt x="240282" y="481839"/>
                    <a:pt x="235946" y="478919"/>
                    <a:pt x="234232" y="474288"/>
                  </a:cubicBezTo>
                  <a:lnTo>
                    <a:pt x="211040" y="408544"/>
                  </a:lnTo>
                  <a:cubicBezTo>
                    <a:pt x="208418" y="401195"/>
                    <a:pt x="213863" y="393341"/>
                    <a:pt x="221829" y="393341"/>
                  </a:cubicBezTo>
                  <a:lnTo>
                    <a:pt x="275171" y="393341"/>
                  </a:lnTo>
                  <a:lnTo>
                    <a:pt x="275171" y="352566"/>
                  </a:lnTo>
                  <a:cubicBezTo>
                    <a:pt x="271239" y="349646"/>
                    <a:pt x="268012" y="345619"/>
                    <a:pt x="266197" y="340686"/>
                  </a:cubicBezTo>
                  <a:cubicBezTo>
                    <a:pt x="251979" y="301924"/>
                    <a:pt x="231812" y="246752"/>
                    <a:pt x="217897" y="207688"/>
                  </a:cubicBezTo>
                  <a:cubicBezTo>
                    <a:pt x="219107" y="218159"/>
                    <a:pt x="215376" y="197721"/>
                    <a:pt x="249458" y="373206"/>
                  </a:cubicBezTo>
                  <a:lnTo>
                    <a:pt x="221829" y="373206"/>
                  </a:lnTo>
                  <a:cubicBezTo>
                    <a:pt x="199948" y="373206"/>
                    <a:pt x="184823" y="394852"/>
                    <a:pt x="191982" y="415290"/>
                  </a:cubicBezTo>
                  <a:lnTo>
                    <a:pt x="215275" y="480933"/>
                  </a:lnTo>
                  <a:cubicBezTo>
                    <a:pt x="216485" y="484457"/>
                    <a:pt x="218300" y="487678"/>
                    <a:pt x="220619" y="490397"/>
                  </a:cubicBezTo>
                  <a:lnTo>
                    <a:pt x="220619" y="578290"/>
                  </a:lnTo>
                  <a:cubicBezTo>
                    <a:pt x="220619" y="594298"/>
                    <a:pt x="207612" y="607286"/>
                    <a:pt x="191579" y="607286"/>
                  </a:cubicBezTo>
                  <a:cubicBezTo>
                    <a:pt x="175647" y="607286"/>
                    <a:pt x="162639" y="594298"/>
                    <a:pt x="162639" y="578290"/>
                  </a:cubicBezTo>
                  <a:lnTo>
                    <a:pt x="162639" y="403409"/>
                  </a:lnTo>
                  <a:lnTo>
                    <a:pt x="150136" y="403409"/>
                  </a:lnTo>
                  <a:lnTo>
                    <a:pt x="150136" y="578290"/>
                  </a:lnTo>
                  <a:cubicBezTo>
                    <a:pt x="150136" y="594298"/>
                    <a:pt x="137128" y="607286"/>
                    <a:pt x="121095" y="607286"/>
                  </a:cubicBezTo>
                  <a:cubicBezTo>
                    <a:pt x="105163" y="607286"/>
                    <a:pt x="92155" y="594298"/>
                    <a:pt x="92155" y="578290"/>
                  </a:cubicBezTo>
                  <a:lnTo>
                    <a:pt x="92155" y="403409"/>
                  </a:lnTo>
                  <a:lnTo>
                    <a:pt x="73703" y="403409"/>
                  </a:lnTo>
                  <a:cubicBezTo>
                    <a:pt x="69669" y="403409"/>
                    <a:pt x="65938" y="401597"/>
                    <a:pt x="63317" y="398476"/>
                  </a:cubicBezTo>
                  <a:cubicBezTo>
                    <a:pt x="60796" y="395355"/>
                    <a:pt x="59787" y="391328"/>
                    <a:pt x="60493" y="387401"/>
                  </a:cubicBezTo>
                  <a:cubicBezTo>
                    <a:pt x="97601" y="196110"/>
                    <a:pt x="93567" y="218360"/>
                    <a:pt x="94878" y="207789"/>
                  </a:cubicBezTo>
                  <a:cubicBezTo>
                    <a:pt x="75518" y="262458"/>
                    <a:pt x="47183" y="339881"/>
                    <a:pt x="46880" y="340787"/>
                  </a:cubicBezTo>
                  <a:cubicBezTo>
                    <a:pt x="42242" y="353271"/>
                    <a:pt x="28428" y="359714"/>
                    <a:pt x="15823" y="355184"/>
                  </a:cubicBezTo>
                  <a:cubicBezTo>
                    <a:pt x="3320" y="350553"/>
                    <a:pt x="-3134" y="336759"/>
                    <a:pt x="1505" y="324174"/>
                  </a:cubicBezTo>
                  <a:cubicBezTo>
                    <a:pt x="1908" y="323168"/>
                    <a:pt x="41335" y="215440"/>
                    <a:pt x="58678" y="164899"/>
                  </a:cubicBezTo>
                  <a:cubicBezTo>
                    <a:pt x="69871" y="132379"/>
                    <a:pt x="88626" y="115868"/>
                    <a:pt x="114541" y="115868"/>
                  </a:cubicBezTo>
                  <a:close/>
                  <a:moveTo>
                    <a:pt x="156308" y="0"/>
                  </a:moveTo>
                  <a:cubicBezTo>
                    <a:pt x="183959" y="0"/>
                    <a:pt x="206374" y="22384"/>
                    <a:pt x="206374" y="49996"/>
                  </a:cubicBezTo>
                  <a:cubicBezTo>
                    <a:pt x="206374" y="77608"/>
                    <a:pt x="183959" y="99992"/>
                    <a:pt x="156308" y="99992"/>
                  </a:cubicBezTo>
                  <a:cubicBezTo>
                    <a:pt x="128657" y="99992"/>
                    <a:pt x="106242" y="77608"/>
                    <a:pt x="106242" y="49996"/>
                  </a:cubicBezTo>
                  <a:cubicBezTo>
                    <a:pt x="106242" y="22384"/>
                    <a:pt x="128657" y="0"/>
                    <a:pt x="1563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43280" y="1364875"/>
            <a:ext cx="1080000" cy="1080000"/>
            <a:chOff x="9205483" y="1628513"/>
            <a:chExt cx="1080000" cy="1080000"/>
          </a:xfrm>
        </p:grpSpPr>
        <p:sp>
          <p:nvSpPr>
            <p:cNvPr id="5" name="椭圆 4"/>
            <p:cNvSpPr/>
            <p:nvPr/>
          </p:nvSpPr>
          <p:spPr>
            <a:xfrm>
              <a:off x="9205483" y="1628513"/>
              <a:ext cx="1080000" cy="1080000"/>
            </a:xfrm>
            <a:prstGeom prst="ellipse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embassy_89010"/>
            <p:cNvSpPr>
              <a:spLocks noChangeAspect="1"/>
            </p:cNvSpPr>
            <p:nvPr/>
          </p:nvSpPr>
          <p:spPr bwMode="auto">
            <a:xfrm>
              <a:off x="9515617" y="1831032"/>
              <a:ext cx="489494" cy="609685"/>
            </a:xfrm>
            <a:custGeom>
              <a:avLst/>
              <a:gdLst>
                <a:gd name="T0" fmla="*/ 3427 w 3600"/>
                <a:gd name="T1" fmla="*/ 1254 h 4492"/>
                <a:gd name="T2" fmla="*/ 2647 w 3600"/>
                <a:gd name="T3" fmla="*/ 4128 h 4492"/>
                <a:gd name="T4" fmla="*/ 2462 w 3600"/>
                <a:gd name="T5" fmla="*/ 702 h 4492"/>
                <a:gd name="T6" fmla="*/ 1842 w 3600"/>
                <a:gd name="T7" fmla="*/ 404 h 4492"/>
                <a:gd name="T8" fmla="*/ 2259 w 3600"/>
                <a:gd name="T9" fmla="*/ 95 h 4492"/>
                <a:gd name="T10" fmla="*/ 1842 w 3600"/>
                <a:gd name="T11" fmla="*/ 62 h 4492"/>
                <a:gd name="T12" fmla="*/ 1759 w 3600"/>
                <a:gd name="T13" fmla="*/ 702 h 4492"/>
                <a:gd name="T14" fmla="*/ 1138 w 3600"/>
                <a:gd name="T15" fmla="*/ 4128 h 4492"/>
                <a:gd name="T16" fmla="*/ 953 w 3600"/>
                <a:gd name="T17" fmla="*/ 1254 h 4492"/>
                <a:gd name="T18" fmla="*/ 173 w 3600"/>
                <a:gd name="T19" fmla="*/ 4128 h 4492"/>
                <a:gd name="T20" fmla="*/ 0 w 3600"/>
                <a:gd name="T21" fmla="*/ 4492 h 4492"/>
                <a:gd name="T22" fmla="*/ 3600 w 3600"/>
                <a:gd name="T23" fmla="*/ 4128 h 4492"/>
                <a:gd name="T24" fmla="*/ 763 w 3600"/>
                <a:gd name="T25" fmla="*/ 3945 h 4492"/>
                <a:gd name="T26" fmla="*/ 396 w 3600"/>
                <a:gd name="T27" fmla="*/ 3579 h 4492"/>
                <a:gd name="T28" fmla="*/ 763 w 3600"/>
                <a:gd name="T29" fmla="*/ 3945 h 4492"/>
                <a:gd name="T30" fmla="*/ 396 w 3600"/>
                <a:gd name="T31" fmla="*/ 3285 h 4492"/>
                <a:gd name="T32" fmla="*/ 763 w 3600"/>
                <a:gd name="T33" fmla="*/ 2918 h 4492"/>
                <a:gd name="T34" fmla="*/ 763 w 3600"/>
                <a:gd name="T35" fmla="*/ 2624 h 4492"/>
                <a:gd name="T36" fmla="*/ 396 w 3600"/>
                <a:gd name="T37" fmla="*/ 2258 h 4492"/>
                <a:gd name="T38" fmla="*/ 763 w 3600"/>
                <a:gd name="T39" fmla="*/ 2624 h 4492"/>
                <a:gd name="T40" fmla="*/ 396 w 3600"/>
                <a:gd name="T41" fmla="*/ 1964 h 4492"/>
                <a:gd name="T42" fmla="*/ 763 w 3600"/>
                <a:gd name="T43" fmla="*/ 1597 h 4492"/>
                <a:gd name="T44" fmla="*/ 2176 w 3600"/>
                <a:gd name="T45" fmla="*/ 3829 h 4492"/>
                <a:gd name="T46" fmla="*/ 1424 w 3600"/>
                <a:gd name="T47" fmla="*/ 3461 h 4492"/>
                <a:gd name="T48" fmla="*/ 2176 w 3600"/>
                <a:gd name="T49" fmla="*/ 3829 h 4492"/>
                <a:gd name="T50" fmla="*/ 1424 w 3600"/>
                <a:gd name="T51" fmla="*/ 2999 h 4492"/>
                <a:gd name="T52" fmla="*/ 2176 w 3600"/>
                <a:gd name="T53" fmla="*/ 2632 h 4492"/>
                <a:gd name="T54" fmla="*/ 2176 w 3600"/>
                <a:gd name="T55" fmla="*/ 2170 h 4492"/>
                <a:gd name="T56" fmla="*/ 1424 w 3600"/>
                <a:gd name="T57" fmla="*/ 1803 h 4492"/>
                <a:gd name="T58" fmla="*/ 2176 w 3600"/>
                <a:gd name="T59" fmla="*/ 2170 h 4492"/>
                <a:gd name="T60" fmla="*/ 1424 w 3600"/>
                <a:gd name="T61" fmla="*/ 1341 h 4492"/>
                <a:gd name="T62" fmla="*/ 2176 w 3600"/>
                <a:gd name="T63" fmla="*/ 974 h 4492"/>
                <a:gd name="T64" fmla="*/ 3204 w 3600"/>
                <a:gd name="T65" fmla="*/ 3945 h 4492"/>
                <a:gd name="T66" fmla="*/ 2837 w 3600"/>
                <a:gd name="T67" fmla="*/ 3579 h 4492"/>
                <a:gd name="T68" fmla="*/ 3204 w 3600"/>
                <a:gd name="T69" fmla="*/ 3945 h 4492"/>
                <a:gd name="T70" fmla="*/ 2837 w 3600"/>
                <a:gd name="T71" fmla="*/ 3285 h 4492"/>
                <a:gd name="T72" fmla="*/ 3204 w 3600"/>
                <a:gd name="T73" fmla="*/ 2918 h 4492"/>
                <a:gd name="T74" fmla="*/ 3204 w 3600"/>
                <a:gd name="T75" fmla="*/ 2624 h 4492"/>
                <a:gd name="T76" fmla="*/ 2837 w 3600"/>
                <a:gd name="T77" fmla="*/ 2258 h 4492"/>
                <a:gd name="T78" fmla="*/ 3204 w 3600"/>
                <a:gd name="T79" fmla="*/ 2624 h 4492"/>
                <a:gd name="T80" fmla="*/ 2837 w 3600"/>
                <a:gd name="T81" fmla="*/ 1964 h 4492"/>
                <a:gd name="T82" fmla="*/ 3204 w 3600"/>
                <a:gd name="T83" fmla="*/ 1597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00" h="4492">
                  <a:moveTo>
                    <a:pt x="3427" y="4128"/>
                  </a:moveTo>
                  <a:lnTo>
                    <a:pt x="3427" y="1254"/>
                  </a:lnTo>
                  <a:lnTo>
                    <a:pt x="2647" y="1254"/>
                  </a:lnTo>
                  <a:lnTo>
                    <a:pt x="2647" y="4128"/>
                  </a:lnTo>
                  <a:lnTo>
                    <a:pt x="2462" y="4128"/>
                  </a:lnTo>
                  <a:lnTo>
                    <a:pt x="2462" y="702"/>
                  </a:lnTo>
                  <a:lnTo>
                    <a:pt x="1842" y="702"/>
                  </a:lnTo>
                  <a:lnTo>
                    <a:pt x="1842" y="404"/>
                  </a:lnTo>
                  <a:cubicBezTo>
                    <a:pt x="1991" y="455"/>
                    <a:pt x="2103" y="291"/>
                    <a:pt x="2259" y="385"/>
                  </a:cubicBezTo>
                  <a:lnTo>
                    <a:pt x="2259" y="95"/>
                  </a:lnTo>
                  <a:cubicBezTo>
                    <a:pt x="2103" y="0"/>
                    <a:pt x="1991" y="165"/>
                    <a:pt x="1842" y="114"/>
                  </a:cubicBezTo>
                  <a:lnTo>
                    <a:pt x="1842" y="62"/>
                  </a:lnTo>
                  <a:lnTo>
                    <a:pt x="1759" y="62"/>
                  </a:lnTo>
                  <a:lnTo>
                    <a:pt x="1759" y="702"/>
                  </a:lnTo>
                  <a:lnTo>
                    <a:pt x="1138" y="702"/>
                  </a:lnTo>
                  <a:lnTo>
                    <a:pt x="1138" y="4128"/>
                  </a:lnTo>
                  <a:lnTo>
                    <a:pt x="953" y="4128"/>
                  </a:lnTo>
                  <a:lnTo>
                    <a:pt x="953" y="1254"/>
                  </a:lnTo>
                  <a:lnTo>
                    <a:pt x="173" y="1254"/>
                  </a:lnTo>
                  <a:lnTo>
                    <a:pt x="173" y="4128"/>
                  </a:lnTo>
                  <a:lnTo>
                    <a:pt x="0" y="4128"/>
                  </a:lnTo>
                  <a:lnTo>
                    <a:pt x="0" y="4492"/>
                  </a:lnTo>
                  <a:lnTo>
                    <a:pt x="3600" y="4492"/>
                  </a:lnTo>
                  <a:lnTo>
                    <a:pt x="3600" y="4128"/>
                  </a:lnTo>
                  <a:lnTo>
                    <a:pt x="3427" y="4128"/>
                  </a:lnTo>
                  <a:close/>
                  <a:moveTo>
                    <a:pt x="763" y="3945"/>
                  </a:moveTo>
                  <a:lnTo>
                    <a:pt x="396" y="3945"/>
                  </a:lnTo>
                  <a:lnTo>
                    <a:pt x="396" y="3579"/>
                  </a:lnTo>
                  <a:lnTo>
                    <a:pt x="763" y="3579"/>
                  </a:lnTo>
                  <a:lnTo>
                    <a:pt x="763" y="3945"/>
                  </a:lnTo>
                  <a:close/>
                  <a:moveTo>
                    <a:pt x="763" y="3285"/>
                  </a:moveTo>
                  <a:lnTo>
                    <a:pt x="396" y="3285"/>
                  </a:lnTo>
                  <a:lnTo>
                    <a:pt x="396" y="2918"/>
                  </a:lnTo>
                  <a:lnTo>
                    <a:pt x="763" y="2918"/>
                  </a:lnTo>
                  <a:lnTo>
                    <a:pt x="763" y="3285"/>
                  </a:lnTo>
                  <a:close/>
                  <a:moveTo>
                    <a:pt x="763" y="2624"/>
                  </a:moveTo>
                  <a:lnTo>
                    <a:pt x="396" y="2624"/>
                  </a:lnTo>
                  <a:lnTo>
                    <a:pt x="396" y="2258"/>
                  </a:lnTo>
                  <a:lnTo>
                    <a:pt x="763" y="2258"/>
                  </a:lnTo>
                  <a:lnTo>
                    <a:pt x="763" y="2624"/>
                  </a:lnTo>
                  <a:close/>
                  <a:moveTo>
                    <a:pt x="763" y="1964"/>
                  </a:moveTo>
                  <a:lnTo>
                    <a:pt x="396" y="1964"/>
                  </a:lnTo>
                  <a:lnTo>
                    <a:pt x="396" y="1597"/>
                  </a:lnTo>
                  <a:lnTo>
                    <a:pt x="763" y="1597"/>
                  </a:lnTo>
                  <a:lnTo>
                    <a:pt x="763" y="1964"/>
                  </a:lnTo>
                  <a:close/>
                  <a:moveTo>
                    <a:pt x="2176" y="3829"/>
                  </a:moveTo>
                  <a:lnTo>
                    <a:pt x="1424" y="3829"/>
                  </a:lnTo>
                  <a:lnTo>
                    <a:pt x="1424" y="3461"/>
                  </a:lnTo>
                  <a:lnTo>
                    <a:pt x="2176" y="3461"/>
                  </a:lnTo>
                  <a:lnTo>
                    <a:pt x="2176" y="3829"/>
                  </a:lnTo>
                  <a:close/>
                  <a:moveTo>
                    <a:pt x="2176" y="2999"/>
                  </a:moveTo>
                  <a:lnTo>
                    <a:pt x="1424" y="2999"/>
                  </a:lnTo>
                  <a:lnTo>
                    <a:pt x="1424" y="2632"/>
                  </a:lnTo>
                  <a:lnTo>
                    <a:pt x="2176" y="2632"/>
                  </a:lnTo>
                  <a:lnTo>
                    <a:pt x="2176" y="2999"/>
                  </a:lnTo>
                  <a:close/>
                  <a:moveTo>
                    <a:pt x="2176" y="2170"/>
                  </a:moveTo>
                  <a:lnTo>
                    <a:pt x="1424" y="2170"/>
                  </a:lnTo>
                  <a:lnTo>
                    <a:pt x="1424" y="1803"/>
                  </a:lnTo>
                  <a:lnTo>
                    <a:pt x="2176" y="1803"/>
                  </a:lnTo>
                  <a:lnTo>
                    <a:pt x="2176" y="2170"/>
                  </a:lnTo>
                  <a:close/>
                  <a:moveTo>
                    <a:pt x="2176" y="1341"/>
                  </a:moveTo>
                  <a:lnTo>
                    <a:pt x="1424" y="1341"/>
                  </a:lnTo>
                  <a:lnTo>
                    <a:pt x="1424" y="974"/>
                  </a:lnTo>
                  <a:lnTo>
                    <a:pt x="2176" y="974"/>
                  </a:lnTo>
                  <a:lnTo>
                    <a:pt x="2176" y="1341"/>
                  </a:lnTo>
                  <a:close/>
                  <a:moveTo>
                    <a:pt x="3204" y="3945"/>
                  </a:moveTo>
                  <a:lnTo>
                    <a:pt x="2837" y="3945"/>
                  </a:lnTo>
                  <a:lnTo>
                    <a:pt x="2837" y="3579"/>
                  </a:lnTo>
                  <a:lnTo>
                    <a:pt x="3204" y="3579"/>
                  </a:lnTo>
                  <a:lnTo>
                    <a:pt x="3204" y="3945"/>
                  </a:lnTo>
                  <a:close/>
                  <a:moveTo>
                    <a:pt x="3204" y="3285"/>
                  </a:moveTo>
                  <a:lnTo>
                    <a:pt x="2837" y="3285"/>
                  </a:lnTo>
                  <a:lnTo>
                    <a:pt x="2837" y="2918"/>
                  </a:lnTo>
                  <a:lnTo>
                    <a:pt x="3204" y="2918"/>
                  </a:lnTo>
                  <a:lnTo>
                    <a:pt x="3204" y="3285"/>
                  </a:lnTo>
                  <a:close/>
                  <a:moveTo>
                    <a:pt x="3204" y="2624"/>
                  </a:moveTo>
                  <a:lnTo>
                    <a:pt x="2837" y="2624"/>
                  </a:lnTo>
                  <a:lnTo>
                    <a:pt x="2837" y="2258"/>
                  </a:lnTo>
                  <a:lnTo>
                    <a:pt x="3204" y="2258"/>
                  </a:lnTo>
                  <a:lnTo>
                    <a:pt x="3204" y="2624"/>
                  </a:lnTo>
                  <a:close/>
                  <a:moveTo>
                    <a:pt x="3204" y="1964"/>
                  </a:moveTo>
                  <a:lnTo>
                    <a:pt x="2837" y="1964"/>
                  </a:lnTo>
                  <a:lnTo>
                    <a:pt x="2837" y="1597"/>
                  </a:lnTo>
                  <a:lnTo>
                    <a:pt x="3204" y="1597"/>
                  </a:lnTo>
                  <a:lnTo>
                    <a:pt x="3204" y="19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文本框 12"/>
          <p:cNvSpPr txBox="1"/>
          <p:nvPr/>
        </p:nvSpPr>
        <p:spPr bwMode="auto">
          <a:xfrm>
            <a:off x="1811631" y="2635229"/>
            <a:ext cx="943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b="1" noProof="1">
                <a:solidFill>
                  <a:srgbClr val="203864"/>
                </a:solidFill>
                <a:cs typeface="+mn-ea"/>
                <a:sym typeface="+mn-lt"/>
              </a:rPr>
              <a:t>政府</a:t>
            </a:r>
            <a:endParaRPr lang="zh-CN" altLang="en-US" b="1" noProof="1">
              <a:solidFill>
                <a:srgbClr val="203864"/>
              </a:solidFill>
              <a:cs typeface="+mn-ea"/>
              <a:sym typeface="+mn-lt"/>
            </a:endParaRPr>
          </a:p>
        </p:txBody>
      </p:sp>
      <p:sp>
        <p:nvSpPr>
          <p:cNvPr id="29" name="文本框 12"/>
          <p:cNvSpPr txBox="1"/>
          <p:nvPr/>
        </p:nvSpPr>
        <p:spPr bwMode="auto">
          <a:xfrm>
            <a:off x="8972779" y="2672577"/>
            <a:ext cx="154540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defRPr/>
            </a:pPr>
            <a:r>
              <a:rPr lang="zh-CN" altLang="en-US" b="1" noProof="1">
                <a:solidFill>
                  <a:srgbClr val="203864"/>
                </a:solidFill>
                <a:cs typeface="+mn-ea"/>
                <a:sym typeface="+mn-lt"/>
              </a:rPr>
              <a:t>居民</a:t>
            </a:r>
            <a:endParaRPr lang="zh-CN" altLang="en-US" b="1" noProof="1">
              <a:solidFill>
                <a:srgbClr val="203864"/>
              </a:solidFill>
              <a:cs typeface="+mn-ea"/>
              <a:sym typeface="+mn-lt"/>
            </a:endParaRPr>
          </a:p>
        </p:txBody>
      </p:sp>
      <p:sp>
        <p:nvSpPr>
          <p:cNvPr id="31" name="文本框 12"/>
          <p:cNvSpPr txBox="1"/>
          <p:nvPr/>
        </p:nvSpPr>
        <p:spPr bwMode="auto">
          <a:xfrm>
            <a:off x="5130539" y="2672577"/>
            <a:ext cx="154540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defRPr/>
            </a:pPr>
            <a:r>
              <a:rPr lang="zh-CN" altLang="en-US" b="1" noProof="1">
                <a:solidFill>
                  <a:srgbClr val="203864"/>
                </a:solidFill>
                <a:cs typeface="+mn-ea"/>
                <a:sym typeface="+mn-lt"/>
              </a:rPr>
              <a:t>商业价值</a:t>
            </a:r>
            <a:endParaRPr lang="zh-CN" altLang="en-US" b="1" noProof="1">
              <a:solidFill>
                <a:srgbClr val="203864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80960" y="3041909"/>
            <a:ext cx="4251960" cy="251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ts val="23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203864"/>
                </a:solidFill>
                <a:cs typeface="+mn-ea"/>
              </a:defRPr>
            </a:lvl1pPr>
          </a:lstStyle>
          <a:p>
            <a:r>
              <a:rPr lang="zh-CN" altLang="en-US" noProof="1">
                <a:solidFill>
                  <a:schemeClr val="tx1"/>
                </a:solidFill>
                <a:sym typeface="+mn-lt"/>
              </a:rPr>
              <a:t>子女手机</a:t>
            </a:r>
            <a:r>
              <a:rPr lang="en-US" altLang="zh-CN" noProof="1">
                <a:solidFill>
                  <a:schemeClr val="tx1"/>
                </a:solidFill>
                <a:sym typeface="+mn-lt"/>
              </a:rPr>
              <a:t>APP</a:t>
            </a:r>
            <a:r>
              <a:rPr lang="zh-CN" altLang="en-US" noProof="1">
                <a:solidFill>
                  <a:schemeClr val="tx1"/>
                </a:solidFill>
                <a:sym typeface="+mn-lt"/>
              </a:rPr>
              <a:t>可查看老人</a:t>
            </a:r>
            <a:r>
              <a:rPr lang="zh-CN" altLang="en-US" sz="1600" noProof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实时位置和历史行走轨迹，并</a:t>
            </a:r>
            <a:r>
              <a:rPr lang="zh-CN" altLang="en-US" noProof="1">
                <a:solidFill>
                  <a:schemeClr val="tx1"/>
                </a:solidFill>
                <a:sym typeface="+mn-lt"/>
              </a:rPr>
              <a:t>提醒和异常报警</a:t>
            </a:r>
            <a:endParaRPr lang="en-US" altLang="zh-CN" noProof="1">
              <a:solidFill>
                <a:schemeClr val="tx1"/>
              </a:solidFill>
              <a:sym typeface="+mn-lt"/>
            </a:endParaRPr>
          </a:p>
          <a:p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可实现护工考勤、定时喂药监护提醒等服务延伸，</a:t>
            </a:r>
            <a:r>
              <a:rPr lang="zh-CN" altLang="en-US" noProof="1">
                <a:solidFill>
                  <a:schemeClr val="tx1"/>
                </a:solidFill>
                <a:sym typeface="+mn-lt"/>
              </a:rPr>
              <a:t>老人的健康安全得到监控和保障</a:t>
            </a:r>
            <a:endParaRPr lang="en-US" altLang="zh-CN" noProof="1">
              <a:solidFill>
                <a:schemeClr val="tx1"/>
              </a:solidFill>
              <a:sym typeface="+mn-lt"/>
            </a:endParaRPr>
          </a:p>
          <a:p>
            <a:r>
              <a:rPr lang="zh-CN" altLang="en-US" sz="1600" noProof="1">
                <a:solidFill>
                  <a:schemeClr val="tx1"/>
                </a:solidFill>
                <a:cs typeface="+mn-ea"/>
                <a:sym typeface="+mn-lt"/>
              </a:rPr>
              <a:t>蓝牙手环体积小巧，方便携带，低成本，性价比高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endParaRPr lang="zh-CN" altLang="en-US" noProof="1">
              <a:solidFill>
                <a:schemeClr val="tx1"/>
              </a:solidFill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363243" y="1377533"/>
            <a:ext cx="1080000" cy="1080000"/>
            <a:chOff x="5643087" y="1551994"/>
            <a:chExt cx="1080000" cy="1080000"/>
          </a:xfrm>
        </p:grpSpPr>
        <p:sp>
          <p:nvSpPr>
            <p:cNvPr id="3" name="椭圆 2"/>
            <p:cNvSpPr/>
            <p:nvPr/>
          </p:nvSpPr>
          <p:spPr>
            <a:xfrm>
              <a:off x="5643087" y="1551994"/>
              <a:ext cx="1080000" cy="1080000"/>
            </a:xfrm>
            <a:prstGeom prst="ellipse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iconfont-1161-857021"/>
            <p:cNvSpPr>
              <a:spLocks noChangeAspect="1"/>
            </p:cNvSpPr>
            <p:nvPr/>
          </p:nvSpPr>
          <p:spPr bwMode="auto">
            <a:xfrm>
              <a:off x="5878243" y="1787151"/>
              <a:ext cx="609685" cy="609685"/>
            </a:xfrm>
            <a:custGeom>
              <a:avLst/>
              <a:gdLst>
                <a:gd name="T0" fmla="*/ 4569 w 9137"/>
                <a:gd name="T1" fmla="*/ 0 h 9137"/>
                <a:gd name="T2" fmla="*/ 0 w 9137"/>
                <a:gd name="T3" fmla="*/ 4569 h 9137"/>
                <a:gd name="T4" fmla="*/ 4569 w 9137"/>
                <a:gd name="T5" fmla="*/ 9137 h 9137"/>
                <a:gd name="T6" fmla="*/ 9137 w 9137"/>
                <a:gd name="T7" fmla="*/ 4569 h 9137"/>
                <a:gd name="T8" fmla="*/ 4569 w 9137"/>
                <a:gd name="T9" fmla="*/ 0 h 9137"/>
                <a:gd name="T10" fmla="*/ 4451 w 9137"/>
                <a:gd name="T11" fmla="*/ 5591 h 9137"/>
                <a:gd name="T12" fmla="*/ 4451 w 9137"/>
                <a:gd name="T13" fmla="*/ 4047 h 9137"/>
                <a:gd name="T14" fmla="*/ 4841 w 9137"/>
                <a:gd name="T15" fmla="*/ 4047 h 9137"/>
                <a:gd name="T16" fmla="*/ 4934 w 9137"/>
                <a:gd name="T17" fmla="*/ 4077 h 9137"/>
                <a:gd name="T18" fmla="*/ 4921 w 9137"/>
                <a:gd name="T19" fmla="*/ 4140 h 9137"/>
                <a:gd name="T20" fmla="*/ 4888 w 9137"/>
                <a:gd name="T21" fmla="*/ 4401 h 9137"/>
                <a:gd name="T22" fmla="*/ 4888 w 9137"/>
                <a:gd name="T23" fmla="*/ 4655 h 9137"/>
                <a:gd name="T24" fmla="*/ 5743 w 9137"/>
                <a:gd name="T25" fmla="*/ 4655 h 9137"/>
                <a:gd name="T26" fmla="*/ 5743 w 9137"/>
                <a:gd name="T27" fmla="*/ 5012 h 9137"/>
                <a:gd name="T28" fmla="*/ 4888 w 9137"/>
                <a:gd name="T29" fmla="*/ 5012 h 9137"/>
                <a:gd name="T30" fmla="*/ 4888 w 9137"/>
                <a:gd name="T31" fmla="*/ 5591 h 9137"/>
                <a:gd name="T32" fmla="*/ 5999 w 9137"/>
                <a:gd name="T33" fmla="*/ 5591 h 9137"/>
                <a:gd name="T34" fmla="*/ 5999 w 9137"/>
                <a:gd name="T35" fmla="*/ 5959 h 9137"/>
                <a:gd name="T36" fmla="*/ 3112 w 9137"/>
                <a:gd name="T37" fmla="*/ 5959 h 9137"/>
                <a:gd name="T38" fmla="*/ 3112 w 9137"/>
                <a:gd name="T39" fmla="*/ 5591 h 9137"/>
                <a:gd name="T40" fmla="*/ 3605 w 9137"/>
                <a:gd name="T41" fmla="*/ 5591 h 9137"/>
                <a:gd name="T42" fmla="*/ 3605 w 9137"/>
                <a:gd name="T43" fmla="*/ 4398 h 9137"/>
                <a:gd name="T44" fmla="*/ 3988 w 9137"/>
                <a:gd name="T45" fmla="*/ 4398 h 9137"/>
                <a:gd name="T46" fmla="*/ 4075 w 9137"/>
                <a:gd name="T47" fmla="*/ 4426 h 9137"/>
                <a:gd name="T48" fmla="*/ 4058 w 9137"/>
                <a:gd name="T49" fmla="*/ 4495 h 9137"/>
                <a:gd name="T50" fmla="*/ 4025 w 9137"/>
                <a:gd name="T51" fmla="*/ 4752 h 9137"/>
                <a:gd name="T52" fmla="*/ 4025 w 9137"/>
                <a:gd name="T53" fmla="*/ 5591 h 9137"/>
                <a:gd name="T54" fmla="*/ 4451 w 9137"/>
                <a:gd name="T55" fmla="*/ 5591 h 9137"/>
                <a:gd name="T56" fmla="*/ 5880 w 9137"/>
                <a:gd name="T57" fmla="*/ 4495 h 9137"/>
                <a:gd name="T58" fmla="*/ 4588 w 9137"/>
                <a:gd name="T59" fmla="*/ 3455 h 9137"/>
                <a:gd name="T60" fmla="*/ 3259 w 9137"/>
                <a:gd name="T61" fmla="*/ 4501 h 9137"/>
                <a:gd name="T62" fmla="*/ 2946 w 9137"/>
                <a:gd name="T63" fmla="*/ 4164 h 9137"/>
                <a:gd name="T64" fmla="*/ 4398 w 9137"/>
                <a:gd name="T65" fmla="*/ 2870 h 9137"/>
                <a:gd name="T66" fmla="*/ 4884 w 9137"/>
                <a:gd name="T67" fmla="*/ 3000 h 9137"/>
                <a:gd name="T68" fmla="*/ 4911 w 9137"/>
                <a:gd name="T69" fmla="*/ 3037 h 9137"/>
                <a:gd name="T70" fmla="*/ 4874 w 9137"/>
                <a:gd name="T71" fmla="*/ 3091 h 9137"/>
                <a:gd name="T72" fmla="*/ 4818 w 9137"/>
                <a:gd name="T73" fmla="*/ 3134 h 9137"/>
                <a:gd name="T74" fmla="*/ 5381 w 9137"/>
                <a:gd name="T75" fmla="*/ 3711 h 9137"/>
                <a:gd name="T76" fmla="*/ 6192 w 9137"/>
                <a:gd name="T77" fmla="*/ 4067 h 9137"/>
                <a:gd name="T78" fmla="*/ 5880 w 9137"/>
                <a:gd name="T79" fmla="*/ 4495 h 9137"/>
                <a:gd name="T80" fmla="*/ 7507 w 9137"/>
                <a:gd name="T81" fmla="*/ 5845 h 9137"/>
                <a:gd name="T82" fmla="*/ 7428 w 9137"/>
                <a:gd name="T83" fmla="*/ 6021 h 9137"/>
                <a:gd name="T84" fmla="*/ 7060 w 9137"/>
                <a:gd name="T85" fmla="*/ 6015 h 9137"/>
                <a:gd name="T86" fmla="*/ 7046 w 9137"/>
                <a:gd name="T87" fmla="*/ 5612 h 9137"/>
                <a:gd name="T88" fmla="*/ 6500 w 9137"/>
                <a:gd name="T89" fmla="*/ 2705 h 9137"/>
                <a:gd name="T90" fmla="*/ 2706 w 9137"/>
                <a:gd name="T91" fmla="*/ 2645 h 9137"/>
                <a:gd name="T92" fmla="*/ 2645 w 9137"/>
                <a:gd name="T93" fmla="*/ 6435 h 9137"/>
                <a:gd name="T94" fmla="*/ 5671 w 9137"/>
                <a:gd name="T95" fmla="*/ 7011 h 9137"/>
                <a:gd name="T96" fmla="*/ 6065 w 9137"/>
                <a:gd name="T97" fmla="*/ 6978 h 9137"/>
                <a:gd name="T98" fmla="*/ 6101 w 9137"/>
                <a:gd name="T99" fmla="*/ 7379 h 9137"/>
                <a:gd name="T100" fmla="*/ 2273 w 9137"/>
                <a:gd name="T101" fmla="*/ 6796 h 9137"/>
                <a:gd name="T102" fmla="*/ 2345 w 9137"/>
                <a:gd name="T103" fmla="*/ 2272 h 9137"/>
                <a:gd name="T104" fmla="*/ 6875 w 9137"/>
                <a:gd name="T105" fmla="*/ 2344 h 9137"/>
                <a:gd name="T106" fmla="*/ 7507 w 9137"/>
                <a:gd name="T107" fmla="*/ 584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37" h="9137">
                  <a:moveTo>
                    <a:pt x="4569" y="0"/>
                  </a:moveTo>
                  <a:cubicBezTo>
                    <a:pt x="2045" y="0"/>
                    <a:pt x="0" y="2046"/>
                    <a:pt x="0" y="4569"/>
                  </a:cubicBezTo>
                  <a:cubicBezTo>
                    <a:pt x="0" y="7092"/>
                    <a:pt x="2045" y="9137"/>
                    <a:pt x="4569" y="9137"/>
                  </a:cubicBezTo>
                  <a:cubicBezTo>
                    <a:pt x="7092" y="9137"/>
                    <a:pt x="9137" y="7092"/>
                    <a:pt x="9137" y="4569"/>
                  </a:cubicBezTo>
                  <a:cubicBezTo>
                    <a:pt x="9137" y="2046"/>
                    <a:pt x="7092" y="0"/>
                    <a:pt x="4569" y="0"/>
                  </a:cubicBezTo>
                  <a:close/>
                  <a:moveTo>
                    <a:pt x="4451" y="5591"/>
                  </a:moveTo>
                  <a:lnTo>
                    <a:pt x="4451" y="4047"/>
                  </a:lnTo>
                  <a:lnTo>
                    <a:pt x="4841" y="4047"/>
                  </a:lnTo>
                  <a:cubicBezTo>
                    <a:pt x="4903" y="4047"/>
                    <a:pt x="4934" y="4056"/>
                    <a:pt x="4934" y="4077"/>
                  </a:cubicBezTo>
                  <a:cubicBezTo>
                    <a:pt x="4934" y="4097"/>
                    <a:pt x="4929" y="4118"/>
                    <a:pt x="4921" y="4140"/>
                  </a:cubicBezTo>
                  <a:cubicBezTo>
                    <a:pt x="4899" y="4196"/>
                    <a:pt x="4888" y="4283"/>
                    <a:pt x="4888" y="4401"/>
                  </a:cubicBezTo>
                  <a:lnTo>
                    <a:pt x="4888" y="4655"/>
                  </a:lnTo>
                  <a:lnTo>
                    <a:pt x="5743" y="4655"/>
                  </a:lnTo>
                  <a:lnTo>
                    <a:pt x="5743" y="5012"/>
                  </a:lnTo>
                  <a:lnTo>
                    <a:pt x="4888" y="5012"/>
                  </a:lnTo>
                  <a:lnTo>
                    <a:pt x="4888" y="5591"/>
                  </a:lnTo>
                  <a:lnTo>
                    <a:pt x="5999" y="5591"/>
                  </a:lnTo>
                  <a:lnTo>
                    <a:pt x="5999" y="5959"/>
                  </a:lnTo>
                  <a:lnTo>
                    <a:pt x="3112" y="5959"/>
                  </a:lnTo>
                  <a:lnTo>
                    <a:pt x="3112" y="5591"/>
                  </a:lnTo>
                  <a:lnTo>
                    <a:pt x="3605" y="5591"/>
                  </a:lnTo>
                  <a:lnTo>
                    <a:pt x="3605" y="4398"/>
                  </a:lnTo>
                  <a:lnTo>
                    <a:pt x="3988" y="4398"/>
                  </a:lnTo>
                  <a:cubicBezTo>
                    <a:pt x="4046" y="4398"/>
                    <a:pt x="4075" y="4407"/>
                    <a:pt x="4075" y="4426"/>
                  </a:cubicBezTo>
                  <a:cubicBezTo>
                    <a:pt x="4075" y="4445"/>
                    <a:pt x="4069" y="4468"/>
                    <a:pt x="4058" y="4495"/>
                  </a:cubicBezTo>
                  <a:cubicBezTo>
                    <a:pt x="4036" y="4550"/>
                    <a:pt x="4025" y="4636"/>
                    <a:pt x="4025" y="4752"/>
                  </a:cubicBezTo>
                  <a:lnTo>
                    <a:pt x="4025" y="5591"/>
                  </a:lnTo>
                  <a:lnTo>
                    <a:pt x="4451" y="5591"/>
                  </a:lnTo>
                  <a:close/>
                  <a:moveTo>
                    <a:pt x="5880" y="4495"/>
                  </a:moveTo>
                  <a:cubicBezTo>
                    <a:pt x="5307" y="4230"/>
                    <a:pt x="4876" y="3883"/>
                    <a:pt x="4588" y="3455"/>
                  </a:cubicBezTo>
                  <a:cubicBezTo>
                    <a:pt x="4310" y="3852"/>
                    <a:pt x="3867" y="4200"/>
                    <a:pt x="3259" y="4501"/>
                  </a:cubicBezTo>
                  <a:cubicBezTo>
                    <a:pt x="3137" y="4348"/>
                    <a:pt x="3033" y="4235"/>
                    <a:pt x="2946" y="4164"/>
                  </a:cubicBezTo>
                  <a:cubicBezTo>
                    <a:pt x="3681" y="3907"/>
                    <a:pt x="4165" y="3476"/>
                    <a:pt x="4398" y="2870"/>
                  </a:cubicBezTo>
                  <a:cubicBezTo>
                    <a:pt x="4704" y="2948"/>
                    <a:pt x="4866" y="2992"/>
                    <a:pt x="4884" y="3000"/>
                  </a:cubicBezTo>
                  <a:cubicBezTo>
                    <a:pt x="4902" y="3009"/>
                    <a:pt x="4911" y="3022"/>
                    <a:pt x="4911" y="3037"/>
                  </a:cubicBezTo>
                  <a:cubicBezTo>
                    <a:pt x="4911" y="3057"/>
                    <a:pt x="4899" y="3075"/>
                    <a:pt x="4874" y="3091"/>
                  </a:cubicBezTo>
                  <a:cubicBezTo>
                    <a:pt x="4850" y="3106"/>
                    <a:pt x="4831" y="3121"/>
                    <a:pt x="4818" y="3134"/>
                  </a:cubicBezTo>
                  <a:cubicBezTo>
                    <a:pt x="4953" y="3355"/>
                    <a:pt x="5140" y="3547"/>
                    <a:pt x="5381" y="3711"/>
                  </a:cubicBezTo>
                  <a:cubicBezTo>
                    <a:pt x="5621" y="3875"/>
                    <a:pt x="5890" y="3993"/>
                    <a:pt x="6192" y="4067"/>
                  </a:cubicBezTo>
                  <a:cubicBezTo>
                    <a:pt x="6099" y="4172"/>
                    <a:pt x="5995" y="4314"/>
                    <a:pt x="5880" y="4495"/>
                  </a:cubicBezTo>
                  <a:close/>
                  <a:moveTo>
                    <a:pt x="7507" y="5845"/>
                  </a:moveTo>
                  <a:cubicBezTo>
                    <a:pt x="7503" y="5908"/>
                    <a:pt x="7478" y="5972"/>
                    <a:pt x="7428" y="6021"/>
                  </a:cubicBezTo>
                  <a:cubicBezTo>
                    <a:pt x="7323" y="6120"/>
                    <a:pt x="7159" y="6118"/>
                    <a:pt x="7060" y="6015"/>
                  </a:cubicBezTo>
                  <a:cubicBezTo>
                    <a:pt x="6897" y="5847"/>
                    <a:pt x="7046" y="5612"/>
                    <a:pt x="7046" y="5612"/>
                  </a:cubicBezTo>
                  <a:cubicBezTo>
                    <a:pt x="7451" y="4651"/>
                    <a:pt x="7272" y="3500"/>
                    <a:pt x="6500" y="2705"/>
                  </a:cubicBezTo>
                  <a:cubicBezTo>
                    <a:pt x="5470" y="1642"/>
                    <a:pt x="3771" y="1615"/>
                    <a:pt x="2706" y="2645"/>
                  </a:cubicBezTo>
                  <a:cubicBezTo>
                    <a:pt x="1641" y="3675"/>
                    <a:pt x="1614" y="5372"/>
                    <a:pt x="2645" y="6435"/>
                  </a:cubicBezTo>
                  <a:cubicBezTo>
                    <a:pt x="3453" y="7267"/>
                    <a:pt x="4668" y="7460"/>
                    <a:pt x="5671" y="7011"/>
                  </a:cubicBezTo>
                  <a:cubicBezTo>
                    <a:pt x="5876" y="6890"/>
                    <a:pt x="5991" y="6905"/>
                    <a:pt x="6065" y="6978"/>
                  </a:cubicBezTo>
                  <a:cubicBezTo>
                    <a:pt x="6286" y="7194"/>
                    <a:pt x="6101" y="7379"/>
                    <a:pt x="6101" y="7379"/>
                  </a:cubicBezTo>
                  <a:cubicBezTo>
                    <a:pt x="4870" y="8048"/>
                    <a:pt x="3296" y="7850"/>
                    <a:pt x="2273" y="6796"/>
                  </a:cubicBezTo>
                  <a:cubicBezTo>
                    <a:pt x="1042" y="5526"/>
                    <a:pt x="1075" y="3501"/>
                    <a:pt x="2345" y="2272"/>
                  </a:cubicBezTo>
                  <a:cubicBezTo>
                    <a:pt x="3616" y="1043"/>
                    <a:pt x="5644" y="1075"/>
                    <a:pt x="6875" y="2344"/>
                  </a:cubicBezTo>
                  <a:cubicBezTo>
                    <a:pt x="7804" y="3302"/>
                    <a:pt x="8007" y="4691"/>
                    <a:pt x="7507" y="58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191097" y="3054600"/>
            <a:ext cx="3255496" cy="23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ts val="23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203864"/>
                </a:solidFill>
                <a:cs typeface="+mn-ea"/>
              </a:defRPr>
            </a:lvl1pPr>
          </a:lstStyle>
          <a:p>
            <a:r>
              <a:rPr lang="zh-CN" altLang="en-US" noProof="1">
                <a:solidFill>
                  <a:schemeClr val="tx1"/>
                </a:solidFill>
                <a:sym typeface="+mn-lt"/>
              </a:rPr>
              <a:t>医院、养老院等机构降低监管风险和监管难度</a:t>
            </a:r>
            <a:endParaRPr lang="en-US" altLang="zh-CN" noProof="1">
              <a:solidFill>
                <a:schemeClr val="tx1"/>
              </a:solidFill>
              <a:sym typeface="+mn-lt"/>
            </a:endParaRPr>
          </a:p>
          <a:p>
            <a:r>
              <a:rPr lang="zh-CN" altLang="en-US" noProof="1">
                <a:solidFill>
                  <a:schemeClr val="tx1"/>
                </a:solidFill>
                <a:sym typeface="+mn-lt"/>
              </a:rPr>
              <a:t>促进配套蓝牙手环、健康设备管理等产品的销售</a:t>
            </a:r>
            <a:endParaRPr lang="en-US" altLang="zh-CN" noProof="1">
              <a:solidFill>
                <a:schemeClr val="tx1"/>
              </a:solidFill>
              <a:sym typeface="+mn-lt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根据政府提供的数据报告针对性设计产品和服务，促进养老行业服务多样化发展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文档 5"/>
          <p:cNvSpPr/>
          <p:nvPr/>
        </p:nvSpPr>
        <p:spPr>
          <a:xfrm>
            <a:off x="19685" y="0"/>
            <a:ext cx="12192000" cy="963930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sp>
        <p:nvSpPr>
          <p:cNvPr id="9" name="流程图: 文档 8"/>
          <p:cNvSpPr/>
          <p:nvPr/>
        </p:nvSpPr>
        <p:spPr>
          <a:xfrm rot="10800000">
            <a:off x="0" y="6025304"/>
            <a:ext cx="12192000" cy="865716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5355296" y="4000933"/>
            <a:ext cx="6856389" cy="2692451"/>
            <a:chOff x="2013771" y="2720570"/>
            <a:chExt cx="5142292" cy="2019338"/>
          </a:xfrm>
        </p:grpSpPr>
        <p:sp>
          <p:nvSpPr>
            <p:cNvPr id="34" name="íŝľíďe"/>
            <p:cNvSpPr/>
            <p:nvPr/>
          </p:nvSpPr>
          <p:spPr bwMode="auto">
            <a:xfrm>
              <a:off x="3006196" y="3068960"/>
              <a:ext cx="1776628" cy="1638769"/>
            </a:xfrm>
            <a:custGeom>
              <a:avLst/>
              <a:gdLst>
                <a:gd name="T0" fmla="*/ 915 w 915"/>
                <a:gd name="T1" fmla="*/ 801 h 844"/>
                <a:gd name="T2" fmla="*/ 884 w 915"/>
                <a:gd name="T3" fmla="*/ 801 h 844"/>
                <a:gd name="T4" fmla="*/ 884 w 915"/>
                <a:gd name="T5" fmla="*/ 544 h 844"/>
                <a:gd name="T6" fmla="*/ 828 w 915"/>
                <a:gd name="T7" fmla="*/ 544 h 844"/>
                <a:gd name="T8" fmla="*/ 828 w 915"/>
                <a:gd name="T9" fmla="*/ 282 h 844"/>
                <a:gd name="T10" fmla="*/ 789 w 915"/>
                <a:gd name="T11" fmla="*/ 282 h 844"/>
                <a:gd name="T12" fmla="*/ 789 w 915"/>
                <a:gd name="T13" fmla="*/ 86 h 844"/>
                <a:gd name="T14" fmla="*/ 665 w 915"/>
                <a:gd name="T15" fmla="*/ 146 h 844"/>
                <a:gd name="T16" fmla="*/ 665 w 915"/>
                <a:gd name="T17" fmla="*/ 282 h 844"/>
                <a:gd name="T18" fmla="*/ 644 w 915"/>
                <a:gd name="T19" fmla="*/ 282 h 844"/>
                <a:gd name="T20" fmla="*/ 644 w 915"/>
                <a:gd name="T21" fmla="*/ 166 h 844"/>
                <a:gd name="T22" fmla="*/ 601 w 915"/>
                <a:gd name="T23" fmla="*/ 88 h 844"/>
                <a:gd name="T24" fmla="*/ 583 w 915"/>
                <a:gd name="T25" fmla="*/ 88 h 844"/>
                <a:gd name="T26" fmla="*/ 577 w 915"/>
                <a:gd name="T27" fmla="*/ 50 h 844"/>
                <a:gd name="T28" fmla="*/ 569 w 915"/>
                <a:gd name="T29" fmla="*/ 0 h 844"/>
                <a:gd name="T30" fmla="*/ 561 w 915"/>
                <a:gd name="T31" fmla="*/ 50 h 844"/>
                <a:gd name="T32" fmla="*/ 555 w 915"/>
                <a:gd name="T33" fmla="*/ 88 h 844"/>
                <a:gd name="T34" fmla="*/ 533 w 915"/>
                <a:gd name="T35" fmla="*/ 88 h 844"/>
                <a:gd name="T36" fmla="*/ 488 w 915"/>
                <a:gd name="T37" fmla="*/ 166 h 844"/>
                <a:gd name="T38" fmla="*/ 488 w 915"/>
                <a:gd name="T39" fmla="*/ 360 h 844"/>
                <a:gd name="T40" fmla="*/ 468 w 915"/>
                <a:gd name="T41" fmla="*/ 360 h 844"/>
                <a:gd name="T42" fmla="*/ 468 w 915"/>
                <a:gd name="T43" fmla="*/ 614 h 844"/>
                <a:gd name="T44" fmla="*/ 450 w 915"/>
                <a:gd name="T45" fmla="*/ 614 h 844"/>
                <a:gd name="T46" fmla="*/ 450 w 915"/>
                <a:gd name="T47" fmla="*/ 494 h 844"/>
                <a:gd name="T48" fmla="*/ 339 w 915"/>
                <a:gd name="T49" fmla="*/ 494 h 844"/>
                <a:gd name="T50" fmla="*/ 339 w 915"/>
                <a:gd name="T51" fmla="*/ 343 h 844"/>
                <a:gd name="T52" fmla="*/ 293 w 915"/>
                <a:gd name="T53" fmla="*/ 343 h 844"/>
                <a:gd name="T54" fmla="*/ 293 w 915"/>
                <a:gd name="T55" fmla="*/ 302 h 844"/>
                <a:gd name="T56" fmla="*/ 280 w 915"/>
                <a:gd name="T57" fmla="*/ 302 h 844"/>
                <a:gd name="T58" fmla="*/ 280 w 915"/>
                <a:gd name="T59" fmla="*/ 268 h 844"/>
                <a:gd name="T60" fmla="*/ 271 w 915"/>
                <a:gd name="T61" fmla="*/ 268 h 844"/>
                <a:gd name="T62" fmla="*/ 271 w 915"/>
                <a:gd name="T63" fmla="*/ 302 h 844"/>
                <a:gd name="T64" fmla="*/ 254 w 915"/>
                <a:gd name="T65" fmla="*/ 302 h 844"/>
                <a:gd name="T66" fmla="*/ 254 w 915"/>
                <a:gd name="T67" fmla="*/ 245 h 844"/>
                <a:gd name="T68" fmla="*/ 248 w 915"/>
                <a:gd name="T69" fmla="*/ 245 h 844"/>
                <a:gd name="T70" fmla="*/ 248 w 915"/>
                <a:gd name="T71" fmla="*/ 302 h 844"/>
                <a:gd name="T72" fmla="*/ 236 w 915"/>
                <a:gd name="T73" fmla="*/ 302 h 844"/>
                <a:gd name="T74" fmla="*/ 236 w 915"/>
                <a:gd name="T75" fmla="*/ 343 h 844"/>
                <a:gd name="T76" fmla="*/ 219 w 915"/>
                <a:gd name="T77" fmla="*/ 343 h 844"/>
                <a:gd name="T78" fmla="*/ 219 w 915"/>
                <a:gd name="T79" fmla="*/ 566 h 844"/>
                <a:gd name="T80" fmla="*/ 188 w 915"/>
                <a:gd name="T81" fmla="*/ 566 h 844"/>
                <a:gd name="T82" fmla="*/ 188 w 915"/>
                <a:gd name="T83" fmla="*/ 488 h 844"/>
                <a:gd name="T84" fmla="*/ 28 w 915"/>
                <a:gd name="T85" fmla="*/ 488 h 844"/>
                <a:gd name="T86" fmla="*/ 28 w 915"/>
                <a:gd name="T87" fmla="*/ 801 h 844"/>
                <a:gd name="T88" fmla="*/ 0 w 915"/>
                <a:gd name="T89" fmla="*/ 801 h 844"/>
                <a:gd name="T90" fmla="*/ 0 w 915"/>
                <a:gd name="T91" fmla="*/ 844 h 844"/>
                <a:gd name="T92" fmla="*/ 915 w 915"/>
                <a:gd name="T93" fmla="*/ 844 h 844"/>
                <a:gd name="T94" fmla="*/ 915 w 915"/>
                <a:gd name="T95" fmla="*/ 801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5" h="844">
                  <a:moveTo>
                    <a:pt x="915" y="801"/>
                  </a:moveTo>
                  <a:lnTo>
                    <a:pt x="884" y="801"/>
                  </a:lnTo>
                  <a:lnTo>
                    <a:pt x="884" y="544"/>
                  </a:lnTo>
                  <a:lnTo>
                    <a:pt x="828" y="544"/>
                  </a:lnTo>
                  <a:lnTo>
                    <a:pt x="828" y="282"/>
                  </a:lnTo>
                  <a:lnTo>
                    <a:pt x="789" y="282"/>
                  </a:lnTo>
                  <a:lnTo>
                    <a:pt x="789" y="86"/>
                  </a:lnTo>
                  <a:lnTo>
                    <a:pt x="665" y="146"/>
                  </a:lnTo>
                  <a:lnTo>
                    <a:pt x="665" y="282"/>
                  </a:lnTo>
                  <a:lnTo>
                    <a:pt x="644" y="282"/>
                  </a:lnTo>
                  <a:lnTo>
                    <a:pt x="644" y="166"/>
                  </a:lnTo>
                  <a:lnTo>
                    <a:pt x="601" y="88"/>
                  </a:lnTo>
                  <a:lnTo>
                    <a:pt x="583" y="88"/>
                  </a:lnTo>
                  <a:lnTo>
                    <a:pt x="577" y="50"/>
                  </a:lnTo>
                  <a:lnTo>
                    <a:pt x="569" y="0"/>
                  </a:lnTo>
                  <a:lnTo>
                    <a:pt x="561" y="50"/>
                  </a:lnTo>
                  <a:lnTo>
                    <a:pt x="555" y="88"/>
                  </a:lnTo>
                  <a:lnTo>
                    <a:pt x="533" y="88"/>
                  </a:lnTo>
                  <a:lnTo>
                    <a:pt x="488" y="166"/>
                  </a:lnTo>
                  <a:lnTo>
                    <a:pt x="488" y="360"/>
                  </a:lnTo>
                  <a:lnTo>
                    <a:pt x="468" y="360"/>
                  </a:lnTo>
                  <a:lnTo>
                    <a:pt x="468" y="614"/>
                  </a:lnTo>
                  <a:lnTo>
                    <a:pt x="450" y="614"/>
                  </a:lnTo>
                  <a:lnTo>
                    <a:pt x="450" y="494"/>
                  </a:lnTo>
                  <a:lnTo>
                    <a:pt x="339" y="494"/>
                  </a:lnTo>
                  <a:lnTo>
                    <a:pt x="339" y="343"/>
                  </a:lnTo>
                  <a:lnTo>
                    <a:pt x="293" y="343"/>
                  </a:lnTo>
                  <a:lnTo>
                    <a:pt x="293" y="302"/>
                  </a:lnTo>
                  <a:lnTo>
                    <a:pt x="280" y="302"/>
                  </a:lnTo>
                  <a:lnTo>
                    <a:pt x="280" y="268"/>
                  </a:lnTo>
                  <a:lnTo>
                    <a:pt x="271" y="268"/>
                  </a:lnTo>
                  <a:lnTo>
                    <a:pt x="271" y="302"/>
                  </a:lnTo>
                  <a:lnTo>
                    <a:pt x="254" y="302"/>
                  </a:lnTo>
                  <a:lnTo>
                    <a:pt x="254" y="245"/>
                  </a:lnTo>
                  <a:lnTo>
                    <a:pt x="248" y="245"/>
                  </a:lnTo>
                  <a:lnTo>
                    <a:pt x="248" y="302"/>
                  </a:lnTo>
                  <a:lnTo>
                    <a:pt x="236" y="302"/>
                  </a:lnTo>
                  <a:lnTo>
                    <a:pt x="236" y="343"/>
                  </a:lnTo>
                  <a:lnTo>
                    <a:pt x="219" y="343"/>
                  </a:lnTo>
                  <a:lnTo>
                    <a:pt x="219" y="566"/>
                  </a:lnTo>
                  <a:lnTo>
                    <a:pt x="188" y="566"/>
                  </a:lnTo>
                  <a:lnTo>
                    <a:pt x="188" y="488"/>
                  </a:lnTo>
                  <a:lnTo>
                    <a:pt x="28" y="488"/>
                  </a:lnTo>
                  <a:lnTo>
                    <a:pt x="28" y="801"/>
                  </a:lnTo>
                  <a:lnTo>
                    <a:pt x="0" y="801"/>
                  </a:lnTo>
                  <a:lnTo>
                    <a:pt x="0" y="844"/>
                  </a:lnTo>
                  <a:lnTo>
                    <a:pt x="915" y="844"/>
                  </a:lnTo>
                  <a:lnTo>
                    <a:pt x="915" y="801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" name="îṣ1ïḑè"/>
            <p:cNvSpPr/>
            <p:nvPr/>
          </p:nvSpPr>
          <p:spPr bwMode="auto">
            <a:xfrm>
              <a:off x="2013771" y="3409863"/>
              <a:ext cx="1262085" cy="1320335"/>
            </a:xfrm>
            <a:custGeom>
              <a:avLst/>
              <a:gdLst>
                <a:gd name="T0" fmla="*/ 565 w 650"/>
                <a:gd name="T1" fmla="*/ 189 h 680"/>
                <a:gd name="T2" fmla="*/ 532 w 650"/>
                <a:gd name="T3" fmla="*/ 189 h 680"/>
                <a:gd name="T4" fmla="*/ 532 w 650"/>
                <a:gd name="T5" fmla="*/ 94 h 680"/>
                <a:gd name="T6" fmla="*/ 494 w 650"/>
                <a:gd name="T7" fmla="*/ 94 h 680"/>
                <a:gd name="T8" fmla="*/ 494 w 650"/>
                <a:gd name="T9" fmla="*/ 126 h 680"/>
                <a:gd name="T10" fmla="*/ 478 w 650"/>
                <a:gd name="T11" fmla="*/ 126 h 680"/>
                <a:gd name="T12" fmla="*/ 478 w 650"/>
                <a:gd name="T13" fmla="*/ 16 h 680"/>
                <a:gd name="T14" fmla="*/ 446 w 650"/>
                <a:gd name="T15" fmla="*/ 0 h 680"/>
                <a:gd name="T16" fmla="*/ 374 w 650"/>
                <a:gd name="T17" fmla="*/ 14 h 680"/>
                <a:gd name="T18" fmla="*/ 374 w 650"/>
                <a:gd name="T19" fmla="*/ 60 h 680"/>
                <a:gd name="T20" fmla="*/ 357 w 650"/>
                <a:gd name="T21" fmla="*/ 52 h 680"/>
                <a:gd name="T22" fmla="*/ 302 w 650"/>
                <a:gd name="T23" fmla="*/ 62 h 680"/>
                <a:gd name="T24" fmla="*/ 301 w 650"/>
                <a:gd name="T25" fmla="*/ 262 h 680"/>
                <a:gd name="T26" fmla="*/ 266 w 650"/>
                <a:gd name="T27" fmla="*/ 262 h 680"/>
                <a:gd name="T28" fmla="*/ 266 w 650"/>
                <a:gd name="T29" fmla="*/ 118 h 680"/>
                <a:gd name="T30" fmla="*/ 238 w 650"/>
                <a:gd name="T31" fmla="*/ 118 h 680"/>
                <a:gd name="T32" fmla="*/ 238 w 650"/>
                <a:gd name="T33" fmla="*/ 60 h 680"/>
                <a:gd name="T34" fmla="*/ 102 w 650"/>
                <a:gd name="T35" fmla="*/ 60 h 680"/>
                <a:gd name="T36" fmla="*/ 102 w 650"/>
                <a:gd name="T37" fmla="*/ 247 h 680"/>
                <a:gd name="T38" fmla="*/ 0 w 650"/>
                <a:gd name="T39" fmla="*/ 247 h 680"/>
                <a:gd name="T40" fmla="*/ 0 w 650"/>
                <a:gd name="T41" fmla="*/ 679 h 680"/>
                <a:gd name="T42" fmla="*/ 102 w 650"/>
                <a:gd name="T43" fmla="*/ 679 h 680"/>
                <a:gd name="T44" fmla="*/ 133 w 650"/>
                <a:gd name="T45" fmla="*/ 679 h 680"/>
                <a:gd name="T46" fmla="*/ 218 w 650"/>
                <a:gd name="T47" fmla="*/ 679 h 680"/>
                <a:gd name="T48" fmla="*/ 218 w 650"/>
                <a:gd name="T49" fmla="*/ 680 h 680"/>
                <a:gd name="T50" fmla="*/ 299 w 650"/>
                <a:gd name="T51" fmla="*/ 680 h 680"/>
                <a:gd name="T52" fmla="*/ 335 w 650"/>
                <a:gd name="T53" fmla="*/ 680 h 680"/>
                <a:gd name="T54" fmla="*/ 371 w 650"/>
                <a:gd name="T55" fmla="*/ 680 h 680"/>
                <a:gd name="T56" fmla="*/ 380 w 650"/>
                <a:gd name="T57" fmla="*/ 680 h 680"/>
                <a:gd name="T58" fmla="*/ 476 w 650"/>
                <a:gd name="T59" fmla="*/ 680 h 680"/>
                <a:gd name="T60" fmla="*/ 476 w 650"/>
                <a:gd name="T61" fmla="*/ 677 h 680"/>
                <a:gd name="T62" fmla="*/ 586 w 650"/>
                <a:gd name="T63" fmla="*/ 677 h 680"/>
                <a:gd name="T64" fmla="*/ 586 w 650"/>
                <a:gd name="T65" fmla="*/ 411 h 680"/>
                <a:gd name="T66" fmla="*/ 650 w 650"/>
                <a:gd name="T67" fmla="*/ 411 h 680"/>
                <a:gd name="T68" fmla="*/ 650 w 650"/>
                <a:gd name="T69" fmla="*/ 110 h 680"/>
                <a:gd name="T70" fmla="*/ 594 w 650"/>
                <a:gd name="T71" fmla="*/ 110 h 680"/>
                <a:gd name="T72" fmla="*/ 594 w 650"/>
                <a:gd name="T73" fmla="*/ 4 h 680"/>
                <a:gd name="T74" fmla="*/ 585 w 650"/>
                <a:gd name="T75" fmla="*/ 4 h 680"/>
                <a:gd name="T76" fmla="*/ 585 w 650"/>
                <a:gd name="T77" fmla="*/ 110 h 680"/>
                <a:gd name="T78" fmla="*/ 565 w 650"/>
                <a:gd name="T79" fmla="*/ 110 h 680"/>
                <a:gd name="T80" fmla="*/ 565 w 650"/>
                <a:gd name="T81" fmla="*/ 18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0" h="680">
                  <a:moveTo>
                    <a:pt x="565" y="189"/>
                  </a:moveTo>
                  <a:lnTo>
                    <a:pt x="532" y="189"/>
                  </a:lnTo>
                  <a:lnTo>
                    <a:pt x="532" y="94"/>
                  </a:lnTo>
                  <a:lnTo>
                    <a:pt x="494" y="94"/>
                  </a:lnTo>
                  <a:lnTo>
                    <a:pt x="494" y="126"/>
                  </a:lnTo>
                  <a:lnTo>
                    <a:pt x="478" y="126"/>
                  </a:lnTo>
                  <a:lnTo>
                    <a:pt x="478" y="16"/>
                  </a:lnTo>
                  <a:lnTo>
                    <a:pt x="446" y="0"/>
                  </a:lnTo>
                  <a:lnTo>
                    <a:pt x="374" y="14"/>
                  </a:lnTo>
                  <a:lnTo>
                    <a:pt x="374" y="60"/>
                  </a:lnTo>
                  <a:lnTo>
                    <a:pt x="357" y="52"/>
                  </a:lnTo>
                  <a:lnTo>
                    <a:pt x="302" y="62"/>
                  </a:lnTo>
                  <a:lnTo>
                    <a:pt x="301" y="262"/>
                  </a:lnTo>
                  <a:lnTo>
                    <a:pt x="266" y="262"/>
                  </a:lnTo>
                  <a:lnTo>
                    <a:pt x="266" y="118"/>
                  </a:lnTo>
                  <a:lnTo>
                    <a:pt x="238" y="118"/>
                  </a:lnTo>
                  <a:lnTo>
                    <a:pt x="238" y="60"/>
                  </a:lnTo>
                  <a:lnTo>
                    <a:pt x="102" y="60"/>
                  </a:lnTo>
                  <a:lnTo>
                    <a:pt x="102" y="247"/>
                  </a:lnTo>
                  <a:lnTo>
                    <a:pt x="0" y="247"/>
                  </a:lnTo>
                  <a:lnTo>
                    <a:pt x="0" y="679"/>
                  </a:lnTo>
                  <a:lnTo>
                    <a:pt x="102" y="679"/>
                  </a:lnTo>
                  <a:lnTo>
                    <a:pt x="133" y="679"/>
                  </a:lnTo>
                  <a:lnTo>
                    <a:pt x="218" y="679"/>
                  </a:lnTo>
                  <a:lnTo>
                    <a:pt x="218" y="680"/>
                  </a:lnTo>
                  <a:lnTo>
                    <a:pt x="299" y="680"/>
                  </a:lnTo>
                  <a:lnTo>
                    <a:pt x="335" y="680"/>
                  </a:lnTo>
                  <a:lnTo>
                    <a:pt x="371" y="680"/>
                  </a:lnTo>
                  <a:lnTo>
                    <a:pt x="380" y="680"/>
                  </a:lnTo>
                  <a:lnTo>
                    <a:pt x="476" y="680"/>
                  </a:lnTo>
                  <a:lnTo>
                    <a:pt x="476" y="677"/>
                  </a:lnTo>
                  <a:lnTo>
                    <a:pt x="586" y="677"/>
                  </a:lnTo>
                  <a:lnTo>
                    <a:pt x="586" y="411"/>
                  </a:lnTo>
                  <a:lnTo>
                    <a:pt x="650" y="411"/>
                  </a:lnTo>
                  <a:lnTo>
                    <a:pt x="650" y="110"/>
                  </a:lnTo>
                  <a:lnTo>
                    <a:pt x="594" y="110"/>
                  </a:lnTo>
                  <a:lnTo>
                    <a:pt x="594" y="4"/>
                  </a:lnTo>
                  <a:lnTo>
                    <a:pt x="585" y="4"/>
                  </a:lnTo>
                  <a:lnTo>
                    <a:pt x="585" y="110"/>
                  </a:lnTo>
                  <a:lnTo>
                    <a:pt x="565" y="110"/>
                  </a:lnTo>
                  <a:lnTo>
                    <a:pt x="565" y="189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" name="íśľíďé"/>
            <p:cNvSpPr/>
            <p:nvPr/>
          </p:nvSpPr>
          <p:spPr bwMode="auto">
            <a:xfrm>
              <a:off x="5043659" y="3087546"/>
              <a:ext cx="1250435" cy="1632945"/>
            </a:xfrm>
            <a:custGeom>
              <a:avLst/>
              <a:gdLst>
                <a:gd name="T0" fmla="*/ 188 w 644"/>
                <a:gd name="T1" fmla="*/ 138 h 841"/>
                <a:gd name="T2" fmla="*/ 188 w 644"/>
                <a:gd name="T3" fmla="*/ 553 h 841"/>
                <a:gd name="T4" fmla="*/ 270 w 644"/>
                <a:gd name="T5" fmla="*/ 553 h 841"/>
                <a:gd name="T6" fmla="*/ 270 w 644"/>
                <a:gd name="T7" fmla="*/ 322 h 841"/>
                <a:gd name="T8" fmla="*/ 395 w 644"/>
                <a:gd name="T9" fmla="*/ 322 h 841"/>
                <a:gd name="T10" fmla="*/ 395 w 644"/>
                <a:gd name="T11" fmla="*/ 276 h 841"/>
                <a:gd name="T12" fmla="*/ 432 w 644"/>
                <a:gd name="T13" fmla="*/ 243 h 841"/>
                <a:gd name="T14" fmla="*/ 515 w 644"/>
                <a:gd name="T15" fmla="*/ 276 h 841"/>
                <a:gd name="T16" fmla="*/ 515 w 644"/>
                <a:gd name="T17" fmla="*/ 442 h 841"/>
                <a:gd name="T18" fmla="*/ 566 w 644"/>
                <a:gd name="T19" fmla="*/ 442 h 841"/>
                <a:gd name="T20" fmla="*/ 566 w 644"/>
                <a:gd name="T21" fmla="*/ 389 h 841"/>
                <a:gd name="T22" fmla="*/ 609 w 644"/>
                <a:gd name="T23" fmla="*/ 389 h 841"/>
                <a:gd name="T24" fmla="*/ 609 w 644"/>
                <a:gd name="T25" fmla="*/ 321 h 841"/>
                <a:gd name="T26" fmla="*/ 644 w 644"/>
                <a:gd name="T27" fmla="*/ 321 h 841"/>
                <a:gd name="T28" fmla="*/ 644 w 644"/>
                <a:gd name="T29" fmla="*/ 389 h 841"/>
                <a:gd name="T30" fmla="*/ 644 w 644"/>
                <a:gd name="T31" fmla="*/ 630 h 841"/>
                <a:gd name="T32" fmla="*/ 644 w 644"/>
                <a:gd name="T33" fmla="*/ 638 h 841"/>
                <a:gd name="T34" fmla="*/ 611 w 644"/>
                <a:gd name="T35" fmla="*/ 638 h 841"/>
                <a:gd name="T36" fmla="*/ 611 w 644"/>
                <a:gd name="T37" fmla="*/ 841 h 841"/>
                <a:gd name="T38" fmla="*/ 501 w 644"/>
                <a:gd name="T39" fmla="*/ 841 h 841"/>
                <a:gd name="T40" fmla="*/ 501 w 644"/>
                <a:gd name="T41" fmla="*/ 839 h 841"/>
                <a:gd name="T42" fmla="*/ 395 w 644"/>
                <a:gd name="T43" fmla="*/ 839 h 841"/>
                <a:gd name="T44" fmla="*/ 395 w 644"/>
                <a:gd name="T45" fmla="*/ 831 h 841"/>
                <a:gd name="T46" fmla="*/ 188 w 644"/>
                <a:gd name="T47" fmla="*/ 831 h 841"/>
                <a:gd name="T48" fmla="*/ 188 w 644"/>
                <a:gd name="T49" fmla="*/ 834 h 841"/>
                <a:gd name="T50" fmla="*/ 0 w 644"/>
                <a:gd name="T51" fmla="*/ 834 h 841"/>
                <a:gd name="T52" fmla="*/ 0 w 644"/>
                <a:gd name="T53" fmla="*/ 138 h 841"/>
                <a:gd name="T54" fmla="*/ 47 w 644"/>
                <a:gd name="T55" fmla="*/ 68 h 841"/>
                <a:gd name="T56" fmla="*/ 94 w 644"/>
                <a:gd name="T57" fmla="*/ 0 h 841"/>
                <a:gd name="T58" fmla="*/ 141 w 644"/>
                <a:gd name="T59" fmla="*/ 68 h 841"/>
                <a:gd name="T60" fmla="*/ 188 w 644"/>
                <a:gd name="T61" fmla="*/ 138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4" h="841">
                  <a:moveTo>
                    <a:pt x="188" y="138"/>
                  </a:moveTo>
                  <a:lnTo>
                    <a:pt x="188" y="553"/>
                  </a:lnTo>
                  <a:lnTo>
                    <a:pt x="270" y="553"/>
                  </a:lnTo>
                  <a:lnTo>
                    <a:pt x="270" y="322"/>
                  </a:lnTo>
                  <a:lnTo>
                    <a:pt x="395" y="322"/>
                  </a:lnTo>
                  <a:lnTo>
                    <a:pt x="395" y="276"/>
                  </a:lnTo>
                  <a:lnTo>
                    <a:pt x="432" y="243"/>
                  </a:lnTo>
                  <a:lnTo>
                    <a:pt x="515" y="276"/>
                  </a:lnTo>
                  <a:lnTo>
                    <a:pt x="515" y="442"/>
                  </a:lnTo>
                  <a:lnTo>
                    <a:pt x="566" y="442"/>
                  </a:lnTo>
                  <a:lnTo>
                    <a:pt x="566" y="389"/>
                  </a:lnTo>
                  <a:lnTo>
                    <a:pt x="609" y="389"/>
                  </a:lnTo>
                  <a:lnTo>
                    <a:pt x="609" y="321"/>
                  </a:lnTo>
                  <a:lnTo>
                    <a:pt x="644" y="321"/>
                  </a:lnTo>
                  <a:lnTo>
                    <a:pt x="644" y="389"/>
                  </a:lnTo>
                  <a:lnTo>
                    <a:pt x="644" y="630"/>
                  </a:lnTo>
                  <a:lnTo>
                    <a:pt x="644" y="638"/>
                  </a:lnTo>
                  <a:lnTo>
                    <a:pt x="611" y="638"/>
                  </a:lnTo>
                  <a:lnTo>
                    <a:pt x="611" y="841"/>
                  </a:lnTo>
                  <a:lnTo>
                    <a:pt x="501" y="841"/>
                  </a:lnTo>
                  <a:lnTo>
                    <a:pt x="501" y="839"/>
                  </a:lnTo>
                  <a:lnTo>
                    <a:pt x="395" y="839"/>
                  </a:lnTo>
                  <a:lnTo>
                    <a:pt x="395" y="831"/>
                  </a:lnTo>
                  <a:lnTo>
                    <a:pt x="188" y="831"/>
                  </a:lnTo>
                  <a:lnTo>
                    <a:pt x="188" y="834"/>
                  </a:lnTo>
                  <a:lnTo>
                    <a:pt x="0" y="834"/>
                  </a:lnTo>
                  <a:lnTo>
                    <a:pt x="0" y="138"/>
                  </a:lnTo>
                  <a:lnTo>
                    <a:pt x="47" y="68"/>
                  </a:lnTo>
                  <a:lnTo>
                    <a:pt x="94" y="0"/>
                  </a:lnTo>
                  <a:lnTo>
                    <a:pt x="141" y="68"/>
                  </a:lnTo>
                  <a:lnTo>
                    <a:pt x="188" y="138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" name="íṣļídè"/>
            <p:cNvSpPr/>
            <p:nvPr/>
          </p:nvSpPr>
          <p:spPr bwMode="auto">
            <a:xfrm>
              <a:off x="6024515" y="3377625"/>
              <a:ext cx="747543" cy="1347519"/>
            </a:xfrm>
            <a:custGeom>
              <a:avLst/>
              <a:gdLst>
                <a:gd name="T0" fmla="*/ 126 w 385"/>
                <a:gd name="T1" fmla="*/ 365 h 694"/>
                <a:gd name="T2" fmla="*/ 229 w 385"/>
                <a:gd name="T3" fmla="*/ 365 h 694"/>
                <a:gd name="T4" fmla="*/ 229 w 385"/>
                <a:gd name="T5" fmla="*/ 262 h 694"/>
                <a:gd name="T6" fmla="*/ 235 w 385"/>
                <a:gd name="T7" fmla="*/ 262 h 694"/>
                <a:gd name="T8" fmla="*/ 235 w 385"/>
                <a:gd name="T9" fmla="*/ 187 h 694"/>
                <a:gd name="T10" fmla="*/ 280 w 385"/>
                <a:gd name="T11" fmla="*/ 187 h 694"/>
                <a:gd name="T12" fmla="*/ 280 w 385"/>
                <a:gd name="T13" fmla="*/ 138 h 694"/>
                <a:gd name="T14" fmla="*/ 284 w 385"/>
                <a:gd name="T15" fmla="*/ 138 h 694"/>
                <a:gd name="T16" fmla="*/ 284 w 385"/>
                <a:gd name="T17" fmla="*/ 0 h 694"/>
                <a:gd name="T18" fmla="*/ 296 w 385"/>
                <a:gd name="T19" fmla="*/ 0 h 694"/>
                <a:gd name="T20" fmla="*/ 296 w 385"/>
                <a:gd name="T21" fmla="*/ 138 h 694"/>
                <a:gd name="T22" fmla="*/ 327 w 385"/>
                <a:gd name="T23" fmla="*/ 138 h 694"/>
                <a:gd name="T24" fmla="*/ 327 w 385"/>
                <a:gd name="T25" fmla="*/ 262 h 694"/>
                <a:gd name="T26" fmla="*/ 366 w 385"/>
                <a:gd name="T27" fmla="*/ 262 h 694"/>
                <a:gd name="T28" fmla="*/ 366 w 385"/>
                <a:gd name="T29" fmla="*/ 376 h 694"/>
                <a:gd name="T30" fmla="*/ 385 w 385"/>
                <a:gd name="T31" fmla="*/ 376 h 694"/>
                <a:gd name="T32" fmla="*/ 385 w 385"/>
                <a:gd name="T33" fmla="*/ 663 h 694"/>
                <a:gd name="T34" fmla="*/ 366 w 385"/>
                <a:gd name="T35" fmla="*/ 663 h 694"/>
                <a:gd name="T36" fmla="*/ 366 w 385"/>
                <a:gd name="T37" fmla="*/ 694 h 694"/>
                <a:gd name="T38" fmla="*/ 229 w 385"/>
                <a:gd name="T39" fmla="*/ 694 h 694"/>
                <a:gd name="T40" fmla="*/ 229 w 385"/>
                <a:gd name="T41" fmla="*/ 689 h 694"/>
                <a:gd name="T42" fmla="*/ 126 w 385"/>
                <a:gd name="T43" fmla="*/ 689 h 694"/>
                <a:gd name="T44" fmla="*/ 126 w 385"/>
                <a:gd name="T45" fmla="*/ 683 h 694"/>
                <a:gd name="T46" fmla="*/ 0 w 385"/>
                <a:gd name="T47" fmla="*/ 683 h 694"/>
                <a:gd name="T48" fmla="*/ 0 w 385"/>
                <a:gd name="T49" fmla="*/ 445 h 694"/>
                <a:gd name="T50" fmla="*/ 126 w 385"/>
                <a:gd name="T51" fmla="*/ 445 h 694"/>
                <a:gd name="T52" fmla="*/ 126 w 385"/>
                <a:gd name="T53" fmla="*/ 3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" h="694">
                  <a:moveTo>
                    <a:pt x="126" y="365"/>
                  </a:moveTo>
                  <a:lnTo>
                    <a:pt x="229" y="365"/>
                  </a:lnTo>
                  <a:lnTo>
                    <a:pt x="229" y="262"/>
                  </a:lnTo>
                  <a:lnTo>
                    <a:pt x="235" y="262"/>
                  </a:lnTo>
                  <a:lnTo>
                    <a:pt x="235" y="187"/>
                  </a:lnTo>
                  <a:lnTo>
                    <a:pt x="280" y="187"/>
                  </a:lnTo>
                  <a:lnTo>
                    <a:pt x="280" y="138"/>
                  </a:lnTo>
                  <a:lnTo>
                    <a:pt x="284" y="138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296" y="138"/>
                  </a:lnTo>
                  <a:lnTo>
                    <a:pt x="327" y="138"/>
                  </a:lnTo>
                  <a:lnTo>
                    <a:pt x="327" y="262"/>
                  </a:lnTo>
                  <a:lnTo>
                    <a:pt x="366" y="262"/>
                  </a:lnTo>
                  <a:lnTo>
                    <a:pt x="366" y="376"/>
                  </a:lnTo>
                  <a:lnTo>
                    <a:pt x="385" y="376"/>
                  </a:lnTo>
                  <a:lnTo>
                    <a:pt x="385" y="663"/>
                  </a:lnTo>
                  <a:lnTo>
                    <a:pt x="366" y="663"/>
                  </a:lnTo>
                  <a:lnTo>
                    <a:pt x="366" y="694"/>
                  </a:lnTo>
                  <a:lnTo>
                    <a:pt x="229" y="694"/>
                  </a:lnTo>
                  <a:lnTo>
                    <a:pt x="229" y="689"/>
                  </a:lnTo>
                  <a:lnTo>
                    <a:pt x="126" y="689"/>
                  </a:lnTo>
                  <a:lnTo>
                    <a:pt x="126" y="683"/>
                  </a:lnTo>
                  <a:lnTo>
                    <a:pt x="0" y="683"/>
                  </a:lnTo>
                  <a:lnTo>
                    <a:pt x="0" y="445"/>
                  </a:lnTo>
                  <a:lnTo>
                    <a:pt x="126" y="445"/>
                  </a:lnTo>
                  <a:lnTo>
                    <a:pt x="126" y="365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" name="iSļíḓè"/>
            <p:cNvSpPr/>
            <p:nvPr/>
          </p:nvSpPr>
          <p:spPr bwMode="auto">
            <a:xfrm flipH="1">
              <a:off x="6672587" y="3572964"/>
              <a:ext cx="483476" cy="1166944"/>
            </a:xfrm>
            <a:custGeom>
              <a:avLst/>
              <a:gdLst>
                <a:gd name="T0" fmla="*/ 0 w 249"/>
                <a:gd name="T1" fmla="*/ 270 h 601"/>
                <a:gd name="T2" fmla="*/ 78 w 249"/>
                <a:gd name="T3" fmla="*/ 270 h 601"/>
                <a:gd name="T4" fmla="*/ 78 w 249"/>
                <a:gd name="T5" fmla="*/ 144 h 601"/>
                <a:gd name="T6" fmla="*/ 110 w 249"/>
                <a:gd name="T7" fmla="*/ 144 h 601"/>
                <a:gd name="T8" fmla="*/ 110 w 249"/>
                <a:gd name="T9" fmla="*/ 0 h 601"/>
                <a:gd name="T10" fmla="*/ 120 w 249"/>
                <a:gd name="T11" fmla="*/ 0 h 601"/>
                <a:gd name="T12" fmla="*/ 120 w 249"/>
                <a:gd name="T13" fmla="*/ 144 h 601"/>
                <a:gd name="T14" fmla="*/ 164 w 249"/>
                <a:gd name="T15" fmla="*/ 144 h 601"/>
                <a:gd name="T16" fmla="*/ 164 w 249"/>
                <a:gd name="T17" fmla="*/ 81 h 601"/>
                <a:gd name="T18" fmla="*/ 249 w 249"/>
                <a:gd name="T19" fmla="*/ 81 h 601"/>
                <a:gd name="T20" fmla="*/ 249 w 249"/>
                <a:gd name="T21" fmla="*/ 144 h 601"/>
                <a:gd name="T22" fmla="*/ 249 w 249"/>
                <a:gd name="T23" fmla="*/ 163 h 601"/>
                <a:gd name="T24" fmla="*/ 249 w 249"/>
                <a:gd name="T25" fmla="*/ 601 h 601"/>
                <a:gd name="T26" fmla="*/ 78 w 249"/>
                <a:gd name="T27" fmla="*/ 601 h 601"/>
                <a:gd name="T28" fmla="*/ 78 w 249"/>
                <a:gd name="T29" fmla="*/ 582 h 601"/>
                <a:gd name="T30" fmla="*/ 0 w 249"/>
                <a:gd name="T31" fmla="*/ 582 h 601"/>
                <a:gd name="T32" fmla="*/ 0 w 249"/>
                <a:gd name="T33" fmla="*/ 2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601">
                  <a:moveTo>
                    <a:pt x="0" y="270"/>
                  </a:moveTo>
                  <a:lnTo>
                    <a:pt x="78" y="270"/>
                  </a:lnTo>
                  <a:lnTo>
                    <a:pt x="78" y="144"/>
                  </a:lnTo>
                  <a:lnTo>
                    <a:pt x="110" y="144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20" y="144"/>
                  </a:lnTo>
                  <a:lnTo>
                    <a:pt x="164" y="144"/>
                  </a:lnTo>
                  <a:lnTo>
                    <a:pt x="164" y="81"/>
                  </a:lnTo>
                  <a:lnTo>
                    <a:pt x="249" y="81"/>
                  </a:lnTo>
                  <a:lnTo>
                    <a:pt x="249" y="144"/>
                  </a:lnTo>
                  <a:lnTo>
                    <a:pt x="249" y="163"/>
                  </a:lnTo>
                  <a:lnTo>
                    <a:pt x="249" y="601"/>
                  </a:lnTo>
                  <a:lnTo>
                    <a:pt x="78" y="601"/>
                  </a:lnTo>
                  <a:lnTo>
                    <a:pt x="78" y="582"/>
                  </a:lnTo>
                  <a:lnTo>
                    <a:pt x="0" y="582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" name="ïṥḷïḓé"/>
            <p:cNvSpPr/>
            <p:nvPr/>
          </p:nvSpPr>
          <p:spPr bwMode="auto">
            <a:xfrm>
              <a:off x="4499992" y="2720570"/>
              <a:ext cx="584443" cy="1984386"/>
            </a:xfrm>
            <a:custGeom>
              <a:avLst/>
              <a:gdLst>
                <a:gd name="T0" fmla="*/ 281 w 295"/>
                <a:gd name="T1" fmla="*/ 1001 h 1001"/>
                <a:gd name="T2" fmla="*/ 226 w 295"/>
                <a:gd name="T3" fmla="*/ 93 h 1001"/>
                <a:gd name="T4" fmla="*/ 257 w 295"/>
                <a:gd name="T5" fmla="*/ 183 h 1001"/>
                <a:gd name="T6" fmla="*/ 75 w 295"/>
                <a:gd name="T7" fmla="*/ 183 h 1001"/>
                <a:gd name="T8" fmla="*/ 201 w 295"/>
                <a:gd name="T9" fmla="*/ 200 h 1001"/>
                <a:gd name="T10" fmla="*/ 43 w 295"/>
                <a:gd name="T11" fmla="*/ 200 h 1001"/>
                <a:gd name="T12" fmla="*/ 68 w 295"/>
                <a:gd name="T13" fmla="*/ 236 h 1001"/>
                <a:gd name="T14" fmla="*/ 257 w 295"/>
                <a:gd name="T15" fmla="*/ 291 h 1001"/>
                <a:gd name="T16" fmla="*/ 43 w 295"/>
                <a:gd name="T17" fmla="*/ 291 h 1001"/>
                <a:gd name="T18" fmla="*/ 201 w 295"/>
                <a:gd name="T19" fmla="*/ 308 h 1001"/>
                <a:gd name="T20" fmla="*/ 170 w 295"/>
                <a:gd name="T21" fmla="*/ 308 h 1001"/>
                <a:gd name="T22" fmla="*/ 99 w 295"/>
                <a:gd name="T23" fmla="*/ 308 h 1001"/>
                <a:gd name="T24" fmla="*/ 163 w 295"/>
                <a:gd name="T25" fmla="*/ 363 h 1001"/>
                <a:gd name="T26" fmla="*/ 75 w 295"/>
                <a:gd name="T27" fmla="*/ 363 h 1001"/>
                <a:gd name="T28" fmla="*/ 201 w 295"/>
                <a:gd name="T29" fmla="*/ 380 h 1001"/>
                <a:gd name="T30" fmla="*/ 107 w 295"/>
                <a:gd name="T31" fmla="*/ 380 h 1001"/>
                <a:gd name="T32" fmla="*/ 257 w 295"/>
                <a:gd name="T33" fmla="*/ 416 h 1001"/>
                <a:gd name="T34" fmla="*/ 163 w 295"/>
                <a:gd name="T35" fmla="*/ 435 h 1001"/>
                <a:gd name="T36" fmla="*/ 43 w 295"/>
                <a:gd name="T37" fmla="*/ 435 h 1001"/>
                <a:gd name="T38" fmla="*/ 233 w 295"/>
                <a:gd name="T39" fmla="*/ 452 h 1001"/>
                <a:gd name="T40" fmla="*/ 170 w 295"/>
                <a:gd name="T41" fmla="*/ 452 h 1001"/>
                <a:gd name="T42" fmla="*/ 131 w 295"/>
                <a:gd name="T43" fmla="*/ 452 h 1001"/>
                <a:gd name="T44" fmla="*/ 226 w 295"/>
                <a:gd name="T45" fmla="*/ 507 h 1001"/>
                <a:gd name="T46" fmla="*/ 138 w 295"/>
                <a:gd name="T47" fmla="*/ 507 h 1001"/>
                <a:gd name="T48" fmla="*/ 43 w 295"/>
                <a:gd name="T49" fmla="*/ 488 h 1001"/>
                <a:gd name="T50" fmla="*/ 75 w 295"/>
                <a:gd name="T51" fmla="*/ 488 h 1001"/>
                <a:gd name="T52" fmla="*/ 226 w 295"/>
                <a:gd name="T53" fmla="*/ 524 h 1001"/>
                <a:gd name="T54" fmla="*/ 68 w 295"/>
                <a:gd name="T55" fmla="*/ 542 h 1001"/>
                <a:gd name="T56" fmla="*/ 201 w 295"/>
                <a:gd name="T57" fmla="*/ 578 h 1001"/>
                <a:gd name="T58" fmla="*/ 107 w 295"/>
                <a:gd name="T59" fmla="*/ 560 h 1001"/>
                <a:gd name="T60" fmla="*/ 43 w 295"/>
                <a:gd name="T61" fmla="*/ 560 h 1001"/>
                <a:gd name="T62" fmla="*/ 257 w 295"/>
                <a:gd name="T63" fmla="*/ 595 h 1001"/>
                <a:gd name="T64" fmla="*/ 194 w 295"/>
                <a:gd name="T65" fmla="*/ 614 h 1001"/>
                <a:gd name="T66" fmla="*/ 43 w 295"/>
                <a:gd name="T67" fmla="*/ 614 h 1001"/>
                <a:gd name="T68" fmla="*/ 201 w 295"/>
                <a:gd name="T69" fmla="*/ 631 h 1001"/>
                <a:gd name="T70" fmla="*/ 170 w 295"/>
                <a:gd name="T71" fmla="*/ 631 h 1001"/>
                <a:gd name="T72" fmla="*/ 257 w 295"/>
                <a:gd name="T73" fmla="*/ 667 h 1001"/>
                <a:gd name="T74" fmla="*/ 194 w 295"/>
                <a:gd name="T75" fmla="*/ 686 h 1001"/>
                <a:gd name="T76" fmla="*/ 201 w 295"/>
                <a:gd name="T77" fmla="*/ 722 h 1001"/>
                <a:gd name="T78" fmla="*/ 107 w 295"/>
                <a:gd name="T79" fmla="*/ 703 h 1001"/>
                <a:gd name="T80" fmla="*/ 43 w 295"/>
                <a:gd name="T81" fmla="*/ 703 h 1001"/>
                <a:gd name="T82" fmla="*/ 226 w 295"/>
                <a:gd name="T83" fmla="*/ 739 h 1001"/>
                <a:gd name="T84" fmla="*/ 163 w 295"/>
                <a:gd name="T85" fmla="*/ 758 h 1001"/>
                <a:gd name="T86" fmla="*/ 233 w 295"/>
                <a:gd name="T87" fmla="*/ 794 h 1001"/>
                <a:gd name="T88" fmla="*/ 138 w 295"/>
                <a:gd name="T89" fmla="*/ 775 h 1001"/>
                <a:gd name="T90" fmla="*/ 107 w 295"/>
                <a:gd name="T91" fmla="*/ 775 h 1001"/>
                <a:gd name="T92" fmla="*/ 257 w 295"/>
                <a:gd name="T93" fmla="*/ 811 h 1001"/>
                <a:gd name="T94" fmla="*/ 194 w 295"/>
                <a:gd name="T95" fmla="*/ 830 h 1001"/>
                <a:gd name="T96" fmla="*/ 75 w 295"/>
                <a:gd name="T97" fmla="*/ 830 h 1001"/>
                <a:gd name="T98" fmla="*/ 201 w 295"/>
                <a:gd name="T99" fmla="*/ 847 h 1001"/>
                <a:gd name="T100" fmla="*/ 138 w 295"/>
                <a:gd name="T101" fmla="*/ 847 h 1001"/>
                <a:gd name="T102" fmla="*/ 68 w 295"/>
                <a:gd name="T103" fmla="*/ 847 h 1001"/>
                <a:gd name="T104" fmla="*/ 257 w 295"/>
                <a:gd name="T105" fmla="*/ 902 h 1001"/>
                <a:gd name="T106" fmla="*/ 170 w 295"/>
                <a:gd name="T107" fmla="*/ 902 h 1001"/>
                <a:gd name="T108" fmla="*/ 43 w 295"/>
                <a:gd name="T109" fmla="*/ 883 h 1001"/>
                <a:gd name="T110" fmla="*/ 75 w 295"/>
                <a:gd name="T111" fmla="*/ 883 h 1001"/>
                <a:gd name="T112" fmla="*/ 68 w 295"/>
                <a:gd name="T113" fmla="*/ 57 h 1001"/>
                <a:gd name="T114" fmla="*/ 257 w 295"/>
                <a:gd name="T115" fmla="*/ 937 h 1001"/>
                <a:gd name="T116" fmla="*/ 170 w 295"/>
                <a:gd name="T117" fmla="*/ 937 h 1001"/>
                <a:gd name="T118" fmla="*/ 43 w 295"/>
                <a:gd name="T119" fmla="*/ 919 h 1001"/>
                <a:gd name="T120" fmla="*/ 75 w 295"/>
                <a:gd name="T121" fmla="*/ 919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5" h="1001">
                  <a:moveTo>
                    <a:pt x="281" y="1001"/>
                  </a:moveTo>
                  <a:cubicBezTo>
                    <a:pt x="17" y="1001"/>
                    <a:pt x="17" y="1001"/>
                    <a:pt x="17" y="1001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5" y="36"/>
                    <a:pt x="295" y="36"/>
                    <a:pt x="295" y="36"/>
                  </a:cubicBezTo>
                  <a:cubicBezTo>
                    <a:pt x="281" y="36"/>
                    <a:pt x="281" y="36"/>
                    <a:pt x="281" y="36"/>
                  </a:cubicBezTo>
                  <a:cubicBezTo>
                    <a:pt x="281" y="1001"/>
                    <a:pt x="281" y="1001"/>
                    <a:pt x="281" y="1001"/>
                  </a:cubicBezTo>
                  <a:close/>
                  <a:moveTo>
                    <a:pt x="233" y="93"/>
                  </a:moveTo>
                  <a:cubicBezTo>
                    <a:pt x="233" y="99"/>
                    <a:pt x="233" y="105"/>
                    <a:pt x="233" y="111"/>
                  </a:cubicBezTo>
                  <a:cubicBezTo>
                    <a:pt x="241" y="111"/>
                    <a:pt x="249" y="111"/>
                    <a:pt x="257" y="111"/>
                  </a:cubicBezTo>
                  <a:cubicBezTo>
                    <a:pt x="257" y="105"/>
                    <a:pt x="257" y="99"/>
                    <a:pt x="257" y="93"/>
                  </a:cubicBezTo>
                  <a:cubicBezTo>
                    <a:pt x="249" y="93"/>
                    <a:pt x="241" y="93"/>
                    <a:pt x="233" y="93"/>
                  </a:cubicBezTo>
                  <a:close/>
                  <a:moveTo>
                    <a:pt x="201" y="93"/>
                  </a:moveTo>
                  <a:cubicBezTo>
                    <a:pt x="201" y="99"/>
                    <a:pt x="201" y="105"/>
                    <a:pt x="201" y="111"/>
                  </a:cubicBezTo>
                  <a:cubicBezTo>
                    <a:pt x="210" y="111"/>
                    <a:pt x="218" y="111"/>
                    <a:pt x="226" y="111"/>
                  </a:cubicBezTo>
                  <a:cubicBezTo>
                    <a:pt x="226" y="105"/>
                    <a:pt x="226" y="99"/>
                    <a:pt x="226" y="93"/>
                  </a:cubicBezTo>
                  <a:cubicBezTo>
                    <a:pt x="218" y="93"/>
                    <a:pt x="210" y="93"/>
                    <a:pt x="201" y="93"/>
                  </a:cubicBezTo>
                  <a:close/>
                  <a:moveTo>
                    <a:pt x="233" y="129"/>
                  </a:moveTo>
                  <a:cubicBezTo>
                    <a:pt x="233" y="135"/>
                    <a:pt x="233" y="141"/>
                    <a:pt x="233" y="147"/>
                  </a:cubicBezTo>
                  <a:cubicBezTo>
                    <a:pt x="241" y="147"/>
                    <a:pt x="249" y="147"/>
                    <a:pt x="257" y="147"/>
                  </a:cubicBezTo>
                  <a:cubicBezTo>
                    <a:pt x="257" y="141"/>
                    <a:pt x="257" y="135"/>
                    <a:pt x="257" y="129"/>
                  </a:cubicBezTo>
                  <a:cubicBezTo>
                    <a:pt x="249" y="129"/>
                    <a:pt x="241" y="129"/>
                    <a:pt x="233" y="129"/>
                  </a:cubicBezTo>
                  <a:close/>
                  <a:moveTo>
                    <a:pt x="233" y="164"/>
                  </a:moveTo>
                  <a:cubicBezTo>
                    <a:pt x="233" y="171"/>
                    <a:pt x="233" y="177"/>
                    <a:pt x="233" y="183"/>
                  </a:cubicBezTo>
                  <a:cubicBezTo>
                    <a:pt x="241" y="183"/>
                    <a:pt x="249" y="183"/>
                    <a:pt x="257" y="183"/>
                  </a:cubicBezTo>
                  <a:cubicBezTo>
                    <a:pt x="257" y="177"/>
                    <a:pt x="257" y="171"/>
                    <a:pt x="257" y="164"/>
                  </a:cubicBezTo>
                  <a:cubicBezTo>
                    <a:pt x="249" y="164"/>
                    <a:pt x="241" y="164"/>
                    <a:pt x="233" y="164"/>
                  </a:cubicBezTo>
                  <a:close/>
                  <a:moveTo>
                    <a:pt x="201" y="164"/>
                  </a:moveTo>
                  <a:cubicBezTo>
                    <a:pt x="201" y="171"/>
                    <a:pt x="201" y="177"/>
                    <a:pt x="201" y="183"/>
                  </a:cubicBezTo>
                  <a:cubicBezTo>
                    <a:pt x="210" y="183"/>
                    <a:pt x="218" y="183"/>
                    <a:pt x="226" y="183"/>
                  </a:cubicBezTo>
                  <a:cubicBezTo>
                    <a:pt x="226" y="177"/>
                    <a:pt x="226" y="171"/>
                    <a:pt x="226" y="164"/>
                  </a:cubicBezTo>
                  <a:cubicBezTo>
                    <a:pt x="218" y="164"/>
                    <a:pt x="210" y="164"/>
                    <a:pt x="201" y="164"/>
                  </a:cubicBezTo>
                  <a:close/>
                  <a:moveTo>
                    <a:pt x="75" y="164"/>
                  </a:moveTo>
                  <a:cubicBezTo>
                    <a:pt x="75" y="171"/>
                    <a:pt x="75" y="177"/>
                    <a:pt x="75" y="183"/>
                  </a:cubicBezTo>
                  <a:cubicBezTo>
                    <a:pt x="83" y="183"/>
                    <a:pt x="91" y="183"/>
                    <a:pt x="99" y="183"/>
                  </a:cubicBezTo>
                  <a:cubicBezTo>
                    <a:pt x="99" y="177"/>
                    <a:pt x="99" y="171"/>
                    <a:pt x="99" y="164"/>
                  </a:cubicBezTo>
                  <a:cubicBezTo>
                    <a:pt x="91" y="164"/>
                    <a:pt x="83" y="164"/>
                    <a:pt x="75" y="164"/>
                  </a:cubicBezTo>
                  <a:close/>
                  <a:moveTo>
                    <a:pt x="233" y="200"/>
                  </a:moveTo>
                  <a:cubicBezTo>
                    <a:pt x="233" y="207"/>
                    <a:pt x="233" y="213"/>
                    <a:pt x="233" y="219"/>
                  </a:cubicBezTo>
                  <a:cubicBezTo>
                    <a:pt x="241" y="219"/>
                    <a:pt x="249" y="219"/>
                    <a:pt x="257" y="219"/>
                  </a:cubicBezTo>
                  <a:cubicBezTo>
                    <a:pt x="257" y="213"/>
                    <a:pt x="257" y="207"/>
                    <a:pt x="257" y="200"/>
                  </a:cubicBezTo>
                  <a:cubicBezTo>
                    <a:pt x="249" y="200"/>
                    <a:pt x="241" y="200"/>
                    <a:pt x="233" y="200"/>
                  </a:cubicBezTo>
                  <a:close/>
                  <a:moveTo>
                    <a:pt x="201" y="200"/>
                  </a:moveTo>
                  <a:cubicBezTo>
                    <a:pt x="201" y="207"/>
                    <a:pt x="201" y="213"/>
                    <a:pt x="201" y="219"/>
                  </a:cubicBezTo>
                  <a:cubicBezTo>
                    <a:pt x="210" y="219"/>
                    <a:pt x="218" y="219"/>
                    <a:pt x="226" y="219"/>
                  </a:cubicBezTo>
                  <a:cubicBezTo>
                    <a:pt x="226" y="213"/>
                    <a:pt x="226" y="207"/>
                    <a:pt x="226" y="200"/>
                  </a:cubicBezTo>
                  <a:cubicBezTo>
                    <a:pt x="218" y="200"/>
                    <a:pt x="210" y="200"/>
                    <a:pt x="201" y="200"/>
                  </a:cubicBezTo>
                  <a:close/>
                  <a:moveTo>
                    <a:pt x="43" y="200"/>
                  </a:moveTo>
                  <a:cubicBezTo>
                    <a:pt x="43" y="207"/>
                    <a:pt x="43" y="213"/>
                    <a:pt x="43" y="219"/>
                  </a:cubicBezTo>
                  <a:cubicBezTo>
                    <a:pt x="51" y="219"/>
                    <a:pt x="60" y="219"/>
                    <a:pt x="68" y="219"/>
                  </a:cubicBezTo>
                  <a:cubicBezTo>
                    <a:pt x="68" y="213"/>
                    <a:pt x="68" y="207"/>
                    <a:pt x="68" y="200"/>
                  </a:cubicBezTo>
                  <a:cubicBezTo>
                    <a:pt x="60" y="200"/>
                    <a:pt x="51" y="200"/>
                    <a:pt x="43" y="200"/>
                  </a:cubicBezTo>
                  <a:close/>
                  <a:moveTo>
                    <a:pt x="201" y="236"/>
                  </a:moveTo>
                  <a:cubicBezTo>
                    <a:pt x="201" y="243"/>
                    <a:pt x="201" y="249"/>
                    <a:pt x="201" y="255"/>
                  </a:cubicBezTo>
                  <a:cubicBezTo>
                    <a:pt x="210" y="255"/>
                    <a:pt x="218" y="255"/>
                    <a:pt x="226" y="255"/>
                  </a:cubicBezTo>
                  <a:cubicBezTo>
                    <a:pt x="226" y="249"/>
                    <a:pt x="226" y="243"/>
                    <a:pt x="226" y="236"/>
                  </a:cubicBezTo>
                  <a:cubicBezTo>
                    <a:pt x="218" y="236"/>
                    <a:pt x="210" y="236"/>
                    <a:pt x="201" y="236"/>
                  </a:cubicBezTo>
                  <a:close/>
                  <a:moveTo>
                    <a:pt x="43" y="236"/>
                  </a:moveTo>
                  <a:cubicBezTo>
                    <a:pt x="43" y="243"/>
                    <a:pt x="43" y="249"/>
                    <a:pt x="43" y="255"/>
                  </a:cubicBezTo>
                  <a:cubicBezTo>
                    <a:pt x="51" y="255"/>
                    <a:pt x="60" y="255"/>
                    <a:pt x="68" y="255"/>
                  </a:cubicBezTo>
                  <a:cubicBezTo>
                    <a:pt x="68" y="249"/>
                    <a:pt x="68" y="243"/>
                    <a:pt x="68" y="236"/>
                  </a:cubicBezTo>
                  <a:cubicBezTo>
                    <a:pt x="60" y="236"/>
                    <a:pt x="51" y="236"/>
                    <a:pt x="43" y="236"/>
                  </a:cubicBezTo>
                  <a:close/>
                  <a:moveTo>
                    <a:pt x="75" y="236"/>
                  </a:moveTo>
                  <a:cubicBezTo>
                    <a:pt x="75" y="243"/>
                    <a:pt x="75" y="249"/>
                    <a:pt x="75" y="255"/>
                  </a:cubicBezTo>
                  <a:cubicBezTo>
                    <a:pt x="83" y="255"/>
                    <a:pt x="91" y="255"/>
                    <a:pt x="99" y="255"/>
                  </a:cubicBezTo>
                  <a:cubicBezTo>
                    <a:pt x="99" y="249"/>
                    <a:pt x="99" y="243"/>
                    <a:pt x="99" y="236"/>
                  </a:cubicBezTo>
                  <a:cubicBezTo>
                    <a:pt x="91" y="236"/>
                    <a:pt x="83" y="236"/>
                    <a:pt x="75" y="236"/>
                  </a:cubicBezTo>
                  <a:close/>
                  <a:moveTo>
                    <a:pt x="233" y="272"/>
                  </a:moveTo>
                  <a:cubicBezTo>
                    <a:pt x="233" y="279"/>
                    <a:pt x="233" y="285"/>
                    <a:pt x="233" y="291"/>
                  </a:cubicBezTo>
                  <a:cubicBezTo>
                    <a:pt x="241" y="291"/>
                    <a:pt x="249" y="291"/>
                    <a:pt x="257" y="291"/>
                  </a:cubicBezTo>
                  <a:cubicBezTo>
                    <a:pt x="257" y="285"/>
                    <a:pt x="257" y="279"/>
                    <a:pt x="257" y="272"/>
                  </a:cubicBezTo>
                  <a:cubicBezTo>
                    <a:pt x="249" y="272"/>
                    <a:pt x="241" y="272"/>
                    <a:pt x="233" y="272"/>
                  </a:cubicBezTo>
                  <a:close/>
                  <a:moveTo>
                    <a:pt x="201" y="272"/>
                  </a:moveTo>
                  <a:cubicBezTo>
                    <a:pt x="201" y="279"/>
                    <a:pt x="201" y="285"/>
                    <a:pt x="201" y="291"/>
                  </a:cubicBezTo>
                  <a:cubicBezTo>
                    <a:pt x="210" y="291"/>
                    <a:pt x="218" y="291"/>
                    <a:pt x="226" y="291"/>
                  </a:cubicBezTo>
                  <a:cubicBezTo>
                    <a:pt x="226" y="285"/>
                    <a:pt x="226" y="279"/>
                    <a:pt x="226" y="272"/>
                  </a:cubicBezTo>
                  <a:cubicBezTo>
                    <a:pt x="218" y="272"/>
                    <a:pt x="210" y="272"/>
                    <a:pt x="201" y="272"/>
                  </a:cubicBezTo>
                  <a:close/>
                  <a:moveTo>
                    <a:pt x="43" y="272"/>
                  </a:moveTo>
                  <a:cubicBezTo>
                    <a:pt x="43" y="279"/>
                    <a:pt x="43" y="285"/>
                    <a:pt x="43" y="291"/>
                  </a:cubicBezTo>
                  <a:cubicBezTo>
                    <a:pt x="51" y="291"/>
                    <a:pt x="60" y="291"/>
                    <a:pt x="68" y="291"/>
                  </a:cubicBezTo>
                  <a:cubicBezTo>
                    <a:pt x="68" y="285"/>
                    <a:pt x="68" y="279"/>
                    <a:pt x="68" y="272"/>
                  </a:cubicBezTo>
                  <a:cubicBezTo>
                    <a:pt x="60" y="272"/>
                    <a:pt x="51" y="272"/>
                    <a:pt x="43" y="272"/>
                  </a:cubicBezTo>
                  <a:close/>
                  <a:moveTo>
                    <a:pt x="75" y="272"/>
                  </a:moveTo>
                  <a:cubicBezTo>
                    <a:pt x="75" y="279"/>
                    <a:pt x="75" y="285"/>
                    <a:pt x="75" y="291"/>
                  </a:cubicBezTo>
                  <a:cubicBezTo>
                    <a:pt x="83" y="291"/>
                    <a:pt x="91" y="291"/>
                    <a:pt x="99" y="291"/>
                  </a:cubicBezTo>
                  <a:cubicBezTo>
                    <a:pt x="99" y="285"/>
                    <a:pt x="99" y="279"/>
                    <a:pt x="99" y="272"/>
                  </a:cubicBezTo>
                  <a:cubicBezTo>
                    <a:pt x="91" y="272"/>
                    <a:pt x="83" y="272"/>
                    <a:pt x="75" y="272"/>
                  </a:cubicBezTo>
                  <a:close/>
                  <a:moveTo>
                    <a:pt x="201" y="308"/>
                  </a:moveTo>
                  <a:cubicBezTo>
                    <a:pt x="201" y="314"/>
                    <a:pt x="201" y="321"/>
                    <a:pt x="201" y="327"/>
                  </a:cubicBezTo>
                  <a:cubicBezTo>
                    <a:pt x="210" y="327"/>
                    <a:pt x="218" y="327"/>
                    <a:pt x="226" y="327"/>
                  </a:cubicBezTo>
                  <a:cubicBezTo>
                    <a:pt x="226" y="321"/>
                    <a:pt x="226" y="314"/>
                    <a:pt x="226" y="308"/>
                  </a:cubicBezTo>
                  <a:cubicBezTo>
                    <a:pt x="218" y="308"/>
                    <a:pt x="210" y="308"/>
                    <a:pt x="201" y="308"/>
                  </a:cubicBezTo>
                  <a:close/>
                  <a:moveTo>
                    <a:pt x="170" y="308"/>
                  </a:moveTo>
                  <a:cubicBezTo>
                    <a:pt x="170" y="314"/>
                    <a:pt x="170" y="321"/>
                    <a:pt x="170" y="327"/>
                  </a:cubicBezTo>
                  <a:cubicBezTo>
                    <a:pt x="178" y="327"/>
                    <a:pt x="186" y="327"/>
                    <a:pt x="194" y="327"/>
                  </a:cubicBezTo>
                  <a:cubicBezTo>
                    <a:pt x="194" y="321"/>
                    <a:pt x="194" y="314"/>
                    <a:pt x="194" y="308"/>
                  </a:cubicBezTo>
                  <a:cubicBezTo>
                    <a:pt x="186" y="308"/>
                    <a:pt x="178" y="308"/>
                    <a:pt x="170" y="308"/>
                  </a:cubicBezTo>
                  <a:close/>
                  <a:moveTo>
                    <a:pt x="107" y="308"/>
                  </a:moveTo>
                  <a:cubicBezTo>
                    <a:pt x="107" y="314"/>
                    <a:pt x="107" y="321"/>
                    <a:pt x="107" y="327"/>
                  </a:cubicBezTo>
                  <a:cubicBezTo>
                    <a:pt x="115" y="327"/>
                    <a:pt x="123" y="327"/>
                    <a:pt x="131" y="327"/>
                  </a:cubicBezTo>
                  <a:cubicBezTo>
                    <a:pt x="131" y="321"/>
                    <a:pt x="131" y="314"/>
                    <a:pt x="131" y="308"/>
                  </a:cubicBezTo>
                  <a:cubicBezTo>
                    <a:pt x="123" y="308"/>
                    <a:pt x="115" y="308"/>
                    <a:pt x="107" y="308"/>
                  </a:cubicBezTo>
                  <a:close/>
                  <a:moveTo>
                    <a:pt x="75" y="308"/>
                  </a:moveTo>
                  <a:cubicBezTo>
                    <a:pt x="75" y="314"/>
                    <a:pt x="75" y="321"/>
                    <a:pt x="75" y="327"/>
                  </a:cubicBezTo>
                  <a:cubicBezTo>
                    <a:pt x="83" y="327"/>
                    <a:pt x="91" y="327"/>
                    <a:pt x="99" y="327"/>
                  </a:cubicBezTo>
                  <a:cubicBezTo>
                    <a:pt x="99" y="321"/>
                    <a:pt x="99" y="314"/>
                    <a:pt x="99" y="308"/>
                  </a:cubicBezTo>
                  <a:cubicBezTo>
                    <a:pt x="91" y="308"/>
                    <a:pt x="83" y="308"/>
                    <a:pt x="75" y="308"/>
                  </a:cubicBezTo>
                  <a:close/>
                  <a:moveTo>
                    <a:pt x="201" y="344"/>
                  </a:moveTo>
                  <a:cubicBezTo>
                    <a:pt x="201" y="350"/>
                    <a:pt x="201" y="357"/>
                    <a:pt x="201" y="363"/>
                  </a:cubicBezTo>
                  <a:cubicBezTo>
                    <a:pt x="210" y="363"/>
                    <a:pt x="218" y="363"/>
                    <a:pt x="226" y="363"/>
                  </a:cubicBezTo>
                  <a:cubicBezTo>
                    <a:pt x="226" y="357"/>
                    <a:pt x="226" y="350"/>
                    <a:pt x="226" y="344"/>
                  </a:cubicBezTo>
                  <a:cubicBezTo>
                    <a:pt x="218" y="344"/>
                    <a:pt x="210" y="344"/>
                    <a:pt x="201" y="344"/>
                  </a:cubicBezTo>
                  <a:close/>
                  <a:moveTo>
                    <a:pt x="138" y="344"/>
                  </a:moveTo>
                  <a:cubicBezTo>
                    <a:pt x="138" y="350"/>
                    <a:pt x="138" y="357"/>
                    <a:pt x="138" y="363"/>
                  </a:cubicBezTo>
                  <a:cubicBezTo>
                    <a:pt x="146" y="363"/>
                    <a:pt x="154" y="363"/>
                    <a:pt x="163" y="363"/>
                  </a:cubicBezTo>
                  <a:cubicBezTo>
                    <a:pt x="163" y="357"/>
                    <a:pt x="163" y="350"/>
                    <a:pt x="163" y="344"/>
                  </a:cubicBezTo>
                  <a:cubicBezTo>
                    <a:pt x="154" y="344"/>
                    <a:pt x="146" y="344"/>
                    <a:pt x="138" y="344"/>
                  </a:cubicBezTo>
                  <a:close/>
                  <a:moveTo>
                    <a:pt x="107" y="344"/>
                  </a:moveTo>
                  <a:cubicBezTo>
                    <a:pt x="107" y="350"/>
                    <a:pt x="107" y="357"/>
                    <a:pt x="107" y="363"/>
                  </a:cubicBezTo>
                  <a:cubicBezTo>
                    <a:pt x="115" y="363"/>
                    <a:pt x="123" y="363"/>
                    <a:pt x="131" y="363"/>
                  </a:cubicBezTo>
                  <a:cubicBezTo>
                    <a:pt x="131" y="357"/>
                    <a:pt x="131" y="350"/>
                    <a:pt x="131" y="344"/>
                  </a:cubicBezTo>
                  <a:cubicBezTo>
                    <a:pt x="123" y="344"/>
                    <a:pt x="115" y="344"/>
                    <a:pt x="107" y="344"/>
                  </a:cubicBezTo>
                  <a:close/>
                  <a:moveTo>
                    <a:pt x="75" y="344"/>
                  </a:moveTo>
                  <a:cubicBezTo>
                    <a:pt x="75" y="350"/>
                    <a:pt x="75" y="357"/>
                    <a:pt x="75" y="363"/>
                  </a:cubicBezTo>
                  <a:cubicBezTo>
                    <a:pt x="83" y="363"/>
                    <a:pt x="91" y="363"/>
                    <a:pt x="99" y="363"/>
                  </a:cubicBezTo>
                  <a:cubicBezTo>
                    <a:pt x="99" y="357"/>
                    <a:pt x="99" y="350"/>
                    <a:pt x="99" y="344"/>
                  </a:cubicBezTo>
                  <a:cubicBezTo>
                    <a:pt x="91" y="344"/>
                    <a:pt x="83" y="344"/>
                    <a:pt x="75" y="344"/>
                  </a:cubicBezTo>
                  <a:close/>
                  <a:moveTo>
                    <a:pt x="233" y="380"/>
                  </a:moveTo>
                  <a:cubicBezTo>
                    <a:pt x="233" y="386"/>
                    <a:pt x="233" y="393"/>
                    <a:pt x="233" y="399"/>
                  </a:cubicBezTo>
                  <a:cubicBezTo>
                    <a:pt x="241" y="399"/>
                    <a:pt x="249" y="399"/>
                    <a:pt x="257" y="399"/>
                  </a:cubicBezTo>
                  <a:cubicBezTo>
                    <a:pt x="257" y="393"/>
                    <a:pt x="257" y="386"/>
                    <a:pt x="257" y="380"/>
                  </a:cubicBezTo>
                  <a:cubicBezTo>
                    <a:pt x="249" y="380"/>
                    <a:pt x="241" y="380"/>
                    <a:pt x="233" y="380"/>
                  </a:cubicBezTo>
                  <a:close/>
                  <a:moveTo>
                    <a:pt x="201" y="380"/>
                  </a:moveTo>
                  <a:cubicBezTo>
                    <a:pt x="201" y="386"/>
                    <a:pt x="201" y="393"/>
                    <a:pt x="201" y="399"/>
                  </a:cubicBezTo>
                  <a:cubicBezTo>
                    <a:pt x="210" y="399"/>
                    <a:pt x="218" y="399"/>
                    <a:pt x="226" y="399"/>
                  </a:cubicBezTo>
                  <a:cubicBezTo>
                    <a:pt x="226" y="393"/>
                    <a:pt x="226" y="386"/>
                    <a:pt x="226" y="380"/>
                  </a:cubicBezTo>
                  <a:cubicBezTo>
                    <a:pt x="218" y="380"/>
                    <a:pt x="210" y="380"/>
                    <a:pt x="201" y="380"/>
                  </a:cubicBezTo>
                  <a:close/>
                  <a:moveTo>
                    <a:pt x="107" y="380"/>
                  </a:moveTo>
                  <a:cubicBezTo>
                    <a:pt x="107" y="386"/>
                    <a:pt x="107" y="393"/>
                    <a:pt x="107" y="399"/>
                  </a:cubicBezTo>
                  <a:cubicBezTo>
                    <a:pt x="115" y="399"/>
                    <a:pt x="123" y="399"/>
                    <a:pt x="131" y="399"/>
                  </a:cubicBezTo>
                  <a:cubicBezTo>
                    <a:pt x="131" y="393"/>
                    <a:pt x="131" y="386"/>
                    <a:pt x="131" y="380"/>
                  </a:cubicBezTo>
                  <a:cubicBezTo>
                    <a:pt x="123" y="380"/>
                    <a:pt x="115" y="380"/>
                    <a:pt x="107" y="380"/>
                  </a:cubicBezTo>
                  <a:close/>
                  <a:moveTo>
                    <a:pt x="43" y="380"/>
                  </a:moveTo>
                  <a:cubicBezTo>
                    <a:pt x="43" y="386"/>
                    <a:pt x="43" y="393"/>
                    <a:pt x="43" y="399"/>
                  </a:cubicBezTo>
                  <a:cubicBezTo>
                    <a:pt x="51" y="399"/>
                    <a:pt x="60" y="399"/>
                    <a:pt x="68" y="399"/>
                  </a:cubicBezTo>
                  <a:cubicBezTo>
                    <a:pt x="68" y="393"/>
                    <a:pt x="68" y="386"/>
                    <a:pt x="68" y="380"/>
                  </a:cubicBezTo>
                  <a:cubicBezTo>
                    <a:pt x="60" y="380"/>
                    <a:pt x="51" y="380"/>
                    <a:pt x="43" y="380"/>
                  </a:cubicBezTo>
                  <a:close/>
                  <a:moveTo>
                    <a:pt x="233" y="416"/>
                  </a:moveTo>
                  <a:cubicBezTo>
                    <a:pt x="233" y="422"/>
                    <a:pt x="233" y="428"/>
                    <a:pt x="233" y="435"/>
                  </a:cubicBezTo>
                  <a:cubicBezTo>
                    <a:pt x="241" y="435"/>
                    <a:pt x="249" y="435"/>
                    <a:pt x="257" y="435"/>
                  </a:cubicBezTo>
                  <a:cubicBezTo>
                    <a:pt x="257" y="428"/>
                    <a:pt x="257" y="422"/>
                    <a:pt x="257" y="416"/>
                  </a:cubicBezTo>
                  <a:cubicBezTo>
                    <a:pt x="249" y="416"/>
                    <a:pt x="241" y="416"/>
                    <a:pt x="233" y="416"/>
                  </a:cubicBezTo>
                  <a:close/>
                  <a:moveTo>
                    <a:pt x="201" y="416"/>
                  </a:moveTo>
                  <a:cubicBezTo>
                    <a:pt x="201" y="422"/>
                    <a:pt x="201" y="428"/>
                    <a:pt x="201" y="435"/>
                  </a:cubicBezTo>
                  <a:cubicBezTo>
                    <a:pt x="210" y="435"/>
                    <a:pt x="218" y="435"/>
                    <a:pt x="226" y="435"/>
                  </a:cubicBezTo>
                  <a:cubicBezTo>
                    <a:pt x="226" y="428"/>
                    <a:pt x="226" y="422"/>
                    <a:pt x="226" y="416"/>
                  </a:cubicBezTo>
                  <a:cubicBezTo>
                    <a:pt x="218" y="416"/>
                    <a:pt x="210" y="416"/>
                    <a:pt x="201" y="416"/>
                  </a:cubicBezTo>
                  <a:close/>
                  <a:moveTo>
                    <a:pt x="138" y="416"/>
                  </a:moveTo>
                  <a:cubicBezTo>
                    <a:pt x="138" y="422"/>
                    <a:pt x="138" y="428"/>
                    <a:pt x="138" y="435"/>
                  </a:cubicBezTo>
                  <a:cubicBezTo>
                    <a:pt x="146" y="435"/>
                    <a:pt x="154" y="435"/>
                    <a:pt x="163" y="435"/>
                  </a:cubicBezTo>
                  <a:cubicBezTo>
                    <a:pt x="163" y="428"/>
                    <a:pt x="163" y="422"/>
                    <a:pt x="163" y="416"/>
                  </a:cubicBezTo>
                  <a:cubicBezTo>
                    <a:pt x="154" y="416"/>
                    <a:pt x="146" y="416"/>
                    <a:pt x="138" y="416"/>
                  </a:cubicBezTo>
                  <a:close/>
                  <a:moveTo>
                    <a:pt x="107" y="416"/>
                  </a:moveTo>
                  <a:cubicBezTo>
                    <a:pt x="107" y="422"/>
                    <a:pt x="107" y="428"/>
                    <a:pt x="107" y="435"/>
                  </a:cubicBezTo>
                  <a:cubicBezTo>
                    <a:pt x="115" y="435"/>
                    <a:pt x="123" y="435"/>
                    <a:pt x="131" y="435"/>
                  </a:cubicBezTo>
                  <a:cubicBezTo>
                    <a:pt x="131" y="428"/>
                    <a:pt x="131" y="422"/>
                    <a:pt x="131" y="416"/>
                  </a:cubicBezTo>
                  <a:cubicBezTo>
                    <a:pt x="123" y="416"/>
                    <a:pt x="115" y="416"/>
                    <a:pt x="107" y="416"/>
                  </a:cubicBezTo>
                  <a:close/>
                  <a:moveTo>
                    <a:pt x="43" y="416"/>
                  </a:moveTo>
                  <a:cubicBezTo>
                    <a:pt x="43" y="422"/>
                    <a:pt x="43" y="428"/>
                    <a:pt x="43" y="435"/>
                  </a:cubicBezTo>
                  <a:cubicBezTo>
                    <a:pt x="51" y="435"/>
                    <a:pt x="60" y="435"/>
                    <a:pt x="68" y="435"/>
                  </a:cubicBezTo>
                  <a:cubicBezTo>
                    <a:pt x="68" y="428"/>
                    <a:pt x="68" y="422"/>
                    <a:pt x="68" y="416"/>
                  </a:cubicBezTo>
                  <a:cubicBezTo>
                    <a:pt x="60" y="416"/>
                    <a:pt x="51" y="416"/>
                    <a:pt x="43" y="416"/>
                  </a:cubicBezTo>
                  <a:close/>
                  <a:moveTo>
                    <a:pt x="75" y="416"/>
                  </a:moveTo>
                  <a:cubicBezTo>
                    <a:pt x="75" y="422"/>
                    <a:pt x="75" y="428"/>
                    <a:pt x="75" y="435"/>
                  </a:cubicBezTo>
                  <a:cubicBezTo>
                    <a:pt x="83" y="435"/>
                    <a:pt x="91" y="435"/>
                    <a:pt x="99" y="435"/>
                  </a:cubicBezTo>
                  <a:cubicBezTo>
                    <a:pt x="99" y="428"/>
                    <a:pt x="99" y="422"/>
                    <a:pt x="99" y="416"/>
                  </a:cubicBezTo>
                  <a:cubicBezTo>
                    <a:pt x="91" y="416"/>
                    <a:pt x="83" y="416"/>
                    <a:pt x="75" y="416"/>
                  </a:cubicBezTo>
                  <a:close/>
                  <a:moveTo>
                    <a:pt x="233" y="452"/>
                  </a:moveTo>
                  <a:cubicBezTo>
                    <a:pt x="233" y="458"/>
                    <a:pt x="233" y="464"/>
                    <a:pt x="233" y="471"/>
                  </a:cubicBezTo>
                  <a:cubicBezTo>
                    <a:pt x="241" y="471"/>
                    <a:pt x="249" y="471"/>
                    <a:pt x="257" y="471"/>
                  </a:cubicBezTo>
                  <a:cubicBezTo>
                    <a:pt x="257" y="464"/>
                    <a:pt x="257" y="458"/>
                    <a:pt x="257" y="452"/>
                  </a:cubicBezTo>
                  <a:cubicBezTo>
                    <a:pt x="249" y="452"/>
                    <a:pt x="241" y="452"/>
                    <a:pt x="233" y="452"/>
                  </a:cubicBezTo>
                  <a:close/>
                  <a:moveTo>
                    <a:pt x="170" y="452"/>
                  </a:moveTo>
                  <a:cubicBezTo>
                    <a:pt x="170" y="458"/>
                    <a:pt x="170" y="464"/>
                    <a:pt x="170" y="471"/>
                  </a:cubicBezTo>
                  <a:cubicBezTo>
                    <a:pt x="178" y="471"/>
                    <a:pt x="186" y="471"/>
                    <a:pt x="194" y="471"/>
                  </a:cubicBezTo>
                  <a:cubicBezTo>
                    <a:pt x="194" y="464"/>
                    <a:pt x="194" y="458"/>
                    <a:pt x="194" y="452"/>
                  </a:cubicBezTo>
                  <a:cubicBezTo>
                    <a:pt x="186" y="452"/>
                    <a:pt x="178" y="452"/>
                    <a:pt x="170" y="452"/>
                  </a:cubicBezTo>
                  <a:close/>
                  <a:moveTo>
                    <a:pt x="138" y="452"/>
                  </a:moveTo>
                  <a:cubicBezTo>
                    <a:pt x="138" y="458"/>
                    <a:pt x="138" y="464"/>
                    <a:pt x="138" y="471"/>
                  </a:cubicBezTo>
                  <a:cubicBezTo>
                    <a:pt x="146" y="471"/>
                    <a:pt x="154" y="471"/>
                    <a:pt x="163" y="471"/>
                  </a:cubicBezTo>
                  <a:cubicBezTo>
                    <a:pt x="163" y="464"/>
                    <a:pt x="163" y="458"/>
                    <a:pt x="163" y="452"/>
                  </a:cubicBezTo>
                  <a:cubicBezTo>
                    <a:pt x="154" y="452"/>
                    <a:pt x="146" y="452"/>
                    <a:pt x="138" y="452"/>
                  </a:cubicBezTo>
                  <a:close/>
                  <a:moveTo>
                    <a:pt x="107" y="452"/>
                  </a:moveTo>
                  <a:cubicBezTo>
                    <a:pt x="107" y="458"/>
                    <a:pt x="107" y="464"/>
                    <a:pt x="107" y="471"/>
                  </a:cubicBezTo>
                  <a:cubicBezTo>
                    <a:pt x="115" y="471"/>
                    <a:pt x="123" y="471"/>
                    <a:pt x="131" y="471"/>
                  </a:cubicBezTo>
                  <a:cubicBezTo>
                    <a:pt x="131" y="464"/>
                    <a:pt x="131" y="458"/>
                    <a:pt x="131" y="452"/>
                  </a:cubicBezTo>
                  <a:cubicBezTo>
                    <a:pt x="123" y="452"/>
                    <a:pt x="115" y="452"/>
                    <a:pt x="107" y="452"/>
                  </a:cubicBezTo>
                  <a:close/>
                  <a:moveTo>
                    <a:pt x="233" y="488"/>
                  </a:moveTo>
                  <a:cubicBezTo>
                    <a:pt x="233" y="494"/>
                    <a:pt x="233" y="500"/>
                    <a:pt x="233" y="507"/>
                  </a:cubicBezTo>
                  <a:cubicBezTo>
                    <a:pt x="241" y="507"/>
                    <a:pt x="249" y="507"/>
                    <a:pt x="257" y="507"/>
                  </a:cubicBezTo>
                  <a:cubicBezTo>
                    <a:pt x="257" y="500"/>
                    <a:pt x="257" y="494"/>
                    <a:pt x="257" y="488"/>
                  </a:cubicBezTo>
                  <a:cubicBezTo>
                    <a:pt x="249" y="488"/>
                    <a:pt x="241" y="488"/>
                    <a:pt x="233" y="488"/>
                  </a:cubicBezTo>
                  <a:close/>
                  <a:moveTo>
                    <a:pt x="201" y="488"/>
                  </a:moveTo>
                  <a:cubicBezTo>
                    <a:pt x="201" y="494"/>
                    <a:pt x="201" y="500"/>
                    <a:pt x="201" y="507"/>
                  </a:cubicBezTo>
                  <a:cubicBezTo>
                    <a:pt x="210" y="507"/>
                    <a:pt x="218" y="507"/>
                    <a:pt x="226" y="507"/>
                  </a:cubicBezTo>
                  <a:cubicBezTo>
                    <a:pt x="226" y="500"/>
                    <a:pt x="226" y="494"/>
                    <a:pt x="226" y="488"/>
                  </a:cubicBezTo>
                  <a:cubicBezTo>
                    <a:pt x="218" y="488"/>
                    <a:pt x="210" y="488"/>
                    <a:pt x="201" y="488"/>
                  </a:cubicBezTo>
                  <a:close/>
                  <a:moveTo>
                    <a:pt x="170" y="488"/>
                  </a:moveTo>
                  <a:cubicBezTo>
                    <a:pt x="170" y="494"/>
                    <a:pt x="170" y="500"/>
                    <a:pt x="170" y="507"/>
                  </a:cubicBezTo>
                  <a:cubicBezTo>
                    <a:pt x="178" y="507"/>
                    <a:pt x="186" y="507"/>
                    <a:pt x="194" y="507"/>
                  </a:cubicBezTo>
                  <a:cubicBezTo>
                    <a:pt x="194" y="500"/>
                    <a:pt x="194" y="494"/>
                    <a:pt x="194" y="488"/>
                  </a:cubicBezTo>
                  <a:cubicBezTo>
                    <a:pt x="186" y="488"/>
                    <a:pt x="178" y="488"/>
                    <a:pt x="170" y="488"/>
                  </a:cubicBezTo>
                  <a:close/>
                  <a:moveTo>
                    <a:pt x="138" y="488"/>
                  </a:moveTo>
                  <a:cubicBezTo>
                    <a:pt x="138" y="494"/>
                    <a:pt x="138" y="500"/>
                    <a:pt x="138" y="507"/>
                  </a:cubicBezTo>
                  <a:cubicBezTo>
                    <a:pt x="146" y="507"/>
                    <a:pt x="154" y="507"/>
                    <a:pt x="163" y="507"/>
                  </a:cubicBezTo>
                  <a:cubicBezTo>
                    <a:pt x="163" y="500"/>
                    <a:pt x="163" y="494"/>
                    <a:pt x="163" y="488"/>
                  </a:cubicBezTo>
                  <a:cubicBezTo>
                    <a:pt x="154" y="488"/>
                    <a:pt x="146" y="488"/>
                    <a:pt x="138" y="488"/>
                  </a:cubicBezTo>
                  <a:close/>
                  <a:moveTo>
                    <a:pt x="107" y="488"/>
                  </a:moveTo>
                  <a:cubicBezTo>
                    <a:pt x="107" y="494"/>
                    <a:pt x="107" y="500"/>
                    <a:pt x="107" y="507"/>
                  </a:cubicBezTo>
                  <a:cubicBezTo>
                    <a:pt x="115" y="507"/>
                    <a:pt x="123" y="507"/>
                    <a:pt x="131" y="507"/>
                  </a:cubicBezTo>
                  <a:cubicBezTo>
                    <a:pt x="131" y="500"/>
                    <a:pt x="131" y="494"/>
                    <a:pt x="131" y="488"/>
                  </a:cubicBezTo>
                  <a:cubicBezTo>
                    <a:pt x="123" y="488"/>
                    <a:pt x="115" y="488"/>
                    <a:pt x="107" y="488"/>
                  </a:cubicBezTo>
                  <a:close/>
                  <a:moveTo>
                    <a:pt x="43" y="488"/>
                  </a:moveTo>
                  <a:cubicBezTo>
                    <a:pt x="43" y="494"/>
                    <a:pt x="43" y="500"/>
                    <a:pt x="43" y="507"/>
                  </a:cubicBezTo>
                  <a:cubicBezTo>
                    <a:pt x="51" y="507"/>
                    <a:pt x="60" y="507"/>
                    <a:pt x="68" y="507"/>
                  </a:cubicBezTo>
                  <a:cubicBezTo>
                    <a:pt x="68" y="500"/>
                    <a:pt x="68" y="494"/>
                    <a:pt x="68" y="488"/>
                  </a:cubicBezTo>
                  <a:cubicBezTo>
                    <a:pt x="60" y="488"/>
                    <a:pt x="51" y="488"/>
                    <a:pt x="43" y="488"/>
                  </a:cubicBezTo>
                  <a:close/>
                  <a:moveTo>
                    <a:pt x="75" y="488"/>
                  </a:moveTo>
                  <a:cubicBezTo>
                    <a:pt x="75" y="494"/>
                    <a:pt x="75" y="500"/>
                    <a:pt x="75" y="507"/>
                  </a:cubicBezTo>
                  <a:cubicBezTo>
                    <a:pt x="83" y="507"/>
                    <a:pt x="91" y="507"/>
                    <a:pt x="99" y="507"/>
                  </a:cubicBezTo>
                  <a:cubicBezTo>
                    <a:pt x="99" y="500"/>
                    <a:pt x="99" y="494"/>
                    <a:pt x="99" y="488"/>
                  </a:cubicBezTo>
                  <a:cubicBezTo>
                    <a:pt x="91" y="488"/>
                    <a:pt x="83" y="488"/>
                    <a:pt x="75" y="488"/>
                  </a:cubicBezTo>
                  <a:close/>
                  <a:moveTo>
                    <a:pt x="233" y="524"/>
                  </a:moveTo>
                  <a:cubicBezTo>
                    <a:pt x="233" y="530"/>
                    <a:pt x="233" y="536"/>
                    <a:pt x="233" y="542"/>
                  </a:cubicBezTo>
                  <a:cubicBezTo>
                    <a:pt x="241" y="542"/>
                    <a:pt x="249" y="542"/>
                    <a:pt x="257" y="542"/>
                  </a:cubicBezTo>
                  <a:cubicBezTo>
                    <a:pt x="257" y="536"/>
                    <a:pt x="257" y="530"/>
                    <a:pt x="257" y="524"/>
                  </a:cubicBezTo>
                  <a:cubicBezTo>
                    <a:pt x="249" y="524"/>
                    <a:pt x="241" y="524"/>
                    <a:pt x="233" y="524"/>
                  </a:cubicBezTo>
                  <a:close/>
                  <a:moveTo>
                    <a:pt x="201" y="524"/>
                  </a:moveTo>
                  <a:cubicBezTo>
                    <a:pt x="201" y="530"/>
                    <a:pt x="201" y="536"/>
                    <a:pt x="201" y="542"/>
                  </a:cubicBezTo>
                  <a:cubicBezTo>
                    <a:pt x="210" y="542"/>
                    <a:pt x="218" y="542"/>
                    <a:pt x="226" y="542"/>
                  </a:cubicBezTo>
                  <a:cubicBezTo>
                    <a:pt x="226" y="536"/>
                    <a:pt x="226" y="530"/>
                    <a:pt x="226" y="524"/>
                  </a:cubicBezTo>
                  <a:cubicBezTo>
                    <a:pt x="218" y="524"/>
                    <a:pt x="210" y="524"/>
                    <a:pt x="201" y="524"/>
                  </a:cubicBezTo>
                  <a:close/>
                  <a:moveTo>
                    <a:pt x="138" y="524"/>
                  </a:moveTo>
                  <a:cubicBezTo>
                    <a:pt x="138" y="530"/>
                    <a:pt x="138" y="536"/>
                    <a:pt x="138" y="542"/>
                  </a:cubicBezTo>
                  <a:cubicBezTo>
                    <a:pt x="146" y="542"/>
                    <a:pt x="154" y="542"/>
                    <a:pt x="163" y="542"/>
                  </a:cubicBezTo>
                  <a:cubicBezTo>
                    <a:pt x="163" y="536"/>
                    <a:pt x="163" y="530"/>
                    <a:pt x="163" y="524"/>
                  </a:cubicBezTo>
                  <a:cubicBezTo>
                    <a:pt x="154" y="524"/>
                    <a:pt x="146" y="524"/>
                    <a:pt x="138" y="524"/>
                  </a:cubicBezTo>
                  <a:close/>
                  <a:moveTo>
                    <a:pt x="43" y="524"/>
                  </a:moveTo>
                  <a:cubicBezTo>
                    <a:pt x="43" y="530"/>
                    <a:pt x="43" y="536"/>
                    <a:pt x="43" y="542"/>
                  </a:cubicBezTo>
                  <a:cubicBezTo>
                    <a:pt x="51" y="542"/>
                    <a:pt x="60" y="542"/>
                    <a:pt x="68" y="542"/>
                  </a:cubicBezTo>
                  <a:cubicBezTo>
                    <a:pt x="68" y="536"/>
                    <a:pt x="68" y="530"/>
                    <a:pt x="68" y="524"/>
                  </a:cubicBezTo>
                  <a:cubicBezTo>
                    <a:pt x="60" y="524"/>
                    <a:pt x="51" y="524"/>
                    <a:pt x="43" y="524"/>
                  </a:cubicBezTo>
                  <a:close/>
                  <a:moveTo>
                    <a:pt x="233" y="560"/>
                  </a:moveTo>
                  <a:cubicBezTo>
                    <a:pt x="233" y="566"/>
                    <a:pt x="233" y="572"/>
                    <a:pt x="233" y="578"/>
                  </a:cubicBezTo>
                  <a:cubicBezTo>
                    <a:pt x="241" y="578"/>
                    <a:pt x="249" y="578"/>
                    <a:pt x="257" y="578"/>
                  </a:cubicBezTo>
                  <a:cubicBezTo>
                    <a:pt x="257" y="572"/>
                    <a:pt x="257" y="566"/>
                    <a:pt x="257" y="560"/>
                  </a:cubicBezTo>
                  <a:cubicBezTo>
                    <a:pt x="249" y="560"/>
                    <a:pt x="241" y="560"/>
                    <a:pt x="233" y="560"/>
                  </a:cubicBezTo>
                  <a:close/>
                  <a:moveTo>
                    <a:pt x="201" y="560"/>
                  </a:moveTo>
                  <a:cubicBezTo>
                    <a:pt x="201" y="566"/>
                    <a:pt x="201" y="572"/>
                    <a:pt x="201" y="578"/>
                  </a:cubicBezTo>
                  <a:cubicBezTo>
                    <a:pt x="210" y="578"/>
                    <a:pt x="218" y="578"/>
                    <a:pt x="226" y="578"/>
                  </a:cubicBezTo>
                  <a:cubicBezTo>
                    <a:pt x="226" y="572"/>
                    <a:pt x="226" y="566"/>
                    <a:pt x="226" y="560"/>
                  </a:cubicBezTo>
                  <a:cubicBezTo>
                    <a:pt x="218" y="560"/>
                    <a:pt x="210" y="560"/>
                    <a:pt x="201" y="560"/>
                  </a:cubicBezTo>
                  <a:close/>
                  <a:moveTo>
                    <a:pt x="138" y="560"/>
                  </a:moveTo>
                  <a:cubicBezTo>
                    <a:pt x="138" y="566"/>
                    <a:pt x="138" y="572"/>
                    <a:pt x="138" y="578"/>
                  </a:cubicBezTo>
                  <a:cubicBezTo>
                    <a:pt x="146" y="578"/>
                    <a:pt x="154" y="578"/>
                    <a:pt x="163" y="578"/>
                  </a:cubicBezTo>
                  <a:cubicBezTo>
                    <a:pt x="163" y="572"/>
                    <a:pt x="163" y="566"/>
                    <a:pt x="163" y="560"/>
                  </a:cubicBezTo>
                  <a:cubicBezTo>
                    <a:pt x="154" y="560"/>
                    <a:pt x="146" y="560"/>
                    <a:pt x="138" y="560"/>
                  </a:cubicBezTo>
                  <a:close/>
                  <a:moveTo>
                    <a:pt x="107" y="560"/>
                  </a:moveTo>
                  <a:cubicBezTo>
                    <a:pt x="107" y="566"/>
                    <a:pt x="107" y="572"/>
                    <a:pt x="107" y="578"/>
                  </a:cubicBezTo>
                  <a:cubicBezTo>
                    <a:pt x="115" y="578"/>
                    <a:pt x="123" y="578"/>
                    <a:pt x="131" y="578"/>
                  </a:cubicBezTo>
                  <a:cubicBezTo>
                    <a:pt x="131" y="572"/>
                    <a:pt x="131" y="566"/>
                    <a:pt x="131" y="560"/>
                  </a:cubicBezTo>
                  <a:cubicBezTo>
                    <a:pt x="123" y="560"/>
                    <a:pt x="115" y="560"/>
                    <a:pt x="107" y="560"/>
                  </a:cubicBezTo>
                  <a:close/>
                  <a:moveTo>
                    <a:pt x="43" y="560"/>
                  </a:moveTo>
                  <a:cubicBezTo>
                    <a:pt x="43" y="566"/>
                    <a:pt x="43" y="572"/>
                    <a:pt x="43" y="578"/>
                  </a:cubicBezTo>
                  <a:cubicBezTo>
                    <a:pt x="51" y="578"/>
                    <a:pt x="60" y="578"/>
                    <a:pt x="68" y="578"/>
                  </a:cubicBezTo>
                  <a:cubicBezTo>
                    <a:pt x="68" y="572"/>
                    <a:pt x="68" y="566"/>
                    <a:pt x="68" y="560"/>
                  </a:cubicBezTo>
                  <a:cubicBezTo>
                    <a:pt x="60" y="560"/>
                    <a:pt x="51" y="560"/>
                    <a:pt x="43" y="560"/>
                  </a:cubicBezTo>
                  <a:close/>
                  <a:moveTo>
                    <a:pt x="75" y="560"/>
                  </a:moveTo>
                  <a:cubicBezTo>
                    <a:pt x="75" y="566"/>
                    <a:pt x="75" y="572"/>
                    <a:pt x="75" y="578"/>
                  </a:cubicBezTo>
                  <a:cubicBezTo>
                    <a:pt x="83" y="578"/>
                    <a:pt x="91" y="578"/>
                    <a:pt x="99" y="578"/>
                  </a:cubicBezTo>
                  <a:cubicBezTo>
                    <a:pt x="99" y="572"/>
                    <a:pt x="99" y="566"/>
                    <a:pt x="99" y="560"/>
                  </a:cubicBezTo>
                  <a:cubicBezTo>
                    <a:pt x="91" y="560"/>
                    <a:pt x="83" y="560"/>
                    <a:pt x="75" y="560"/>
                  </a:cubicBezTo>
                  <a:close/>
                  <a:moveTo>
                    <a:pt x="233" y="595"/>
                  </a:moveTo>
                  <a:cubicBezTo>
                    <a:pt x="233" y="602"/>
                    <a:pt x="233" y="608"/>
                    <a:pt x="233" y="614"/>
                  </a:cubicBezTo>
                  <a:cubicBezTo>
                    <a:pt x="241" y="614"/>
                    <a:pt x="249" y="614"/>
                    <a:pt x="257" y="614"/>
                  </a:cubicBezTo>
                  <a:cubicBezTo>
                    <a:pt x="257" y="608"/>
                    <a:pt x="257" y="602"/>
                    <a:pt x="257" y="595"/>
                  </a:cubicBezTo>
                  <a:cubicBezTo>
                    <a:pt x="249" y="595"/>
                    <a:pt x="241" y="595"/>
                    <a:pt x="233" y="595"/>
                  </a:cubicBezTo>
                  <a:close/>
                  <a:moveTo>
                    <a:pt x="201" y="595"/>
                  </a:moveTo>
                  <a:cubicBezTo>
                    <a:pt x="201" y="602"/>
                    <a:pt x="201" y="608"/>
                    <a:pt x="201" y="614"/>
                  </a:cubicBezTo>
                  <a:cubicBezTo>
                    <a:pt x="210" y="614"/>
                    <a:pt x="218" y="614"/>
                    <a:pt x="226" y="614"/>
                  </a:cubicBezTo>
                  <a:cubicBezTo>
                    <a:pt x="226" y="608"/>
                    <a:pt x="226" y="602"/>
                    <a:pt x="226" y="595"/>
                  </a:cubicBezTo>
                  <a:cubicBezTo>
                    <a:pt x="218" y="595"/>
                    <a:pt x="210" y="595"/>
                    <a:pt x="201" y="595"/>
                  </a:cubicBezTo>
                  <a:close/>
                  <a:moveTo>
                    <a:pt x="170" y="595"/>
                  </a:moveTo>
                  <a:cubicBezTo>
                    <a:pt x="170" y="602"/>
                    <a:pt x="170" y="608"/>
                    <a:pt x="170" y="614"/>
                  </a:cubicBezTo>
                  <a:cubicBezTo>
                    <a:pt x="178" y="614"/>
                    <a:pt x="186" y="614"/>
                    <a:pt x="194" y="614"/>
                  </a:cubicBezTo>
                  <a:cubicBezTo>
                    <a:pt x="194" y="608"/>
                    <a:pt x="194" y="602"/>
                    <a:pt x="194" y="595"/>
                  </a:cubicBezTo>
                  <a:cubicBezTo>
                    <a:pt x="186" y="595"/>
                    <a:pt x="178" y="595"/>
                    <a:pt x="170" y="595"/>
                  </a:cubicBezTo>
                  <a:close/>
                  <a:moveTo>
                    <a:pt x="138" y="595"/>
                  </a:moveTo>
                  <a:cubicBezTo>
                    <a:pt x="138" y="602"/>
                    <a:pt x="138" y="608"/>
                    <a:pt x="138" y="614"/>
                  </a:cubicBezTo>
                  <a:cubicBezTo>
                    <a:pt x="146" y="614"/>
                    <a:pt x="154" y="614"/>
                    <a:pt x="163" y="614"/>
                  </a:cubicBezTo>
                  <a:cubicBezTo>
                    <a:pt x="163" y="608"/>
                    <a:pt x="163" y="602"/>
                    <a:pt x="163" y="595"/>
                  </a:cubicBezTo>
                  <a:cubicBezTo>
                    <a:pt x="154" y="595"/>
                    <a:pt x="146" y="595"/>
                    <a:pt x="138" y="595"/>
                  </a:cubicBezTo>
                  <a:close/>
                  <a:moveTo>
                    <a:pt x="43" y="595"/>
                  </a:moveTo>
                  <a:cubicBezTo>
                    <a:pt x="43" y="602"/>
                    <a:pt x="43" y="608"/>
                    <a:pt x="43" y="614"/>
                  </a:cubicBezTo>
                  <a:cubicBezTo>
                    <a:pt x="51" y="614"/>
                    <a:pt x="60" y="614"/>
                    <a:pt x="68" y="614"/>
                  </a:cubicBezTo>
                  <a:cubicBezTo>
                    <a:pt x="68" y="608"/>
                    <a:pt x="68" y="602"/>
                    <a:pt x="68" y="595"/>
                  </a:cubicBezTo>
                  <a:cubicBezTo>
                    <a:pt x="60" y="595"/>
                    <a:pt x="51" y="595"/>
                    <a:pt x="43" y="595"/>
                  </a:cubicBezTo>
                  <a:close/>
                  <a:moveTo>
                    <a:pt x="75" y="595"/>
                  </a:moveTo>
                  <a:cubicBezTo>
                    <a:pt x="75" y="602"/>
                    <a:pt x="75" y="608"/>
                    <a:pt x="75" y="614"/>
                  </a:cubicBezTo>
                  <a:cubicBezTo>
                    <a:pt x="83" y="614"/>
                    <a:pt x="91" y="614"/>
                    <a:pt x="99" y="614"/>
                  </a:cubicBezTo>
                  <a:cubicBezTo>
                    <a:pt x="99" y="608"/>
                    <a:pt x="99" y="602"/>
                    <a:pt x="99" y="595"/>
                  </a:cubicBezTo>
                  <a:cubicBezTo>
                    <a:pt x="91" y="595"/>
                    <a:pt x="83" y="595"/>
                    <a:pt x="75" y="595"/>
                  </a:cubicBezTo>
                  <a:close/>
                  <a:moveTo>
                    <a:pt x="201" y="631"/>
                  </a:moveTo>
                  <a:cubicBezTo>
                    <a:pt x="201" y="638"/>
                    <a:pt x="201" y="644"/>
                    <a:pt x="201" y="650"/>
                  </a:cubicBezTo>
                  <a:cubicBezTo>
                    <a:pt x="210" y="650"/>
                    <a:pt x="218" y="650"/>
                    <a:pt x="226" y="650"/>
                  </a:cubicBezTo>
                  <a:cubicBezTo>
                    <a:pt x="226" y="644"/>
                    <a:pt x="226" y="638"/>
                    <a:pt x="226" y="631"/>
                  </a:cubicBezTo>
                  <a:cubicBezTo>
                    <a:pt x="218" y="631"/>
                    <a:pt x="210" y="631"/>
                    <a:pt x="201" y="631"/>
                  </a:cubicBezTo>
                  <a:close/>
                  <a:moveTo>
                    <a:pt x="170" y="631"/>
                  </a:moveTo>
                  <a:cubicBezTo>
                    <a:pt x="170" y="638"/>
                    <a:pt x="170" y="644"/>
                    <a:pt x="170" y="650"/>
                  </a:cubicBezTo>
                  <a:cubicBezTo>
                    <a:pt x="178" y="650"/>
                    <a:pt x="186" y="650"/>
                    <a:pt x="194" y="650"/>
                  </a:cubicBezTo>
                  <a:cubicBezTo>
                    <a:pt x="194" y="644"/>
                    <a:pt x="194" y="638"/>
                    <a:pt x="194" y="631"/>
                  </a:cubicBezTo>
                  <a:cubicBezTo>
                    <a:pt x="186" y="631"/>
                    <a:pt x="178" y="631"/>
                    <a:pt x="170" y="631"/>
                  </a:cubicBezTo>
                  <a:close/>
                  <a:moveTo>
                    <a:pt x="107" y="631"/>
                  </a:moveTo>
                  <a:cubicBezTo>
                    <a:pt x="107" y="638"/>
                    <a:pt x="107" y="644"/>
                    <a:pt x="107" y="650"/>
                  </a:cubicBezTo>
                  <a:cubicBezTo>
                    <a:pt x="115" y="650"/>
                    <a:pt x="123" y="650"/>
                    <a:pt x="131" y="650"/>
                  </a:cubicBezTo>
                  <a:cubicBezTo>
                    <a:pt x="131" y="644"/>
                    <a:pt x="131" y="638"/>
                    <a:pt x="131" y="631"/>
                  </a:cubicBezTo>
                  <a:cubicBezTo>
                    <a:pt x="123" y="631"/>
                    <a:pt x="115" y="631"/>
                    <a:pt x="107" y="631"/>
                  </a:cubicBezTo>
                  <a:close/>
                  <a:moveTo>
                    <a:pt x="233" y="667"/>
                  </a:moveTo>
                  <a:cubicBezTo>
                    <a:pt x="233" y="674"/>
                    <a:pt x="233" y="680"/>
                    <a:pt x="233" y="686"/>
                  </a:cubicBezTo>
                  <a:cubicBezTo>
                    <a:pt x="241" y="686"/>
                    <a:pt x="249" y="686"/>
                    <a:pt x="257" y="686"/>
                  </a:cubicBezTo>
                  <a:cubicBezTo>
                    <a:pt x="257" y="680"/>
                    <a:pt x="257" y="674"/>
                    <a:pt x="257" y="667"/>
                  </a:cubicBezTo>
                  <a:cubicBezTo>
                    <a:pt x="249" y="667"/>
                    <a:pt x="241" y="667"/>
                    <a:pt x="233" y="667"/>
                  </a:cubicBezTo>
                  <a:close/>
                  <a:moveTo>
                    <a:pt x="201" y="667"/>
                  </a:moveTo>
                  <a:cubicBezTo>
                    <a:pt x="201" y="674"/>
                    <a:pt x="201" y="680"/>
                    <a:pt x="201" y="686"/>
                  </a:cubicBezTo>
                  <a:cubicBezTo>
                    <a:pt x="210" y="686"/>
                    <a:pt x="218" y="686"/>
                    <a:pt x="226" y="686"/>
                  </a:cubicBezTo>
                  <a:cubicBezTo>
                    <a:pt x="226" y="680"/>
                    <a:pt x="226" y="674"/>
                    <a:pt x="226" y="667"/>
                  </a:cubicBezTo>
                  <a:cubicBezTo>
                    <a:pt x="218" y="667"/>
                    <a:pt x="210" y="667"/>
                    <a:pt x="201" y="667"/>
                  </a:cubicBezTo>
                  <a:close/>
                  <a:moveTo>
                    <a:pt x="170" y="667"/>
                  </a:moveTo>
                  <a:cubicBezTo>
                    <a:pt x="170" y="674"/>
                    <a:pt x="170" y="680"/>
                    <a:pt x="170" y="686"/>
                  </a:cubicBezTo>
                  <a:cubicBezTo>
                    <a:pt x="178" y="686"/>
                    <a:pt x="186" y="686"/>
                    <a:pt x="194" y="686"/>
                  </a:cubicBezTo>
                  <a:cubicBezTo>
                    <a:pt x="194" y="680"/>
                    <a:pt x="194" y="674"/>
                    <a:pt x="194" y="667"/>
                  </a:cubicBezTo>
                  <a:cubicBezTo>
                    <a:pt x="186" y="667"/>
                    <a:pt x="178" y="667"/>
                    <a:pt x="170" y="667"/>
                  </a:cubicBezTo>
                  <a:close/>
                  <a:moveTo>
                    <a:pt x="107" y="667"/>
                  </a:moveTo>
                  <a:cubicBezTo>
                    <a:pt x="107" y="674"/>
                    <a:pt x="107" y="680"/>
                    <a:pt x="107" y="686"/>
                  </a:cubicBezTo>
                  <a:cubicBezTo>
                    <a:pt x="115" y="686"/>
                    <a:pt x="123" y="686"/>
                    <a:pt x="131" y="686"/>
                  </a:cubicBezTo>
                  <a:cubicBezTo>
                    <a:pt x="131" y="680"/>
                    <a:pt x="131" y="674"/>
                    <a:pt x="131" y="667"/>
                  </a:cubicBezTo>
                  <a:cubicBezTo>
                    <a:pt x="123" y="667"/>
                    <a:pt x="115" y="667"/>
                    <a:pt x="107" y="667"/>
                  </a:cubicBezTo>
                  <a:close/>
                  <a:moveTo>
                    <a:pt x="201" y="703"/>
                  </a:moveTo>
                  <a:cubicBezTo>
                    <a:pt x="201" y="709"/>
                    <a:pt x="201" y="716"/>
                    <a:pt x="201" y="722"/>
                  </a:cubicBezTo>
                  <a:cubicBezTo>
                    <a:pt x="210" y="722"/>
                    <a:pt x="218" y="722"/>
                    <a:pt x="226" y="722"/>
                  </a:cubicBezTo>
                  <a:cubicBezTo>
                    <a:pt x="226" y="716"/>
                    <a:pt x="226" y="709"/>
                    <a:pt x="226" y="703"/>
                  </a:cubicBezTo>
                  <a:cubicBezTo>
                    <a:pt x="218" y="703"/>
                    <a:pt x="210" y="703"/>
                    <a:pt x="201" y="703"/>
                  </a:cubicBezTo>
                  <a:close/>
                  <a:moveTo>
                    <a:pt x="138" y="703"/>
                  </a:moveTo>
                  <a:cubicBezTo>
                    <a:pt x="138" y="709"/>
                    <a:pt x="138" y="716"/>
                    <a:pt x="138" y="722"/>
                  </a:cubicBezTo>
                  <a:cubicBezTo>
                    <a:pt x="146" y="722"/>
                    <a:pt x="154" y="722"/>
                    <a:pt x="163" y="722"/>
                  </a:cubicBezTo>
                  <a:cubicBezTo>
                    <a:pt x="163" y="716"/>
                    <a:pt x="163" y="709"/>
                    <a:pt x="163" y="703"/>
                  </a:cubicBezTo>
                  <a:cubicBezTo>
                    <a:pt x="154" y="703"/>
                    <a:pt x="146" y="703"/>
                    <a:pt x="138" y="703"/>
                  </a:cubicBezTo>
                  <a:close/>
                  <a:moveTo>
                    <a:pt x="107" y="703"/>
                  </a:moveTo>
                  <a:cubicBezTo>
                    <a:pt x="107" y="709"/>
                    <a:pt x="107" y="716"/>
                    <a:pt x="107" y="722"/>
                  </a:cubicBezTo>
                  <a:cubicBezTo>
                    <a:pt x="115" y="722"/>
                    <a:pt x="123" y="722"/>
                    <a:pt x="131" y="722"/>
                  </a:cubicBezTo>
                  <a:cubicBezTo>
                    <a:pt x="131" y="716"/>
                    <a:pt x="131" y="709"/>
                    <a:pt x="131" y="703"/>
                  </a:cubicBezTo>
                  <a:cubicBezTo>
                    <a:pt x="123" y="703"/>
                    <a:pt x="115" y="703"/>
                    <a:pt x="107" y="703"/>
                  </a:cubicBezTo>
                  <a:close/>
                  <a:moveTo>
                    <a:pt x="43" y="703"/>
                  </a:moveTo>
                  <a:cubicBezTo>
                    <a:pt x="43" y="709"/>
                    <a:pt x="43" y="716"/>
                    <a:pt x="43" y="722"/>
                  </a:cubicBezTo>
                  <a:cubicBezTo>
                    <a:pt x="51" y="722"/>
                    <a:pt x="60" y="722"/>
                    <a:pt x="68" y="722"/>
                  </a:cubicBezTo>
                  <a:cubicBezTo>
                    <a:pt x="68" y="716"/>
                    <a:pt x="68" y="709"/>
                    <a:pt x="68" y="703"/>
                  </a:cubicBezTo>
                  <a:cubicBezTo>
                    <a:pt x="60" y="703"/>
                    <a:pt x="51" y="703"/>
                    <a:pt x="43" y="703"/>
                  </a:cubicBezTo>
                  <a:close/>
                  <a:moveTo>
                    <a:pt x="75" y="703"/>
                  </a:moveTo>
                  <a:cubicBezTo>
                    <a:pt x="75" y="709"/>
                    <a:pt x="75" y="716"/>
                    <a:pt x="75" y="722"/>
                  </a:cubicBezTo>
                  <a:cubicBezTo>
                    <a:pt x="83" y="722"/>
                    <a:pt x="91" y="722"/>
                    <a:pt x="99" y="722"/>
                  </a:cubicBezTo>
                  <a:cubicBezTo>
                    <a:pt x="99" y="716"/>
                    <a:pt x="99" y="709"/>
                    <a:pt x="99" y="703"/>
                  </a:cubicBezTo>
                  <a:cubicBezTo>
                    <a:pt x="91" y="703"/>
                    <a:pt x="83" y="703"/>
                    <a:pt x="75" y="703"/>
                  </a:cubicBezTo>
                  <a:close/>
                  <a:moveTo>
                    <a:pt x="201" y="739"/>
                  </a:moveTo>
                  <a:cubicBezTo>
                    <a:pt x="201" y="745"/>
                    <a:pt x="201" y="752"/>
                    <a:pt x="201" y="758"/>
                  </a:cubicBezTo>
                  <a:cubicBezTo>
                    <a:pt x="210" y="758"/>
                    <a:pt x="218" y="758"/>
                    <a:pt x="226" y="758"/>
                  </a:cubicBezTo>
                  <a:cubicBezTo>
                    <a:pt x="226" y="752"/>
                    <a:pt x="226" y="745"/>
                    <a:pt x="226" y="739"/>
                  </a:cubicBezTo>
                  <a:cubicBezTo>
                    <a:pt x="218" y="739"/>
                    <a:pt x="210" y="739"/>
                    <a:pt x="201" y="739"/>
                  </a:cubicBezTo>
                  <a:close/>
                  <a:moveTo>
                    <a:pt x="170" y="739"/>
                  </a:moveTo>
                  <a:cubicBezTo>
                    <a:pt x="170" y="745"/>
                    <a:pt x="170" y="752"/>
                    <a:pt x="170" y="758"/>
                  </a:cubicBezTo>
                  <a:cubicBezTo>
                    <a:pt x="178" y="758"/>
                    <a:pt x="186" y="758"/>
                    <a:pt x="194" y="758"/>
                  </a:cubicBezTo>
                  <a:cubicBezTo>
                    <a:pt x="194" y="752"/>
                    <a:pt x="194" y="745"/>
                    <a:pt x="194" y="739"/>
                  </a:cubicBezTo>
                  <a:cubicBezTo>
                    <a:pt x="186" y="739"/>
                    <a:pt x="178" y="739"/>
                    <a:pt x="170" y="739"/>
                  </a:cubicBezTo>
                  <a:close/>
                  <a:moveTo>
                    <a:pt x="138" y="739"/>
                  </a:moveTo>
                  <a:cubicBezTo>
                    <a:pt x="138" y="745"/>
                    <a:pt x="138" y="752"/>
                    <a:pt x="138" y="758"/>
                  </a:cubicBezTo>
                  <a:cubicBezTo>
                    <a:pt x="146" y="758"/>
                    <a:pt x="154" y="758"/>
                    <a:pt x="163" y="758"/>
                  </a:cubicBezTo>
                  <a:cubicBezTo>
                    <a:pt x="163" y="752"/>
                    <a:pt x="163" y="745"/>
                    <a:pt x="163" y="739"/>
                  </a:cubicBezTo>
                  <a:cubicBezTo>
                    <a:pt x="154" y="739"/>
                    <a:pt x="146" y="739"/>
                    <a:pt x="138" y="739"/>
                  </a:cubicBezTo>
                  <a:close/>
                  <a:moveTo>
                    <a:pt x="107" y="739"/>
                  </a:moveTo>
                  <a:cubicBezTo>
                    <a:pt x="107" y="745"/>
                    <a:pt x="107" y="752"/>
                    <a:pt x="107" y="758"/>
                  </a:cubicBezTo>
                  <a:cubicBezTo>
                    <a:pt x="115" y="758"/>
                    <a:pt x="123" y="758"/>
                    <a:pt x="131" y="758"/>
                  </a:cubicBezTo>
                  <a:cubicBezTo>
                    <a:pt x="131" y="752"/>
                    <a:pt x="131" y="745"/>
                    <a:pt x="131" y="739"/>
                  </a:cubicBezTo>
                  <a:cubicBezTo>
                    <a:pt x="123" y="739"/>
                    <a:pt x="115" y="739"/>
                    <a:pt x="107" y="739"/>
                  </a:cubicBezTo>
                  <a:close/>
                  <a:moveTo>
                    <a:pt x="233" y="775"/>
                  </a:moveTo>
                  <a:cubicBezTo>
                    <a:pt x="233" y="781"/>
                    <a:pt x="233" y="788"/>
                    <a:pt x="233" y="794"/>
                  </a:cubicBezTo>
                  <a:cubicBezTo>
                    <a:pt x="241" y="794"/>
                    <a:pt x="249" y="794"/>
                    <a:pt x="257" y="794"/>
                  </a:cubicBezTo>
                  <a:cubicBezTo>
                    <a:pt x="257" y="788"/>
                    <a:pt x="257" y="781"/>
                    <a:pt x="257" y="775"/>
                  </a:cubicBezTo>
                  <a:cubicBezTo>
                    <a:pt x="249" y="775"/>
                    <a:pt x="241" y="775"/>
                    <a:pt x="233" y="775"/>
                  </a:cubicBezTo>
                  <a:close/>
                  <a:moveTo>
                    <a:pt x="170" y="775"/>
                  </a:moveTo>
                  <a:cubicBezTo>
                    <a:pt x="170" y="781"/>
                    <a:pt x="170" y="788"/>
                    <a:pt x="170" y="794"/>
                  </a:cubicBezTo>
                  <a:cubicBezTo>
                    <a:pt x="178" y="794"/>
                    <a:pt x="186" y="794"/>
                    <a:pt x="194" y="794"/>
                  </a:cubicBezTo>
                  <a:cubicBezTo>
                    <a:pt x="194" y="788"/>
                    <a:pt x="194" y="781"/>
                    <a:pt x="194" y="775"/>
                  </a:cubicBezTo>
                  <a:cubicBezTo>
                    <a:pt x="186" y="775"/>
                    <a:pt x="178" y="775"/>
                    <a:pt x="170" y="775"/>
                  </a:cubicBezTo>
                  <a:close/>
                  <a:moveTo>
                    <a:pt x="138" y="775"/>
                  </a:moveTo>
                  <a:cubicBezTo>
                    <a:pt x="138" y="781"/>
                    <a:pt x="138" y="788"/>
                    <a:pt x="138" y="794"/>
                  </a:cubicBezTo>
                  <a:cubicBezTo>
                    <a:pt x="146" y="794"/>
                    <a:pt x="154" y="794"/>
                    <a:pt x="163" y="794"/>
                  </a:cubicBezTo>
                  <a:cubicBezTo>
                    <a:pt x="163" y="788"/>
                    <a:pt x="163" y="781"/>
                    <a:pt x="163" y="775"/>
                  </a:cubicBezTo>
                  <a:cubicBezTo>
                    <a:pt x="154" y="775"/>
                    <a:pt x="146" y="775"/>
                    <a:pt x="138" y="775"/>
                  </a:cubicBezTo>
                  <a:close/>
                  <a:moveTo>
                    <a:pt x="107" y="775"/>
                  </a:moveTo>
                  <a:cubicBezTo>
                    <a:pt x="107" y="781"/>
                    <a:pt x="107" y="788"/>
                    <a:pt x="107" y="794"/>
                  </a:cubicBezTo>
                  <a:cubicBezTo>
                    <a:pt x="115" y="794"/>
                    <a:pt x="123" y="794"/>
                    <a:pt x="131" y="794"/>
                  </a:cubicBezTo>
                  <a:cubicBezTo>
                    <a:pt x="131" y="788"/>
                    <a:pt x="131" y="781"/>
                    <a:pt x="131" y="775"/>
                  </a:cubicBezTo>
                  <a:cubicBezTo>
                    <a:pt x="123" y="775"/>
                    <a:pt x="115" y="775"/>
                    <a:pt x="107" y="775"/>
                  </a:cubicBezTo>
                  <a:close/>
                  <a:moveTo>
                    <a:pt x="43" y="775"/>
                  </a:moveTo>
                  <a:cubicBezTo>
                    <a:pt x="43" y="781"/>
                    <a:pt x="43" y="788"/>
                    <a:pt x="43" y="794"/>
                  </a:cubicBezTo>
                  <a:cubicBezTo>
                    <a:pt x="51" y="794"/>
                    <a:pt x="60" y="794"/>
                    <a:pt x="68" y="794"/>
                  </a:cubicBezTo>
                  <a:cubicBezTo>
                    <a:pt x="68" y="788"/>
                    <a:pt x="68" y="781"/>
                    <a:pt x="68" y="775"/>
                  </a:cubicBezTo>
                  <a:cubicBezTo>
                    <a:pt x="60" y="775"/>
                    <a:pt x="51" y="775"/>
                    <a:pt x="43" y="775"/>
                  </a:cubicBezTo>
                  <a:close/>
                  <a:moveTo>
                    <a:pt x="233" y="811"/>
                  </a:moveTo>
                  <a:cubicBezTo>
                    <a:pt x="233" y="817"/>
                    <a:pt x="233" y="823"/>
                    <a:pt x="233" y="830"/>
                  </a:cubicBezTo>
                  <a:cubicBezTo>
                    <a:pt x="241" y="830"/>
                    <a:pt x="249" y="830"/>
                    <a:pt x="257" y="830"/>
                  </a:cubicBezTo>
                  <a:cubicBezTo>
                    <a:pt x="257" y="823"/>
                    <a:pt x="257" y="817"/>
                    <a:pt x="257" y="811"/>
                  </a:cubicBezTo>
                  <a:cubicBezTo>
                    <a:pt x="249" y="811"/>
                    <a:pt x="241" y="811"/>
                    <a:pt x="233" y="811"/>
                  </a:cubicBezTo>
                  <a:close/>
                  <a:moveTo>
                    <a:pt x="201" y="811"/>
                  </a:moveTo>
                  <a:cubicBezTo>
                    <a:pt x="201" y="817"/>
                    <a:pt x="201" y="823"/>
                    <a:pt x="201" y="830"/>
                  </a:cubicBezTo>
                  <a:cubicBezTo>
                    <a:pt x="210" y="830"/>
                    <a:pt x="218" y="830"/>
                    <a:pt x="226" y="830"/>
                  </a:cubicBezTo>
                  <a:cubicBezTo>
                    <a:pt x="226" y="823"/>
                    <a:pt x="226" y="817"/>
                    <a:pt x="226" y="811"/>
                  </a:cubicBezTo>
                  <a:cubicBezTo>
                    <a:pt x="218" y="811"/>
                    <a:pt x="210" y="811"/>
                    <a:pt x="201" y="811"/>
                  </a:cubicBezTo>
                  <a:close/>
                  <a:moveTo>
                    <a:pt x="170" y="811"/>
                  </a:moveTo>
                  <a:cubicBezTo>
                    <a:pt x="170" y="817"/>
                    <a:pt x="170" y="823"/>
                    <a:pt x="170" y="830"/>
                  </a:cubicBezTo>
                  <a:cubicBezTo>
                    <a:pt x="178" y="830"/>
                    <a:pt x="186" y="830"/>
                    <a:pt x="194" y="830"/>
                  </a:cubicBezTo>
                  <a:cubicBezTo>
                    <a:pt x="194" y="823"/>
                    <a:pt x="194" y="817"/>
                    <a:pt x="194" y="811"/>
                  </a:cubicBezTo>
                  <a:cubicBezTo>
                    <a:pt x="186" y="811"/>
                    <a:pt x="178" y="811"/>
                    <a:pt x="170" y="811"/>
                  </a:cubicBezTo>
                  <a:close/>
                  <a:moveTo>
                    <a:pt x="43" y="811"/>
                  </a:moveTo>
                  <a:cubicBezTo>
                    <a:pt x="43" y="817"/>
                    <a:pt x="43" y="823"/>
                    <a:pt x="43" y="830"/>
                  </a:cubicBezTo>
                  <a:cubicBezTo>
                    <a:pt x="51" y="830"/>
                    <a:pt x="60" y="830"/>
                    <a:pt x="68" y="830"/>
                  </a:cubicBezTo>
                  <a:cubicBezTo>
                    <a:pt x="68" y="823"/>
                    <a:pt x="68" y="817"/>
                    <a:pt x="68" y="811"/>
                  </a:cubicBezTo>
                  <a:cubicBezTo>
                    <a:pt x="60" y="811"/>
                    <a:pt x="51" y="811"/>
                    <a:pt x="43" y="811"/>
                  </a:cubicBezTo>
                  <a:close/>
                  <a:moveTo>
                    <a:pt x="75" y="811"/>
                  </a:moveTo>
                  <a:cubicBezTo>
                    <a:pt x="75" y="817"/>
                    <a:pt x="75" y="823"/>
                    <a:pt x="75" y="830"/>
                  </a:cubicBezTo>
                  <a:cubicBezTo>
                    <a:pt x="83" y="830"/>
                    <a:pt x="91" y="830"/>
                    <a:pt x="99" y="830"/>
                  </a:cubicBezTo>
                  <a:cubicBezTo>
                    <a:pt x="99" y="823"/>
                    <a:pt x="99" y="817"/>
                    <a:pt x="99" y="811"/>
                  </a:cubicBezTo>
                  <a:cubicBezTo>
                    <a:pt x="91" y="811"/>
                    <a:pt x="83" y="811"/>
                    <a:pt x="75" y="811"/>
                  </a:cubicBezTo>
                  <a:close/>
                  <a:moveTo>
                    <a:pt x="233" y="847"/>
                  </a:moveTo>
                  <a:cubicBezTo>
                    <a:pt x="233" y="853"/>
                    <a:pt x="233" y="859"/>
                    <a:pt x="233" y="866"/>
                  </a:cubicBezTo>
                  <a:cubicBezTo>
                    <a:pt x="241" y="866"/>
                    <a:pt x="249" y="866"/>
                    <a:pt x="257" y="866"/>
                  </a:cubicBezTo>
                  <a:cubicBezTo>
                    <a:pt x="257" y="859"/>
                    <a:pt x="257" y="853"/>
                    <a:pt x="257" y="847"/>
                  </a:cubicBezTo>
                  <a:cubicBezTo>
                    <a:pt x="249" y="847"/>
                    <a:pt x="241" y="847"/>
                    <a:pt x="233" y="847"/>
                  </a:cubicBezTo>
                  <a:close/>
                  <a:moveTo>
                    <a:pt x="201" y="847"/>
                  </a:moveTo>
                  <a:cubicBezTo>
                    <a:pt x="201" y="853"/>
                    <a:pt x="201" y="859"/>
                    <a:pt x="201" y="866"/>
                  </a:cubicBezTo>
                  <a:cubicBezTo>
                    <a:pt x="210" y="866"/>
                    <a:pt x="218" y="866"/>
                    <a:pt x="226" y="866"/>
                  </a:cubicBezTo>
                  <a:cubicBezTo>
                    <a:pt x="226" y="859"/>
                    <a:pt x="226" y="853"/>
                    <a:pt x="226" y="847"/>
                  </a:cubicBezTo>
                  <a:cubicBezTo>
                    <a:pt x="218" y="847"/>
                    <a:pt x="210" y="847"/>
                    <a:pt x="201" y="847"/>
                  </a:cubicBezTo>
                  <a:close/>
                  <a:moveTo>
                    <a:pt x="138" y="847"/>
                  </a:moveTo>
                  <a:cubicBezTo>
                    <a:pt x="138" y="853"/>
                    <a:pt x="138" y="859"/>
                    <a:pt x="138" y="866"/>
                  </a:cubicBezTo>
                  <a:cubicBezTo>
                    <a:pt x="146" y="866"/>
                    <a:pt x="154" y="866"/>
                    <a:pt x="163" y="866"/>
                  </a:cubicBezTo>
                  <a:cubicBezTo>
                    <a:pt x="163" y="859"/>
                    <a:pt x="163" y="853"/>
                    <a:pt x="163" y="847"/>
                  </a:cubicBezTo>
                  <a:cubicBezTo>
                    <a:pt x="154" y="847"/>
                    <a:pt x="146" y="847"/>
                    <a:pt x="138" y="847"/>
                  </a:cubicBezTo>
                  <a:close/>
                  <a:moveTo>
                    <a:pt x="107" y="847"/>
                  </a:moveTo>
                  <a:cubicBezTo>
                    <a:pt x="107" y="853"/>
                    <a:pt x="107" y="859"/>
                    <a:pt x="107" y="866"/>
                  </a:cubicBezTo>
                  <a:cubicBezTo>
                    <a:pt x="115" y="866"/>
                    <a:pt x="123" y="866"/>
                    <a:pt x="131" y="866"/>
                  </a:cubicBezTo>
                  <a:cubicBezTo>
                    <a:pt x="131" y="859"/>
                    <a:pt x="131" y="853"/>
                    <a:pt x="131" y="847"/>
                  </a:cubicBezTo>
                  <a:cubicBezTo>
                    <a:pt x="123" y="847"/>
                    <a:pt x="115" y="847"/>
                    <a:pt x="107" y="847"/>
                  </a:cubicBezTo>
                  <a:close/>
                  <a:moveTo>
                    <a:pt x="43" y="847"/>
                  </a:moveTo>
                  <a:cubicBezTo>
                    <a:pt x="43" y="853"/>
                    <a:pt x="43" y="859"/>
                    <a:pt x="43" y="866"/>
                  </a:cubicBezTo>
                  <a:cubicBezTo>
                    <a:pt x="51" y="866"/>
                    <a:pt x="60" y="866"/>
                    <a:pt x="68" y="866"/>
                  </a:cubicBezTo>
                  <a:cubicBezTo>
                    <a:pt x="68" y="859"/>
                    <a:pt x="68" y="853"/>
                    <a:pt x="68" y="847"/>
                  </a:cubicBezTo>
                  <a:cubicBezTo>
                    <a:pt x="60" y="847"/>
                    <a:pt x="51" y="847"/>
                    <a:pt x="43" y="847"/>
                  </a:cubicBezTo>
                  <a:close/>
                  <a:moveTo>
                    <a:pt x="75" y="847"/>
                  </a:moveTo>
                  <a:cubicBezTo>
                    <a:pt x="75" y="853"/>
                    <a:pt x="75" y="859"/>
                    <a:pt x="75" y="866"/>
                  </a:cubicBezTo>
                  <a:cubicBezTo>
                    <a:pt x="83" y="866"/>
                    <a:pt x="91" y="866"/>
                    <a:pt x="99" y="866"/>
                  </a:cubicBezTo>
                  <a:cubicBezTo>
                    <a:pt x="99" y="859"/>
                    <a:pt x="99" y="853"/>
                    <a:pt x="99" y="847"/>
                  </a:cubicBezTo>
                  <a:cubicBezTo>
                    <a:pt x="91" y="847"/>
                    <a:pt x="83" y="847"/>
                    <a:pt x="75" y="847"/>
                  </a:cubicBezTo>
                  <a:close/>
                  <a:moveTo>
                    <a:pt x="233" y="883"/>
                  </a:moveTo>
                  <a:cubicBezTo>
                    <a:pt x="233" y="889"/>
                    <a:pt x="233" y="895"/>
                    <a:pt x="233" y="902"/>
                  </a:cubicBezTo>
                  <a:cubicBezTo>
                    <a:pt x="241" y="902"/>
                    <a:pt x="249" y="902"/>
                    <a:pt x="257" y="902"/>
                  </a:cubicBezTo>
                  <a:cubicBezTo>
                    <a:pt x="257" y="895"/>
                    <a:pt x="257" y="889"/>
                    <a:pt x="257" y="883"/>
                  </a:cubicBezTo>
                  <a:cubicBezTo>
                    <a:pt x="249" y="883"/>
                    <a:pt x="241" y="883"/>
                    <a:pt x="233" y="883"/>
                  </a:cubicBezTo>
                  <a:close/>
                  <a:moveTo>
                    <a:pt x="201" y="883"/>
                  </a:moveTo>
                  <a:cubicBezTo>
                    <a:pt x="201" y="889"/>
                    <a:pt x="201" y="895"/>
                    <a:pt x="201" y="902"/>
                  </a:cubicBezTo>
                  <a:cubicBezTo>
                    <a:pt x="210" y="902"/>
                    <a:pt x="218" y="902"/>
                    <a:pt x="226" y="902"/>
                  </a:cubicBezTo>
                  <a:cubicBezTo>
                    <a:pt x="226" y="895"/>
                    <a:pt x="226" y="889"/>
                    <a:pt x="226" y="883"/>
                  </a:cubicBezTo>
                  <a:cubicBezTo>
                    <a:pt x="218" y="883"/>
                    <a:pt x="210" y="883"/>
                    <a:pt x="201" y="883"/>
                  </a:cubicBezTo>
                  <a:close/>
                  <a:moveTo>
                    <a:pt x="170" y="883"/>
                  </a:moveTo>
                  <a:cubicBezTo>
                    <a:pt x="170" y="889"/>
                    <a:pt x="170" y="895"/>
                    <a:pt x="170" y="902"/>
                  </a:cubicBezTo>
                  <a:cubicBezTo>
                    <a:pt x="178" y="902"/>
                    <a:pt x="186" y="902"/>
                    <a:pt x="194" y="902"/>
                  </a:cubicBezTo>
                  <a:cubicBezTo>
                    <a:pt x="194" y="895"/>
                    <a:pt x="194" y="889"/>
                    <a:pt x="194" y="883"/>
                  </a:cubicBezTo>
                  <a:cubicBezTo>
                    <a:pt x="186" y="883"/>
                    <a:pt x="178" y="883"/>
                    <a:pt x="170" y="883"/>
                  </a:cubicBezTo>
                  <a:close/>
                  <a:moveTo>
                    <a:pt x="107" y="883"/>
                  </a:moveTo>
                  <a:cubicBezTo>
                    <a:pt x="107" y="889"/>
                    <a:pt x="107" y="895"/>
                    <a:pt x="107" y="902"/>
                  </a:cubicBezTo>
                  <a:cubicBezTo>
                    <a:pt x="115" y="902"/>
                    <a:pt x="123" y="902"/>
                    <a:pt x="131" y="902"/>
                  </a:cubicBezTo>
                  <a:cubicBezTo>
                    <a:pt x="131" y="895"/>
                    <a:pt x="131" y="889"/>
                    <a:pt x="131" y="883"/>
                  </a:cubicBezTo>
                  <a:cubicBezTo>
                    <a:pt x="123" y="883"/>
                    <a:pt x="115" y="883"/>
                    <a:pt x="107" y="883"/>
                  </a:cubicBezTo>
                  <a:close/>
                  <a:moveTo>
                    <a:pt x="43" y="883"/>
                  </a:moveTo>
                  <a:cubicBezTo>
                    <a:pt x="43" y="889"/>
                    <a:pt x="43" y="895"/>
                    <a:pt x="43" y="902"/>
                  </a:cubicBezTo>
                  <a:cubicBezTo>
                    <a:pt x="51" y="902"/>
                    <a:pt x="60" y="902"/>
                    <a:pt x="68" y="902"/>
                  </a:cubicBezTo>
                  <a:cubicBezTo>
                    <a:pt x="68" y="895"/>
                    <a:pt x="68" y="889"/>
                    <a:pt x="68" y="883"/>
                  </a:cubicBezTo>
                  <a:cubicBezTo>
                    <a:pt x="60" y="883"/>
                    <a:pt x="51" y="883"/>
                    <a:pt x="43" y="883"/>
                  </a:cubicBezTo>
                  <a:close/>
                  <a:moveTo>
                    <a:pt x="75" y="883"/>
                  </a:moveTo>
                  <a:cubicBezTo>
                    <a:pt x="75" y="889"/>
                    <a:pt x="75" y="895"/>
                    <a:pt x="75" y="902"/>
                  </a:cubicBezTo>
                  <a:cubicBezTo>
                    <a:pt x="83" y="902"/>
                    <a:pt x="91" y="902"/>
                    <a:pt x="99" y="902"/>
                  </a:cubicBezTo>
                  <a:cubicBezTo>
                    <a:pt x="99" y="895"/>
                    <a:pt x="99" y="889"/>
                    <a:pt x="99" y="883"/>
                  </a:cubicBezTo>
                  <a:cubicBezTo>
                    <a:pt x="91" y="883"/>
                    <a:pt x="83" y="883"/>
                    <a:pt x="75" y="883"/>
                  </a:cubicBezTo>
                  <a:close/>
                  <a:moveTo>
                    <a:pt x="201" y="57"/>
                  </a:moveTo>
                  <a:cubicBezTo>
                    <a:pt x="201" y="63"/>
                    <a:pt x="201" y="69"/>
                    <a:pt x="201" y="76"/>
                  </a:cubicBezTo>
                  <a:cubicBezTo>
                    <a:pt x="210" y="76"/>
                    <a:pt x="218" y="76"/>
                    <a:pt x="226" y="76"/>
                  </a:cubicBezTo>
                  <a:cubicBezTo>
                    <a:pt x="226" y="69"/>
                    <a:pt x="226" y="63"/>
                    <a:pt x="226" y="57"/>
                  </a:cubicBezTo>
                  <a:cubicBezTo>
                    <a:pt x="218" y="57"/>
                    <a:pt x="210" y="57"/>
                    <a:pt x="201" y="57"/>
                  </a:cubicBezTo>
                  <a:close/>
                  <a:moveTo>
                    <a:pt x="43" y="57"/>
                  </a:moveTo>
                  <a:cubicBezTo>
                    <a:pt x="43" y="76"/>
                    <a:pt x="43" y="76"/>
                    <a:pt x="43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43" y="57"/>
                    <a:pt x="43" y="57"/>
                    <a:pt x="43" y="57"/>
                  </a:cubicBezTo>
                  <a:close/>
                  <a:moveTo>
                    <a:pt x="75" y="57"/>
                  </a:moveTo>
                  <a:cubicBezTo>
                    <a:pt x="75" y="63"/>
                    <a:pt x="75" y="69"/>
                    <a:pt x="75" y="76"/>
                  </a:cubicBezTo>
                  <a:cubicBezTo>
                    <a:pt x="83" y="76"/>
                    <a:pt x="91" y="76"/>
                    <a:pt x="99" y="76"/>
                  </a:cubicBezTo>
                  <a:cubicBezTo>
                    <a:pt x="99" y="69"/>
                    <a:pt x="99" y="63"/>
                    <a:pt x="99" y="57"/>
                  </a:cubicBezTo>
                  <a:cubicBezTo>
                    <a:pt x="91" y="57"/>
                    <a:pt x="83" y="57"/>
                    <a:pt x="75" y="57"/>
                  </a:cubicBezTo>
                  <a:close/>
                  <a:moveTo>
                    <a:pt x="233" y="919"/>
                  </a:moveTo>
                  <a:cubicBezTo>
                    <a:pt x="233" y="937"/>
                    <a:pt x="233" y="937"/>
                    <a:pt x="233" y="937"/>
                  </a:cubicBezTo>
                  <a:cubicBezTo>
                    <a:pt x="257" y="937"/>
                    <a:pt x="257" y="937"/>
                    <a:pt x="257" y="937"/>
                  </a:cubicBezTo>
                  <a:cubicBezTo>
                    <a:pt x="257" y="919"/>
                    <a:pt x="257" y="919"/>
                    <a:pt x="257" y="919"/>
                  </a:cubicBezTo>
                  <a:cubicBezTo>
                    <a:pt x="233" y="919"/>
                    <a:pt x="233" y="919"/>
                    <a:pt x="233" y="919"/>
                  </a:cubicBezTo>
                  <a:close/>
                  <a:moveTo>
                    <a:pt x="201" y="919"/>
                  </a:moveTo>
                  <a:cubicBezTo>
                    <a:pt x="201" y="925"/>
                    <a:pt x="201" y="931"/>
                    <a:pt x="201" y="937"/>
                  </a:cubicBezTo>
                  <a:cubicBezTo>
                    <a:pt x="210" y="937"/>
                    <a:pt x="218" y="937"/>
                    <a:pt x="226" y="937"/>
                  </a:cubicBezTo>
                  <a:cubicBezTo>
                    <a:pt x="226" y="931"/>
                    <a:pt x="226" y="925"/>
                    <a:pt x="226" y="919"/>
                  </a:cubicBezTo>
                  <a:cubicBezTo>
                    <a:pt x="218" y="919"/>
                    <a:pt x="210" y="919"/>
                    <a:pt x="201" y="919"/>
                  </a:cubicBezTo>
                  <a:close/>
                  <a:moveTo>
                    <a:pt x="170" y="919"/>
                  </a:moveTo>
                  <a:cubicBezTo>
                    <a:pt x="170" y="925"/>
                    <a:pt x="170" y="931"/>
                    <a:pt x="170" y="937"/>
                  </a:cubicBezTo>
                  <a:cubicBezTo>
                    <a:pt x="178" y="937"/>
                    <a:pt x="186" y="937"/>
                    <a:pt x="194" y="937"/>
                  </a:cubicBezTo>
                  <a:cubicBezTo>
                    <a:pt x="194" y="931"/>
                    <a:pt x="194" y="925"/>
                    <a:pt x="194" y="919"/>
                  </a:cubicBezTo>
                  <a:cubicBezTo>
                    <a:pt x="186" y="919"/>
                    <a:pt x="178" y="919"/>
                    <a:pt x="170" y="919"/>
                  </a:cubicBezTo>
                  <a:close/>
                  <a:moveTo>
                    <a:pt x="107" y="919"/>
                  </a:moveTo>
                  <a:cubicBezTo>
                    <a:pt x="107" y="925"/>
                    <a:pt x="107" y="931"/>
                    <a:pt x="107" y="937"/>
                  </a:cubicBezTo>
                  <a:cubicBezTo>
                    <a:pt x="115" y="937"/>
                    <a:pt x="123" y="937"/>
                    <a:pt x="131" y="937"/>
                  </a:cubicBezTo>
                  <a:cubicBezTo>
                    <a:pt x="131" y="931"/>
                    <a:pt x="131" y="925"/>
                    <a:pt x="131" y="919"/>
                  </a:cubicBezTo>
                  <a:cubicBezTo>
                    <a:pt x="123" y="919"/>
                    <a:pt x="115" y="919"/>
                    <a:pt x="107" y="919"/>
                  </a:cubicBezTo>
                  <a:close/>
                  <a:moveTo>
                    <a:pt x="43" y="919"/>
                  </a:moveTo>
                  <a:cubicBezTo>
                    <a:pt x="43" y="937"/>
                    <a:pt x="43" y="937"/>
                    <a:pt x="43" y="937"/>
                  </a:cubicBezTo>
                  <a:cubicBezTo>
                    <a:pt x="68" y="937"/>
                    <a:pt x="68" y="937"/>
                    <a:pt x="68" y="937"/>
                  </a:cubicBezTo>
                  <a:cubicBezTo>
                    <a:pt x="68" y="919"/>
                    <a:pt x="68" y="919"/>
                    <a:pt x="68" y="919"/>
                  </a:cubicBezTo>
                  <a:cubicBezTo>
                    <a:pt x="43" y="919"/>
                    <a:pt x="43" y="919"/>
                    <a:pt x="43" y="919"/>
                  </a:cubicBezTo>
                  <a:close/>
                  <a:moveTo>
                    <a:pt x="75" y="919"/>
                  </a:moveTo>
                  <a:cubicBezTo>
                    <a:pt x="75" y="925"/>
                    <a:pt x="75" y="931"/>
                    <a:pt x="75" y="937"/>
                  </a:cubicBezTo>
                  <a:cubicBezTo>
                    <a:pt x="83" y="937"/>
                    <a:pt x="91" y="937"/>
                    <a:pt x="99" y="937"/>
                  </a:cubicBezTo>
                  <a:cubicBezTo>
                    <a:pt x="99" y="931"/>
                    <a:pt x="99" y="925"/>
                    <a:pt x="99" y="919"/>
                  </a:cubicBezTo>
                  <a:cubicBezTo>
                    <a:pt x="91" y="919"/>
                    <a:pt x="83" y="919"/>
                    <a:pt x="75" y="919"/>
                  </a:cubicBezTo>
                  <a:close/>
                  <a:moveTo>
                    <a:pt x="75" y="93"/>
                  </a:moveTo>
                  <a:cubicBezTo>
                    <a:pt x="75" y="99"/>
                    <a:pt x="75" y="105"/>
                    <a:pt x="75" y="111"/>
                  </a:cubicBezTo>
                  <a:cubicBezTo>
                    <a:pt x="83" y="111"/>
                    <a:pt x="91" y="111"/>
                    <a:pt x="99" y="111"/>
                  </a:cubicBezTo>
                  <a:cubicBezTo>
                    <a:pt x="99" y="105"/>
                    <a:pt x="99" y="99"/>
                    <a:pt x="99" y="93"/>
                  </a:cubicBezTo>
                  <a:cubicBezTo>
                    <a:pt x="91" y="93"/>
                    <a:pt x="83" y="93"/>
                    <a:pt x="75" y="93"/>
                  </a:cubicBez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" name="îsļîďé"/>
            <p:cNvSpPr/>
            <p:nvPr/>
          </p:nvSpPr>
          <p:spPr bwMode="auto">
            <a:xfrm>
              <a:off x="3676073" y="3965181"/>
              <a:ext cx="755310" cy="710651"/>
            </a:xfrm>
            <a:custGeom>
              <a:avLst/>
              <a:gdLst>
                <a:gd name="T0" fmla="*/ 8 w 389"/>
                <a:gd name="T1" fmla="*/ 123 h 366"/>
                <a:gd name="T2" fmla="*/ 212 w 389"/>
                <a:gd name="T3" fmla="*/ 165 h 366"/>
                <a:gd name="T4" fmla="*/ 307 w 389"/>
                <a:gd name="T5" fmla="*/ 204 h 366"/>
                <a:gd name="T6" fmla="*/ 379 w 389"/>
                <a:gd name="T7" fmla="*/ 338 h 366"/>
                <a:gd name="T8" fmla="*/ 389 w 389"/>
                <a:gd name="T9" fmla="*/ 366 h 366"/>
                <a:gd name="T10" fmla="*/ 0 w 389"/>
                <a:gd name="T11" fmla="*/ 338 h 366"/>
                <a:gd name="T12" fmla="*/ 8 w 389"/>
                <a:gd name="T13" fmla="*/ 338 h 366"/>
                <a:gd name="T14" fmla="*/ 308 w 389"/>
                <a:gd name="T15" fmla="*/ 235 h 366"/>
                <a:gd name="T16" fmla="*/ 359 w 389"/>
                <a:gd name="T17" fmla="*/ 223 h 366"/>
                <a:gd name="T18" fmla="*/ 308 w 389"/>
                <a:gd name="T19" fmla="*/ 223 h 366"/>
                <a:gd name="T20" fmla="*/ 40 w 389"/>
                <a:gd name="T21" fmla="*/ 236 h 366"/>
                <a:gd name="T22" fmla="*/ 102 w 389"/>
                <a:gd name="T23" fmla="*/ 224 h 366"/>
                <a:gd name="T24" fmla="*/ 40 w 389"/>
                <a:gd name="T25" fmla="*/ 224 h 366"/>
                <a:gd name="T26" fmla="*/ 40 w 389"/>
                <a:gd name="T27" fmla="*/ 211 h 366"/>
                <a:gd name="T28" fmla="*/ 102 w 389"/>
                <a:gd name="T29" fmla="*/ 200 h 366"/>
                <a:gd name="T30" fmla="*/ 40 w 389"/>
                <a:gd name="T31" fmla="*/ 200 h 366"/>
                <a:gd name="T32" fmla="*/ 40 w 389"/>
                <a:gd name="T33" fmla="*/ 188 h 366"/>
                <a:gd name="T34" fmla="*/ 102 w 389"/>
                <a:gd name="T35" fmla="*/ 176 h 366"/>
                <a:gd name="T36" fmla="*/ 40 w 389"/>
                <a:gd name="T37" fmla="*/ 176 h 366"/>
                <a:gd name="T38" fmla="*/ 40 w 389"/>
                <a:gd name="T39" fmla="*/ 163 h 366"/>
                <a:gd name="T40" fmla="*/ 102 w 389"/>
                <a:gd name="T41" fmla="*/ 152 h 366"/>
                <a:gd name="T42" fmla="*/ 40 w 389"/>
                <a:gd name="T43" fmla="*/ 152 h 366"/>
                <a:gd name="T44" fmla="*/ 212 w 389"/>
                <a:gd name="T45" fmla="*/ 267 h 366"/>
                <a:gd name="T46" fmla="*/ 275 w 389"/>
                <a:gd name="T47" fmla="*/ 256 h 366"/>
                <a:gd name="T48" fmla="*/ 212 w 389"/>
                <a:gd name="T49" fmla="*/ 256 h 366"/>
                <a:gd name="T50" fmla="*/ 212 w 389"/>
                <a:gd name="T51" fmla="*/ 243 h 366"/>
                <a:gd name="T52" fmla="*/ 275 w 389"/>
                <a:gd name="T53" fmla="*/ 232 h 366"/>
                <a:gd name="T54" fmla="*/ 212 w 389"/>
                <a:gd name="T55" fmla="*/ 232 h 366"/>
                <a:gd name="T56" fmla="*/ 212 w 389"/>
                <a:gd name="T57" fmla="*/ 219 h 366"/>
                <a:gd name="T58" fmla="*/ 275 w 389"/>
                <a:gd name="T59" fmla="*/ 208 h 366"/>
                <a:gd name="T60" fmla="*/ 212 w 389"/>
                <a:gd name="T61" fmla="*/ 208 h 366"/>
                <a:gd name="T62" fmla="*/ 212 w 389"/>
                <a:gd name="T63" fmla="*/ 195 h 366"/>
                <a:gd name="T64" fmla="*/ 275 w 389"/>
                <a:gd name="T65" fmla="*/ 184 h 366"/>
                <a:gd name="T66" fmla="*/ 212 w 389"/>
                <a:gd name="T67" fmla="*/ 184 h 366"/>
                <a:gd name="T68" fmla="*/ 308 w 389"/>
                <a:gd name="T69" fmla="*/ 307 h 366"/>
                <a:gd name="T70" fmla="*/ 359 w 389"/>
                <a:gd name="T71" fmla="*/ 296 h 366"/>
                <a:gd name="T72" fmla="*/ 308 w 389"/>
                <a:gd name="T73" fmla="*/ 296 h 366"/>
                <a:gd name="T74" fmla="*/ 308 w 389"/>
                <a:gd name="T75" fmla="*/ 283 h 366"/>
                <a:gd name="T76" fmla="*/ 359 w 389"/>
                <a:gd name="T77" fmla="*/ 271 h 366"/>
                <a:gd name="T78" fmla="*/ 308 w 389"/>
                <a:gd name="T79" fmla="*/ 271 h 366"/>
                <a:gd name="T80" fmla="*/ 308 w 389"/>
                <a:gd name="T81" fmla="*/ 259 h 366"/>
                <a:gd name="T82" fmla="*/ 359 w 389"/>
                <a:gd name="T83" fmla="*/ 248 h 366"/>
                <a:gd name="T84" fmla="*/ 308 w 389"/>
                <a:gd name="T85" fmla="*/ 248 h 366"/>
                <a:gd name="T86" fmla="*/ 361 w 389"/>
                <a:gd name="T87" fmla="*/ 84 h 366"/>
                <a:gd name="T88" fmla="*/ 317 w 389"/>
                <a:gd name="T89" fmla="*/ 195 h 366"/>
                <a:gd name="T90" fmla="*/ 369 w 389"/>
                <a:gd name="T91" fmla="*/ 195 h 366"/>
                <a:gd name="T92" fmla="*/ 280 w 389"/>
                <a:gd name="T93" fmla="*/ 43 h 366"/>
                <a:gd name="T94" fmla="*/ 222 w 389"/>
                <a:gd name="T95" fmla="*/ 154 h 366"/>
                <a:gd name="T96" fmla="*/ 290 w 389"/>
                <a:gd name="T97" fmla="*/ 154 h 366"/>
                <a:gd name="T98" fmla="*/ 37 w 389"/>
                <a:gd name="T99" fmla="*/ 110 h 366"/>
                <a:gd name="T100" fmla="*/ 108 w 389"/>
                <a:gd name="T10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" h="366">
                  <a:moveTo>
                    <a:pt x="8" y="338"/>
                  </a:moveTo>
                  <a:lnTo>
                    <a:pt x="8" y="123"/>
                  </a:lnTo>
                  <a:lnTo>
                    <a:pt x="212" y="123"/>
                  </a:lnTo>
                  <a:lnTo>
                    <a:pt x="212" y="165"/>
                  </a:lnTo>
                  <a:lnTo>
                    <a:pt x="307" y="165"/>
                  </a:lnTo>
                  <a:lnTo>
                    <a:pt x="307" y="204"/>
                  </a:lnTo>
                  <a:lnTo>
                    <a:pt x="379" y="204"/>
                  </a:lnTo>
                  <a:lnTo>
                    <a:pt x="379" y="338"/>
                  </a:lnTo>
                  <a:lnTo>
                    <a:pt x="389" y="338"/>
                  </a:lnTo>
                  <a:lnTo>
                    <a:pt x="389" y="366"/>
                  </a:lnTo>
                  <a:lnTo>
                    <a:pt x="0" y="36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38"/>
                  </a:lnTo>
                  <a:close/>
                  <a:moveTo>
                    <a:pt x="308" y="223"/>
                  </a:moveTo>
                  <a:lnTo>
                    <a:pt x="308" y="235"/>
                  </a:lnTo>
                  <a:lnTo>
                    <a:pt x="359" y="235"/>
                  </a:lnTo>
                  <a:lnTo>
                    <a:pt x="359" y="223"/>
                  </a:lnTo>
                  <a:lnTo>
                    <a:pt x="308" y="223"/>
                  </a:lnTo>
                  <a:lnTo>
                    <a:pt x="308" y="223"/>
                  </a:lnTo>
                  <a:close/>
                  <a:moveTo>
                    <a:pt x="40" y="224"/>
                  </a:moveTo>
                  <a:lnTo>
                    <a:pt x="40" y="236"/>
                  </a:lnTo>
                  <a:lnTo>
                    <a:pt x="102" y="236"/>
                  </a:lnTo>
                  <a:lnTo>
                    <a:pt x="102" y="224"/>
                  </a:lnTo>
                  <a:lnTo>
                    <a:pt x="40" y="224"/>
                  </a:lnTo>
                  <a:lnTo>
                    <a:pt x="40" y="224"/>
                  </a:lnTo>
                  <a:close/>
                  <a:moveTo>
                    <a:pt x="40" y="200"/>
                  </a:moveTo>
                  <a:lnTo>
                    <a:pt x="40" y="211"/>
                  </a:lnTo>
                  <a:lnTo>
                    <a:pt x="102" y="211"/>
                  </a:lnTo>
                  <a:lnTo>
                    <a:pt x="102" y="200"/>
                  </a:lnTo>
                  <a:lnTo>
                    <a:pt x="40" y="200"/>
                  </a:lnTo>
                  <a:lnTo>
                    <a:pt x="40" y="200"/>
                  </a:lnTo>
                  <a:close/>
                  <a:moveTo>
                    <a:pt x="40" y="176"/>
                  </a:moveTo>
                  <a:lnTo>
                    <a:pt x="40" y="188"/>
                  </a:lnTo>
                  <a:lnTo>
                    <a:pt x="102" y="188"/>
                  </a:lnTo>
                  <a:lnTo>
                    <a:pt x="102" y="176"/>
                  </a:lnTo>
                  <a:lnTo>
                    <a:pt x="40" y="176"/>
                  </a:lnTo>
                  <a:lnTo>
                    <a:pt x="40" y="176"/>
                  </a:lnTo>
                  <a:close/>
                  <a:moveTo>
                    <a:pt x="40" y="152"/>
                  </a:moveTo>
                  <a:lnTo>
                    <a:pt x="40" y="163"/>
                  </a:lnTo>
                  <a:lnTo>
                    <a:pt x="102" y="163"/>
                  </a:lnTo>
                  <a:lnTo>
                    <a:pt x="102" y="15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212" y="256"/>
                  </a:moveTo>
                  <a:lnTo>
                    <a:pt x="212" y="267"/>
                  </a:lnTo>
                  <a:lnTo>
                    <a:pt x="275" y="267"/>
                  </a:lnTo>
                  <a:lnTo>
                    <a:pt x="275" y="256"/>
                  </a:lnTo>
                  <a:lnTo>
                    <a:pt x="212" y="256"/>
                  </a:lnTo>
                  <a:lnTo>
                    <a:pt x="212" y="256"/>
                  </a:lnTo>
                  <a:close/>
                  <a:moveTo>
                    <a:pt x="212" y="232"/>
                  </a:moveTo>
                  <a:lnTo>
                    <a:pt x="212" y="243"/>
                  </a:lnTo>
                  <a:lnTo>
                    <a:pt x="275" y="243"/>
                  </a:lnTo>
                  <a:lnTo>
                    <a:pt x="275" y="232"/>
                  </a:lnTo>
                  <a:lnTo>
                    <a:pt x="212" y="232"/>
                  </a:lnTo>
                  <a:lnTo>
                    <a:pt x="212" y="232"/>
                  </a:lnTo>
                  <a:close/>
                  <a:moveTo>
                    <a:pt x="212" y="208"/>
                  </a:moveTo>
                  <a:lnTo>
                    <a:pt x="212" y="219"/>
                  </a:lnTo>
                  <a:lnTo>
                    <a:pt x="275" y="219"/>
                  </a:lnTo>
                  <a:lnTo>
                    <a:pt x="275" y="208"/>
                  </a:lnTo>
                  <a:lnTo>
                    <a:pt x="212" y="208"/>
                  </a:lnTo>
                  <a:lnTo>
                    <a:pt x="212" y="208"/>
                  </a:lnTo>
                  <a:close/>
                  <a:moveTo>
                    <a:pt x="212" y="184"/>
                  </a:moveTo>
                  <a:lnTo>
                    <a:pt x="212" y="195"/>
                  </a:lnTo>
                  <a:lnTo>
                    <a:pt x="275" y="195"/>
                  </a:lnTo>
                  <a:lnTo>
                    <a:pt x="275" y="184"/>
                  </a:lnTo>
                  <a:lnTo>
                    <a:pt x="212" y="184"/>
                  </a:lnTo>
                  <a:lnTo>
                    <a:pt x="212" y="184"/>
                  </a:lnTo>
                  <a:close/>
                  <a:moveTo>
                    <a:pt x="308" y="296"/>
                  </a:moveTo>
                  <a:lnTo>
                    <a:pt x="308" y="307"/>
                  </a:lnTo>
                  <a:lnTo>
                    <a:pt x="359" y="307"/>
                  </a:lnTo>
                  <a:lnTo>
                    <a:pt x="359" y="296"/>
                  </a:lnTo>
                  <a:lnTo>
                    <a:pt x="308" y="296"/>
                  </a:lnTo>
                  <a:lnTo>
                    <a:pt x="308" y="296"/>
                  </a:lnTo>
                  <a:close/>
                  <a:moveTo>
                    <a:pt x="308" y="271"/>
                  </a:moveTo>
                  <a:lnTo>
                    <a:pt x="308" y="283"/>
                  </a:lnTo>
                  <a:lnTo>
                    <a:pt x="359" y="283"/>
                  </a:lnTo>
                  <a:lnTo>
                    <a:pt x="359" y="271"/>
                  </a:lnTo>
                  <a:lnTo>
                    <a:pt x="308" y="271"/>
                  </a:lnTo>
                  <a:lnTo>
                    <a:pt x="308" y="271"/>
                  </a:lnTo>
                  <a:close/>
                  <a:moveTo>
                    <a:pt x="308" y="248"/>
                  </a:moveTo>
                  <a:lnTo>
                    <a:pt x="308" y="259"/>
                  </a:lnTo>
                  <a:lnTo>
                    <a:pt x="359" y="259"/>
                  </a:lnTo>
                  <a:lnTo>
                    <a:pt x="359" y="248"/>
                  </a:lnTo>
                  <a:lnTo>
                    <a:pt x="308" y="248"/>
                  </a:lnTo>
                  <a:lnTo>
                    <a:pt x="308" y="248"/>
                  </a:lnTo>
                  <a:close/>
                  <a:moveTo>
                    <a:pt x="369" y="195"/>
                  </a:moveTo>
                  <a:lnTo>
                    <a:pt x="361" y="84"/>
                  </a:lnTo>
                  <a:lnTo>
                    <a:pt x="326" y="84"/>
                  </a:lnTo>
                  <a:lnTo>
                    <a:pt x="317" y="195"/>
                  </a:lnTo>
                  <a:lnTo>
                    <a:pt x="369" y="195"/>
                  </a:lnTo>
                  <a:lnTo>
                    <a:pt x="369" y="195"/>
                  </a:lnTo>
                  <a:close/>
                  <a:moveTo>
                    <a:pt x="290" y="154"/>
                  </a:moveTo>
                  <a:lnTo>
                    <a:pt x="280" y="43"/>
                  </a:lnTo>
                  <a:lnTo>
                    <a:pt x="233" y="43"/>
                  </a:lnTo>
                  <a:lnTo>
                    <a:pt x="222" y="154"/>
                  </a:lnTo>
                  <a:lnTo>
                    <a:pt x="290" y="154"/>
                  </a:lnTo>
                  <a:lnTo>
                    <a:pt x="290" y="154"/>
                  </a:lnTo>
                  <a:close/>
                  <a:moveTo>
                    <a:pt x="120" y="110"/>
                  </a:moveTo>
                  <a:lnTo>
                    <a:pt x="37" y="11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20" y="11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" name="ïṧḻîḓè"/>
            <p:cNvSpPr/>
            <p:nvPr/>
          </p:nvSpPr>
          <p:spPr bwMode="auto">
            <a:xfrm>
              <a:off x="5280543" y="3390447"/>
              <a:ext cx="339793" cy="1287328"/>
            </a:xfrm>
            <a:custGeom>
              <a:avLst/>
              <a:gdLst>
                <a:gd name="T0" fmla="*/ 44 w 172"/>
                <a:gd name="T1" fmla="*/ 0 h 650"/>
                <a:gd name="T2" fmla="*/ 172 w 172"/>
                <a:gd name="T3" fmla="*/ 63 h 650"/>
                <a:gd name="T4" fmla="*/ 0 w 172"/>
                <a:gd name="T5" fmla="*/ 2 h 650"/>
                <a:gd name="T6" fmla="*/ 104 w 172"/>
                <a:gd name="T7" fmla="*/ 606 h 650"/>
                <a:gd name="T8" fmla="*/ 112 w 172"/>
                <a:gd name="T9" fmla="*/ 594 h 650"/>
                <a:gd name="T10" fmla="*/ 151 w 172"/>
                <a:gd name="T11" fmla="*/ 594 h 650"/>
                <a:gd name="T12" fmla="*/ 19 w 172"/>
                <a:gd name="T13" fmla="*/ 606 h 650"/>
                <a:gd name="T14" fmla="*/ 19 w 172"/>
                <a:gd name="T15" fmla="*/ 594 h 650"/>
                <a:gd name="T16" fmla="*/ 104 w 172"/>
                <a:gd name="T17" fmla="*/ 565 h 650"/>
                <a:gd name="T18" fmla="*/ 112 w 172"/>
                <a:gd name="T19" fmla="*/ 552 h 650"/>
                <a:gd name="T20" fmla="*/ 151 w 172"/>
                <a:gd name="T21" fmla="*/ 552 h 650"/>
                <a:gd name="T22" fmla="*/ 65 w 172"/>
                <a:gd name="T23" fmla="*/ 523 h 650"/>
                <a:gd name="T24" fmla="*/ 65 w 172"/>
                <a:gd name="T25" fmla="*/ 511 h 650"/>
                <a:gd name="T26" fmla="*/ 151 w 172"/>
                <a:gd name="T27" fmla="*/ 523 h 650"/>
                <a:gd name="T28" fmla="*/ 65 w 172"/>
                <a:gd name="T29" fmla="*/ 469 h 650"/>
                <a:gd name="T30" fmla="*/ 104 w 172"/>
                <a:gd name="T31" fmla="*/ 469 h 650"/>
                <a:gd name="T32" fmla="*/ 112 w 172"/>
                <a:gd name="T33" fmla="*/ 482 h 650"/>
                <a:gd name="T34" fmla="*/ 112 w 172"/>
                <a:gd name="T35" fmla="*/ 469 h 650"/>
                <a:gd name="T36" fmla="*/ 57 w 172"/>
                <a:gd name="T37" fmla="*/ 482 h 650"/>
                <a:gd name="T38" fmla="*/ 112 w 172"/>
                <a:gd name="T39" fmla="*/ 428 h 650"/>
                <a:gd name="T40" fmla="*/ 151 w 172"/>
                <a:gd name="T41" fmla="*/ 428 h 650"/>
                <a:gd name="T42" fmla="*/ 19 w 172"/>
                <a:gd name="T43" fmla="*/ 440 h 650"/>
                <a:gd name="T44" fmla="*/ 19 w 172"/>
                <a:gd name="T45" fmla="*/ 428 h 650"/>
                <a:gd name="T46" fmla="*/ 104 w 172"/>
                <a:gd name="T47" fmla="*/ 399 h 650"/>
                <a:gd name="T48" fmla="*/ 112 w 172"/>
                <a:gd name="T49" fmla="*/ 386 h 650"/>
                <a:gd name="T50" fmla="*/ 151 w 172"/>
                <a:gd name="T51" fmla="*/ 386 h 650"/>
                <a:gd name="T52" fmla="*/ 19 w 172"/>
                <a:gd name="T53" fmla="*/ 399 h 650"/>
                <a:gd name="T54" fmla="*/ 19 w 172"/>
                <a:gd name="T55" fmla="*/ 386 h 650"/>
                <a:gd name="T56" fmla="*/ 104 w 172"/>
                <a:gd name="T57" fmla="*/ 357 h 650"/>
                <a:gd name="T58" fmla="*/ 19 w 172"/>
                <a:gd name="T59" fmla="*/ 345 h 650"/>
                <a:gd name="T60" fmla="*/ 57 w 172"/>
                <a:gd name="T61" fmla="*/ 345 h 650"/>
                <a:gd name="T62" fmla="*/ 65 w 172"/>
                <a:gd name="T63" fmla="*/ 316 h 650"/>
                <a:gd name="T64" fmla="*/ 65 w 172"/>
                <a:gd name="T65" fmla="*/ 303 h 650"/>
                <a:gd name="T66" fmla="*/ 151 w 172"/>
                <a:gd name="T67" fmla="*/ 316 h 650"/>
                <a:gd name="T68" fmla="*/ 19 w 172"/>
                <a:gd name="T69" fmla="*/ 303 h 650"/>
                <a:gd name="T70" fmla="*/ 57 w 172"/>
                <a:gd name="T71" fmla="*/ 303 h 650"/>
                <a:gd name="T72" fmla="*/ 65 w 172"/>
                <a:gd name="T73" fmla="*/ 274 h 650"/>
                <a:gd name="T74" fmla="*/ 65 w 172"/>
                <a:gd name="T75" fmla="*/ 262 h 650"/>
                <a:gd name="T76" fmla="*/ 57 w 172"/>
                <a:gd name="T77" fmla="*/ 274 h 650"/>
                <a:gd name="T78" fmla="*/ 65 w 172"/>
                <a:gd name="T79" fmla="*/ 220 h 650"/>
                <a:gd name="T80" fmla="*/ 104 w 172"/>
                <a:gd name="T81" fmla="*/ 220 h 650"/>
                <a:gd name="T82" fmla="*/ 112 w 172"/>
                <a:gd name="T83" fmla="*/ 233 h 650"/>
                <a:gd name="T84" fmla="*/ 112 w 172"/>
                <a:gd name="T85" fmla="*/ 220 h 650"/>
                <a:gd name="T86" fmla="*/ 57 w 172"/>
                <a:gd name="T87" fmla="*/ 233 h 650"/>
                <a:gd name="T88" fmla="*/ 112 w 172"/>
                <a:gd name="T89" fmla="*/ 179 h 650"/>
                <a:gd name="T90" fmla="*/ 151 w 172"/>
                <a:gd name="T91" fmla="*/ 179 h 650"/>
                <a:gd name="T92" fmla="*/ 19 w 172"/>
                <a:gd name="T93" fmla="*/ 191 h 650"/>
                <a:gd name="T94" fmla="*/ 19 w 172"/>
                <a:gd name="T95" fmla="*/ 179 h 650"/>
                <a:gd name="T96" fmla="*/ 104 w 172"/>
                <a:gd name="T97" fmla="*/ 150 h 650"/>
                <a:gd name="T98" fmla="*/ 112 w 172"/>
                <a:gd name="T99" fmla="*/ 137 h 650"/>
                <a:gd name="T100" fmla="*/ 151 w 172"/>
                <a:gd name="T101" fmla="*/ 137 h 650"/>
                <a:gd name="T102" fmla="*/ 19 w 172"/>
                <a:gd name="T103" fmla="*/ 150 h 650"/>
                <a:gd name="T104" fmla="*/ 19 w 172"/>
                <a:gd name="T105" fmla="*/ 137 h 650"/>
                <a:gd name="T106" fmla="*/ 104 w 172"/>
                <a:gd name="T107" fmla="*/ 108 h 650"/>
                <a:gd name="T108" fmla="*/ 112 w 172"/>
                <a:gd name="T109" fmla="*/ 96 h 650"/>
                <a:gd name="T110" fmla="*/ 151 w 172"/>
                <a:gd name="T111" fmla="*/ 9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650">
                  <a:moveTo>
                    <a:pt x="0" y="2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50"/>
                    <a:pt x="172" y="650"/>
                    <a:pt x="172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65" y="594"/>
                  </a:moveTo>
                  <a:cubicBezTo>
                    <a:pt x="65" y="606"/>
                    <a:pt x="65" y="606"/>
                    <a:pt x="65" y="606"/>
                  </a:cubicBezTo>
                  <a:cubicBezTo>
                    <a:pt x="104" y="606"/>
                    <a:pt x="104" y="606"/>
                    <a:pt x="104" y="606"/>
                  </a:cubicBezTo>
                  <a:cubicBezTo>
                    <a:pt x="104" y="594"/>
                    <a:pt x="104" y="594"/>
                    <a:pt x="104" y="594"/>
                  </a:cubicBezTo>
                  <a:cubicBezTo>
                    <a:pt x="65" y="594"/>
                    <a:pt x="65" y="594"/>
                    <a:pt x="65" y="594"/>
                  </a:cubicBezTo>
                  <a:close/>
                  <a:moveTo>
                    <a:pt x="112" y="594"/>
                  </a:moveTo>
                  <a:cubicBezTo>
                    <a:pt x="112" y="606"/>
                    <a:pt x="112" y="606"/>
                    <a:pt x="112" y="606"/>
                  </a:cubicBezTo>
                  <a:cubicBezTo>
                    <a:pt x="151" y="606"/>
                    <a:pt x="151" y="606"/>
                    <a:pt x="151" y="606"/>
                  </a:cubicBezTo>
                  <a:cubicBezTo>
                    <a:pt x="151" y="594"/>
                    <a:pt x="151" y="594"/>
                    <a:pt x="151" y="594"/>
                  </a:cubicBezTo>
                  <a:cubicBezTo>
                    <a:pt x="112" y="594"/>
                    <a:pt x="112" y="594"/>
                    <a:pt x="112" y="594"/>
                  </a:cubicBezTo>
                  <a:close/>
                  <a:moveTo>
                    <a:pt x="19" y="594"/>
                  </a:moveTo>
                  <a:cubicBezTo>
                    <a:pt x="19" y="606"/>
                    <a:pt x="19" y="606"/>
                    <a:pt x="19" y="606"/>
                  </a:cubicBezTo>
                  <a:cubicBezTo>
                    <a:pt x="57" y="606"/>
                    <a:pt x="57" y="606"/>
                    <a:pt x="57" y="606"/>
                  </a:cubicBezTo>
                  <a:cubicBezTo>
                    <a:pt x="57" y="594"/>
                    <a:pt x="57" y="594"/>
                    <a:pt x="57" y="594"/>
                  </a:cubicBezTo>
                  <a:cubicBezTo>
                    <a:pt x="19" y="594"/>
                    <a:pt x="19" y="594"/>
                    <a:pt x="19" y="594"/>
                  </a:cubicBezTo>
                  <a:close/>
                  <a:moveTo>
                    <a:pt x="65" y="552"/>
                  </a:moveTo>
                  <a:cubicBezTo>
                    <a:pt x="65" y="556"/>
                    <a:pt x="65" y="560"/>
                    <a:pt x="65" y="565"/>
                  </a:cubicBezTo>
                  <a:cubicBezTo>
                    <a:pt x="78" y="565"/>
                    <a:pt x="91" y="565"/>
                    <a:pt x="104" y="565"/>
                  </a:cubicBezTo>
                  <a:cubicBezTo>
                    <a:pt x="104" y="560"/>
                    <a:pt x="104" y="556"/>
                    <a:pt x="104" y="552"/>
                  </a:cubicBezTo>
                  <a:cubicBezTo>
                    <a:pt x="91" y="552"/>
                    <a:pt x="78" y="552"/>
                    <a:pt x="65" y="552"/>
                  </a:cubicBezTo>
                  <a:close/>
                  <a:moveTo>
                    <a:pt x="112" y="552"/>
                  </a:moveTo>
                  <a:cubicBezTo>
                    <a:pt x="112" y="556"/>
                    <a:pt x="112" y="560"/>
                    <a:pt x="112" y="565"/>
                  </a:cubicBezTo>
                  <a:cubicBezTo>
                    <a:pt x="125" y="565"/>
                    <a:pt x="138" y="565"/>
                    <a:pt x="151" y="565"/>
                  </a:cubicBezTo>
                  <a:cubicBezTo>
                    <a:pt x="151" y="560"/>
                    <a:pt x="151" y="556"/>
                    <a:pt x="151" y="552"/>
                  </a:cubicBezTo>
                  <a:cubicBezTo>
                    <a:pt x="138" y="552"/>
                    <a:pt x="125" y="552"/>
                    <a:pt x="112" y="552"/>
                  </a:cubicBezTo>
                  <a:close/>
                  <a:moveTo>
                    <a:pt x="65" y="511"/>
                  </a:moveTo>
                  <a:cubicBezTo>
                    <a:pt x="65" y="515"/>
                    <a:pt x="65" y="519"/>
                    <a:pt x="65" y="523"/>
                  </a:cubicBezTo>
                  <a:cubicBezTo>
                    <a:pt x="78" y="523"/>
                    <a:pt x="91" y="523"/>
                    <a:pt x="104" y="523"/>
                  </a:cubicBezTo>
                  <a:cubicBezTo>
                    <a:pt x="104" y="519"/>
                    <a:pt x="104" y="515"/>
                    <a:pt x="104" y="511"/>
                  </a:cubicBezTo>
                  <a:cubicBezTo>
                    <a:pt x="91" y="511"/>
                    <a:pt x="78" y="511"/>
                    <a:pt x="65" y="511"/>
                  </a:cubicBezTo>
                  <a:close/>
                  <a:moveTo>
                    <a:pt x="112" y="511"/>
                  </a:moveTo>
                  <a:cubicBezTo>
                    <a:pt x="112" y="515"/>
                    <a:pt x="112" y="519"/>
                    <a:pt x="112" y="523"/>
                  </a:cubicBezTo>
                  <a:cubicBezTo>
                    <a:pt x="125" y="523"/>
                    <a:pt x="138" y="523"/>
                    <a:pt x="151" y="523"/>
                  </a:cubicBezTo>
                  <a:cubicBezTo>
                    <a:pt x="151" y="519"/>
                    <a:pt x="151" y="515"/>
                    <a:pt x="151" y="511"/>
                  </a:cubicBezTo>
                  <a:cubicBezTo>
                    <a:pt x="138" y="511"/>
                    <a:pt x="125" y="511"/>
                    <a:pt x="112" y="511"/>
                  </a:cubicBezTo>
                  <a:close/>
                  <a:moveTo>
                    <a:pt x="65" y="469"/>
                  </a:moveTo>
                  <a:cubicBezTo>
                    <a:pt x="65" y="473"/>
                    <a:pt x="65" y="478"/>
                    <a:pt x="65" y="482"/>
                  </a:cubicBezTo>
                  <a:cubicBezTo>
                    <a:pt x="78" y="482"/>
                    <a:pt x="91" y="482"/>
                    <a:pt x="104" y="482"/>
                  </a:cubicBezTo>
                  <a:cubicBezTo>
                    <a:pt x="104" y="478"/>
                    <a:pt x="104" y="473"/>
                    <a:pt x="104" y="469"/>
                  </a:cubicBezTo>
                  <a:cubicBezTo>
                    <a:pt x="91" y="469"/>
                    <a:pt x="78" y="469"/>
                    <a:pt x="65" y="469"/>
                  </a:cubicBezTo>
                  <a:close/>
                  <a:moveTo>
                    <a:pt x="112" y="469"/>
                  </a:moveTo>
                  <a:cubicBezTo>
                    <a:pt x="112" y="473"/>
                    <a:pt x="112" y="478"/>
                    <a:pt x="112" y="482"/>
                  </a:cubicBezTo>
                  <a:cubicBezTo>
                    <a:pt x="125" y="482"/>
                    <a:pt x="138" y="482"/>
                    <a:pt x="151" y="482"/>
                  </a:cubicBezTo>
                  <a:cubicBezTo>
                    <a:pt x="151" y="478"/>
                    <a:pt x="151" y="473"/>
                    <a:pt x="151" y="469"/>
                  </a:cubicBezTo>
                  <a:cubicBezTo>
                    <a:pt x="138" y="469"/>
                    <a:pt x="125" y="469"/>
                    <a:pt x="112" y="469"/>
                  </a:cubicBezTo>
                  <a:close/>
                  <a:moveTo>
                    <a:pt x="19" y="469"/>
                  </a:moveTo>
                  <a:cubicBezTo>
                    <a:pt x="19" y="473"/>
                    <a:pt x="19" y="478"/>
                    <a:pt x="19" y="482"/>
                  </a:cubicBezTo>
                  <a:cubicBezTo>
                    <a:pt x="31" y="482"/>
                    <a:pt x="44" y="482"/>
                    <a:pt x="57" y="482"/>
                  </a:cubicBezTo>
                  <a:cubicBezTo>
                    <a:pt x="57" y="478"/>
                    <a:pt x="57" y="473"/>
                    <a:pt x="57" y="469"/>
                  </a:cubicBezTo>
                  <a:cubicBezTo>
                    <a:pt x="44" y="469"/>
                    <a:pt x="31" y="469"/>
                    <a:pt x="19" y="469"/>
                  </a:cubicBezTo>
                  <a:close/>
                  <a:moveTo>
                    <a:pt x="112" y="428"/>
                  </a:moveTo>
                  <a:cubicBezTo>
                    <a:pt x="112" y="432"/>
                    <a:pt x="112" y="436"/>
                    <a:pt x="112" y="440"/>
                  </a:cubicBezTo>
                  <a:cubicBezTo>
                    <a:pt x="125" y="440"/>
                    <a:pt x="138" y="440"/>
                    <a:pt x="151" y="440"/>
                  </a:cubicBezTo>
                  <a:cubicBezTo>
                    <a:pt x="151" y="436"/>
                    <a:pt x="151" y="432"/>
                    <a:pt x="151" y="428"/>
                  </a:cubicBezTo>
                  <a:cubicBezTo>
                    <a:pt x="138" y="428"/>
                    <a:pt x="125" y="428"/>
                    <a:pt x="112" y="428"/>
                  </a:cubicBezTo>
                  <a:close/>
                  <a:moveTo>
                    <a:pt x="19" y="428"/>
                  </a:moveTo>
                  <a:cubicBezTo>
                    <a:pt x="19" y="432"/>
                    <a:pt x="19" y="436"/>
                    <a:pt x="19" y="440"/>
                  </a:cubicBezTo>
                  <a:cubicBezTo>
                    <a:pt x="31" y="440"/>
                    <a:pt x="44" y="440"/>
                    <a:pt x="57" y="440"/>
                  </a:cubicBezTo>
                  <a:cubicBezTo>
                    <a:pt x="57" y="436"/>
                    <a:pt x="57" y="432"/>
                    <a:pt x="57" y="428"/>
                  </a:cubicBezTo>
                  <a:cubicBezTo>
                    <a:pt x="44" y="428"/>
                    <a:pt x="31" y="428"/>
                    <a:pt x="19" y="428"/>
                  </a:cubicBezTo>
                  <a:close/>
                  <a:moveTo>
                    <a:pt x="65" y="386"/>
                  </a:moveTo>
                  <a:cubicBezTo>
                    <a:pt x="65" y="390"/>
                    <a:pt x="65" y="395"/>
                    <a:pt x="65" y="399"/>
                  </a:cubicBezTo>
                  <a:cubicBezTo>
                    <a:pt x="78" y="399"/>
                    <a:pt x="91" y="399"/>
                    <a:pt x="104" y="399"/>
                  </a:cubicBezTo>
                  <a:cubicBezTo>
                    <a:pt x="104" y="395"/>
                    <a:pt x="104" y="390"/>
                    <a:pt x="104" y="386"/>
                  </a:cubicBezTo>
                  <a:cubicBezTo>
                    <a:pt x="91" y="386"/>
                    <a:pt x="78" y="386"/>
                    <a:pt x="65" y="386"/>
                  </a:cubicBezTo>
                  <a:close/>
                  <a:moveTo>
                    <a:pt x="112" y="386"/>
                  </a:moveTo>
                  <a:cubicBezTo>
                    <a:pt x="112" y="390"/>
                    <a:pt x="112" y="395"/>
                    <a:pt x="112" y="399"/>
                  </a:cubicBezTo>
                  <a:cubicBezTo>
                    <a:pt x="125" y="399"/>
                    <a:pt x="138" y="399"/>
                    <a:pt x="151" y="399"/>
                  </a:cubicBezTo>
                  <a:cubicBezTo>
                    <a:pt x="151" y="395"/>
                    <a:pt x="151" y="390"/>
                    <a:pt x="151" y="386"/>
                  </a:cubicBezTo>
                  <a:cubicBezTo>
                    <a:pt x="138" y="386"/>
                    <a:pt x="125" y="386"/>
                    <a:pt x="112" y="386"/>
                  </a:cubicBezTo>
                  <a:close/>
                  <a:moveTo>
                    <a:pt x="19" y="386"/>
                  </a:moveTo>
                  <a:cubicBezTo>
                    <a:pt x="19" y="390"/>
                    <a:pt x="19" y="395"/>
                    <a:pt x="19" y="399"/>
                  </a:cubicBezTo>
                  <a:cubicBezTo>
                    <a:pt x="31" y="399"/>
                    <a:pt x="44" y="399"/>
                    <a:pt x="57" y="399"/>
                  </a:cubicBezTo>
                  <a:cubicBezTo>
                    <a:pt x="57" y="395"/>
                    <a:pt x="57" y="390"/>
                    <a:pt x="57" y="386"/>
                  </a:cubicBezTo>
                  <a:cubicBezTo>
                    <a:pt x="44" y="386"/>
                    <a:pt x="31" y="386"/>
                    <a:pt x="19" y="386"/>
                  </a:cubicBezTo>
                  <a:close/>
                  <a:moveTo>
                    <a:pt x="65" y="345"/>
                  </a:moveTo>
                  <a:cubicBezTo>
                    <a:pt x="65" y="349"/>
                    <a:pt x="65" y="353"/>
                    <a:pt x="65" y="357"/>
                  </a:cubicBezTo>
                  <a:cubicBezTo>
                    <a:pt x="78" y="357"/>
                    <a:pt x="91" y="357"/>
                    <a:pt x="104" y="357"/>
                  </a:cubicBezTo>
                  <a:cubicBezTo>
                    <a:pt x="104" y="353"/>
                    <a:pt x="104" y="349"/>
                    <a:pt x="104" y="345"/>
                  </a:cubicBezTo>
                  <a:cubicBezTo>
                    <a:pt x="91" y="345"/>
                    <a:pt x="78" y="345"/>
                    <a:pt x="65" y="345"/>
                  </a:cubicBezTo>
                  <a:close/>
                  <a:moveTo>
                    <a:pt x="19" y="345"/>
                  </a:moveTo>
                  <a:cubicBezTo>
                    <a:pt x="19" y="349"/>
                    <a:pt x="19" y="353"/>
                    <a:pt x="19" y="357"/>
                  </a:cubicBezTo>
                  <a:cubicBezTo>
                    <a:pt x="31" y="357"/>
                    <a:pt x="44" y="357"/>
                    <a:pt x="57" y="357"/>
                  </a:cubicBezTo>
                  <a:cubicBezTo>
                    <a:pt x="57" y="353"/>
                    <a:pt x="57" y="349"/>
                    <a:pt x="57" y="345"/>
                  </a:cubicBezTo>
                  <a:cubicBezTo>
                    <a:pt x="44" y="345"/>
                    <a:pt x="31" y="345"/>
                    <a:pt x="19" y="345"/>
                  </a:cubicBezTo>
                  <a:close/>
                  <a:moveTo>
                    <a:pt x="65" y="303"/>
                  </a:moveTo>
                  <a:cubicBezTo>
                    <a:pt x="65" y="308"/>
                    <a:pt x="65" y="312"/>
                    <a:pt x="65" y="316"/>
                  </a:cubicBezTo>
                  <a:cubicBezTo>
                    <a:pt x="78" y="316"/>
                    <a:pt x="91" y="316"/>
                    <a:pt x="104" y="316"/>
                  </a:cubicBezTo>
                  <a:cubicBezTo>
                    <a:pt x="104" y="312"/>
                    <a:pt x="104" y="308"/>
                    <a:pt x="104" y="303"/>
                  </a:cubicBezTo>
                  <a:cubicBezTo>
                    <a:pt x="91" y="303"/>
                    <a:pt x="78" y="303"/>
                    <a:pt x="65" y="303"/>
                  </a:cubicBezTo>
                  <a:close/>
                  <a:moveTo>
                    <a:pt x="112" y="303"/>
                  </a:moveTo>
                  <a:cubicBezTo>
                    <a:pt x="112" y="308"/>
                    <a:pt x="112" y="312"/>
                    <a:pt x="112" y="316"/>
                  </a:cubicBezTo>
                  <a:cubicBezTo>
                    <a:pt x="125" y="316"/>
                    <a:pt x="138" y="316"/>
                    <a:pt x="151" y="316"/>
                  </a:cubicBezTo>
                  <a:cubicBezTo>
                    <a:pt x="151" y="312"/>
                    <a:pt x="151" y="308"/>
                    <a:pt x="151" y="303"/>
                  </a:cubicBezTo>
                  <a:cubicBezTo>
                    <a:pt x="138" y="303"/>
                    <a:pt x="125" y="303"/>
                    <a:pt x="112" y="303"/>
                  </a:cubicBezTo>
                  <a:close/>
                  <a:moveTo>
                    <a:pt x="19" y="303"/>
                  </a:moveTo>
                  <a:cubicBezTo>
                    <a:pt x="19" y="308"/>
                    <a:pt x="19" y="312"/>
                    <a:pt x="19" y="316"/>
                  </a:cubicBezTo>
                  <a:cubicBezTo>
                    <a:pt x="31" y="316"/>
                    <a:pt x="44" y="316"/>
                    <a:pt x="57" y="316"/>
                  </a:cubicBezTo>
                  <a:cubicBezTo>
                    <a:pt x="57" y="312"/>
                    <a:pt x="57" y="308"/>
                    <a:pt x="57" y="303"/>
                  </a:cubicBezTo>
                  <a:cubicBezTo>
                    <a:pt x="44" y="303"/>
                    <a:pt x="31" y="303"/>
                    <a:pt x="19" y="303"/>
                  </a:cubicBezTo>
                  <a:close/>
                  <a:moveTo>
                    <a:pt x="65" y="262"/>
                  </a:moveTo>
                  <a:cubicBezTo>
                    <a:pt x="65" y="266"/>
                    <a:pt x="65" y="270"/>
                    <a:pt x="65" y="274"/>
                  </a:cubicBezTo>
                  <a:cubicBezTo>
                    <a:pt x="78" y="274"/>
                    <a:pt x="91" y="274"/>
                    <a:pt x="104" y="274"/>
                  </a:cubicBezTo>
                  <a:cubicBezTo>
                    <a:pt x="104" y="270"/>
                    <a:pt x="104" y="266"/>
                    <a:pt x="104" y="262"/>
                  </a:cubicBezTo>
                  <a:cubicBezTo>
                    <a:pt x="91" y="262"/>
                    <a:pt x="78" y="262"/>
                    <a:pt x="65" y="262"/>
                  </a:cubicBezTo>
                  <a:close/>
                  <a:moveTo>
                    <a:pt x="19" y="262"/>
                  </a:moveTo>
                  <a:cubicBezTo>
                    <a:pt x="19" y="266"/>
                    <a:pt x="19" y="270"/>
                    <a:pt x="19" y="274"/>
                  </a:cubicBezTo>
                  <a:cubicBezTo>
                    <a:pt x="31" y="274"/>
                    <a:pt x="44" y="274"/>
                    <a:pt x="57" y="274"/>
                  </a:cubicBezTo>
                  <a:cubicBezTo>
                    <a:pt x="57" y="270"/>
                    <a:pt x="57" y="266"/>
                    <a:pt x="57" y="262"/>
                  </a:cubicBezTo>
                  <a:cubicBezTo>
                    <a:pt x="44" y="262"/>
                    <a:pt x="31" y="262"/>
                    <a:pt x="19" y="262"/>
                  </a:cubicBezTo>
                  <a:close/>
                  <a:moveTo>
                    <a:pt x="65" y="220"/>
                  </a:moveTo>
                  <a:cubicBezTo>
                    <a:pt x="65" y="225"/>
                    <a:pt x="65" y="229"/>
                    <a:pt x="65" y="233"/>
                  </a:cubicBezTo>
                  <a:cubicBezTo>
                    <a:pt x="78" y="233"/>
                    <a:pt x="91" y="233"/>
                    <a:pt x="104" y="233"/>
                  </a:cubicBezTo>
                  <a:cubicBezTo>
                    <a:pt x="104" y="229"/>
                    <a:pt x="104" y="225"/>
                    <a:pt x="104" y="220"/>
                  </a:cubicBezTo>
                  <a:cubicBezTo>
                    <a:pt x="91" y="220"/>
                    <a:pt x="78" y="220"/>
                    <a:pt x="65" y="220"/>
                  </a:cubicBezTo>
                  <a:close/>
                  <a:moveTo>
                    <a:pt x="112" y="220"/>
                  </a:moveTo>
                  <a:cubicBezTo>
                    <a:pt x="112" y="225"/>
                    <a:pt x="112" y="229"/>
                    <a:pt x="112" y="233"/>
                  </a:cubicBezTo>
                  <a:cubicBezTo>
                    <a:pt x="125" y="233"/>
                    <a:pt x="138" y="233"/>
                    <a:pt x="151" y="233"/>
                  </a:cubicBezTo>
                  <a:cubicBezTo>
                    <a:pt x="151" y="229"/>
                    <a:pt x="151" y="225"/>
                    <a:pt x="151" y="220"/>
                  </a:cubicBezTo>
                  <a:cubicBezTo>
                    <a:pt x="138" y="220"/>
                    <a:pt x="125" y="220"/>
                    <a:pt x="112" y="220"/>
                  </a:cubicBezTo>
                  <a:close/>
                  <a:moveTo>
                    <a:pt x="19" y="220"/>
                  </a:moveTo>
                  <a:cubicBezTo>
                    <a:pt x="19" y="225"/>
                    <a:pt x="19" y="229"/>
                    <a:pt x="19" y="233"/>
                  </a:cubicBezTo>
                  <a:cubicBezTo>
                    <a:pt x="31" y="233"/>
                    <a:pt x="44" y="233"/>
                    <a:pt x="57" y="233"/>
                  </a:cubicBezTo>
                  <a:cubicBezTo>
                    <a:pt x="57" y="229"/>
                    <a:pt x="57" y="225"/>
                    <a:pt x="57" y="220"/>
                  </a:cubicBezTo>
                  <a:cubicBezTo>
                    <a:pt x="44" y="220"/>
                    <a:pt x="31" y="220"/>
                    <a:pt x="19" y="220"/>
                  </a:cubicBezTo>
                  <a:close/>
                  <a:moveTo>
                    <a:pt x="112" y="179"/>
                  </a:moveTo>
                  <a:cubicBezTo>
                    <a:pt x="112" y="183"/>
                    <a:pt x="112" y="187"/>
                    <a:pt x="112" y="191"/>
                  </a:cubicBezTo>
                  <a:cubicBezTo>
                    <a:pt x="125" y="191"/>
                    <a:pt x="138" y="191"/>
                    <a:pt x="151" y="191"/>
                  </a:cubicBezTo>
                  <a:cubicBezTo>
                    <a:pt x="151" y="187"/>
                    <a:pt x="151" y="183"/>
                    <a:pt x="151" y="179"/>
                  </a:cubicBezTo>
                  <a:cubicBezTo>
                    <a:pt x="138" y="179"/>
                    <a:pt x="125" y="179"/>
                    <a:pt x="112" y="179"/>
                  </a:cubicBezTo>
                  <a:close/>
                  <a:moveTo>
                    <a:pt x="19" y="179"/>
                  </a:moveTo>
                  <a:cubicBezTo>
                    <a:pt x="19" y="183"/>
                    <a:pt x="19" y="187"/>
                    <a:pt x="19" y="191"/>
                  </a:cubicBezTo>
                  <a:cubicBezTo>
                    <a:pt x="31" y="191"/>
                    <a:pt x="44" y="191"/>
                    <a:pt x="57" y="191"/>
                  </a:cubicBezTo>
                  <a:cubicBezTo>
                    <a:pt x="57" y="187"/>
                    <a:pt x="57" y="183"/>
                    <a:pt x="57" y="179"/>
                  </a:cubicBezTo>
                  <a:cubicBezTo>
                    <a:pt x="44" y="179"/>
                    <a:pt x="31" y="179"/>
                    <a:pt x="19" y="179"/>
                  </a:cubicBezTo>
                  <a:close/>
                  <a:moveTo>
                    <a:pt x="65" y="137"/>
                  </a:moveTo>
                  <a:cubicBezTo>
                    <a:pt x="65" y="142"/>
                    <a:pt x="65" y="146"/>
                    <a:pt x="65" y="150"/>
                  </a:cubicBezTo>
                  <a:cubicBezTo>
                    <a:pt x="78" y="150"/>
                    <a:pt x="91" y="150"/>
                    <a:pt x="104" y="150"/>
                  </a:cubicBezTo>
                  <a:cubicBezTo>
                    <a:pt x="104" y="146"/>
                    <a:pt x="104" y="142"/>
                    <a:pt x="104" y="137"/>
                  </a:cubicBezTo>
                  <a:cubicBezTo>
                    <a:pt x="91" y="137"/>
                    <a:pt x="78" y="137"/>
                    <a:pt x="65" y="137"/>
                  </a:cubicBezTo>
                  <a:close/>
                  <a:moveTo>
                    <a:pt x="112" y="137"/>
                  </a:moveTo>
                  <a:cubicBezTo>
                    <a:pt x="112" y="142"/>
                    <a:pt x="112" y="146"/>
                    <a:pt x="112" y="150"/>
                  </a:cubicBezTo>
                  <a:cubicBezTo>
                    <a:pt x="125" y="150"/>
                    <a:pt x="138" y="150"/>
                    <a:pt x="151" y="150"/>
                  </a:cubicBezTo>
                  <a:cubicBezTo>
                    <a:pt x="151" y="146"/>
                    <a:pt x="151" y="142"/>
                    <a:pt x="151" y="137"/>
                  </a:cubicBezTo>
                  <a:cubicBezTo>
                    <a:pt x="138" y="137"/>
                    <a:pt x="125" y="137"/>
                    <a:pt x="112" y="137"/>
                  </a:cubicBezTo>
                  <a:close/>
                  <a:moveTo>
                    <a:pt x="19" y="137"/>
                  </a:moveTo>
                  <a:cubicBezTo>
                    <a:pt x="19" y="142"/>
                    <a:pt x="19" y="146"/>
                    <a:pt x="19" y="150"/>
                  </a:cubicBezTo>
                  <a:cubicBezTo>
                    <a:pt x="31" y="150"/>
                    <a:pt x="44" y="150"/>
                    <a:pt x="57" y="150"/>
                  </a:cubicBezTo>
                  <a:cubicBezTo>
                    <a:pt x="57" y="146"/>
                    <a:pt x="57" y="142"/>
                    <a:pt x="57" y="137"/>
                  </a:cubicBezTo>
                  <a:cubicBezTo>
                    <a:pt x="44" y="137"/>
                    <a:pt x="31" y="137"/>
                    <a:pt x="19" y="137"/>
                  </a:cubicBezTo>
                  <a:close/>
                  <a:moveTo>
                    <a:pt x="65" y="96"/>
                  </a:moveTo>
                  <a:cubicBezTo>
                    <a:pt x="65" y="108"/>
                    <a:pt x="65" y="108"/>
                    <a:pt x="65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65" y="96"/>
                    <a:pt x="65" y="96"/>
                    <a:pt x="65" y="96"/>
                  </a:cubicBezTo>
                  <a:close/>
                  <a:moveTo>
                    <a:pt x="112" y="96"/>
                  </a:moveTo>
                  <a:cubicBezTo>
                    <a:pt x="112" y="108"/>
                    <a:pt x="112" y="108"/>
                    <a:pt x="112" y="108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51" y="96"/>
                    <a:pt x="151" y="96"/>
                    <a:pt x="151" y="96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" name="î$ḻîḑê"/>
            <p:cNvSpPr/>
            <p:nvPr/>
          </p:nvSpPr>
          <p:spPr bwMode="auto">
            <a:xfrm>
              <a:off x="2450879" y="3609855"/>
              <a:ext cx="533960" cy="1081511"/>
            </a:xfrm>
            <a:custGeom>
              <a:avLst/>
              <a:gdLst>
                <a:gd name="T0" fmla="*/ 0 w 270"/>
                <a:gd name="T1" fmla="*/ 79 h 546"/>
                <a:gd name="T2" fmla="*/ 156 w 270"/>
                <a:gd name="T3" fmla="*/ 24 h 546"/>
                <a:gd name="T4" fmla="*/ 270 w 270"/>
                <a:gd name="T5" fmla="*/ 95 h 546"/>
                <a:gd name="T6" fmla="*/ 93 w 270"/>
                <a:gd name="T7" fmla="*/ 474 h 546"/>
                <a:gd name="T8" fmla="*/ 93 w 270"/>
                <a:gd name="T9" fmla="*/ 145 h 546"/>
                <a:gd name="T10" fmla="*/ 56 w 270"/>
                <a:gd name="T11" fmla="*/ 145 h 546"/>
                <a:gd name="T12" fmla="*/ 129 w 270"/>
                <a:gd name="T13" fmla="*/ 145 h 546"/>
                <a:gd name="T14" fmla="*/ 165 w 270"/>
                <a:gd name="T15" fmla="*/ 145 h 546"/>
                <a:gd name="T16" fmla="*/ 202 w 270"/>
                <a:gd name="T17" fmla="*/ 145 h 546"/>
                <a:gd name="T18" fmla="*/ 238 w 270"/>
                <a:gd name="T19" fmla="*/ 145 h 546"/>
                <a:gd name="T20" fmla="*/ 93 w 270"/>
                <a:gd name="T21" fmla="*/ 181 h 546"/>
                <a:gd name="T22" fmla="*/ 56 w 270"/>
                <a:gd name="T23" fmla="*/ 181 h 546"/>
                <a:gd name="T24" fmla="*/ 129 w 270"/>
                <a:gd name="T25" fmla="*/ 181 h 546"/>
                <a:gd name="T26" fmla="*/ 165 w 270"/>
                <a:gd name="T27" fmla="*/ 181 h 546"/>
                <a:gd name="T28" fmla="*/ 202 w 270"/>
                <a:gd name="T29" fmla="*/ 181 h 546"/>
                <a:gd name="T30" fmla="*/ 238 w 270"/>
                <a:gd name="T31" fmla="*/ 181 h 546"/>
                <a:gd name="T32" fmla="*/ 93 w 270"/>
                <a:gd name="T33" fmla="*/ 218 h 546"/>
                <a:gd name="T34" fmla="*/ 56 w 270"/>
                <a:gd name="T35" fmla="*/ 218 h 546"/>
                <a:gd name="T36" fmla="*/ 129 w 270"/>
                <a:gd name="T37" fmla="*/ 218 h 546"/>
                <a:gd name="T38" fmla="*/ 165 w 270"/>
                <a:gd name="T39" fmla="*/ 218 h 546"/>
                <a:gd name="T40" fmla="*/ 202 w 270"/>
                <a:gd name="T41" fmla="*/ 218 h 546"/>
                <a:gd name="T42" fmla="*/ 238 w 270"/>
                <a:gd name="T43" fmla="*/ 218 h 546"/>
                <a:gd name="T44" fmla="*/ 93 w 270"/>
                <a:gd name="T45" fmla="*/ 255 h 546"/>
                <a:gd name="T46" fmla="*/ 56 w 270"/>
                <a:gd name="T47" fmla="*/ 255 h 546"/>
                <a:gd name="T48" fmla="*/ 129 w 270"/>
                <a:gd name="T49" fmla="*/ 255 h 546"/>
                <a:gd name="T50" fmla="*/ 165 w 270"/>
                <a:gd name="T51" fmla="*/ 255 h 546"/>
                <a:gd name="T52" fmla="*/ 202 w 270"/>
                <a:gd name="T53" fmla="*/ 255 h 546"/>
                <a:gd name="T54" fmla="*/ 238 w 270"/>
                <a:gd name="T55" fmla="*/ 255 h 546"/>
                <a:gd name="T56" fmla="*/ 93 w 270"/>
                <a:gd name="T57" fmla="*/ 291 h 546"/>
                <a:gd name="T58" fmla="*/ 56 w 270"/>
                <a:gd name="T59" fmla="*/ 291 h 546"/>
                <a:gd name="T60" fmla="*/ 129 w 270"/>
                <a:gd name="T61" fmla="*/ 291 h 546"/>
                <a:gd name="T62" fmla="*/ 165 w 270"/>
                <a:gd name="T63" fmla="*/ 291 h 546"/>
                <a:gd name="T64" fmla="*/ 202 w 270"/>
                <a:gd name="T65" fmla="*/ 291 h 546"/>
                <a:gd name="T66" fmla="*/ 238 w 270"/>
                <a:gd name="T67" fmla="*/ 291 h 546"/>
                <a:gd name="T68" fmla="*/ 93 w 270"/>
                <a:gd name="T69" fmla="*/ 328 h 546"/>
                <a:gd name="T70" fmla="*/ 56 w 270"/>
                <a:gd name="T71" fmla="*/ 328 h 546"/>
                <a:gd name="T72" fmla="*/ 129 w 270"/>
                <a:gd name="T73" fmla="*/ 328 h 546"/>
                <a:gd name="T74" fmla="*/ 165 w 270"/>
                <a:gd name="T75" fmla="*/ 328 h 546"/>
                <a:gd name="T76" fmla="*/ 202 w 270"/>
                <a:gd name="T77" fmla="*/ 328 h 546"/>
                <a:gd name="T78" fmla="*/ 238 w 270"/>
                <a:gd name="T79" fmla="*/ 328 h 546"/>
                <a:gd name="T80" fmla="*/ 93 w 270"/>
                <a:gd name="T81" fmla="*/ 364 h 546"/>
                <a:gd name="T82" fmla="*/ 56 w 270"/>
                <a:gd name="T83" fmla="*/ 364 h 546"/>
                <a:gd name="T84" fmla="*/ 129 w 270"/>
                <a:gd name="T85" fmla="*/ 364 h 546"/>
                <a:gd name="T86" fmla="*/ 165 w 270"/>
                <a:gd name="T87" fmla="*/ 364 h 546"/>
                <a:gd name="T88" fmla="*/ 202 w 270"/>
                <a:gd name="T89" fmla="*/ 364 h 546"/>
                <a:gd name="T90" fmla="*/ 238 w 270"/>
                <a:gd name="T91" fmla="*/ 364 h 546"/>
                <a:gd name="T92" fmla="*/ 93 w 270"/>
                <a:gd name="T93" fmla="*/ 401 h 546"/>
                <a:gd name="T94" fmla="*/ 56 w 270"/>
                <a:gd name="T95" fmla="*/ 401 h 546"/>
                <a:gd name="T96" fmla="*/ 129 w 270"/>
                <a:gd name="T97" fmla="*/ 401 h 546"/>
                <a:gd name="T98" fmla="*/ 165 w 270"/>
                <a:gd name="T99" fmla="*/ 401 h 546"/>
                <a:gd name="T100" fmla="*/ 202 w 270"/>
                <a:gd name="T101" fmla="*/ 401 h 546"/>
                <a:gd name="T102" fmla="*/ 238 w 270"/>
                <a:gd name="T103" fmla="*/ 401 h 546"/>
                <a:gd name="T104" fmla="*/ 93 w 270"/>
                <a:gd name="T105" fmla="*/ 438 h 546"/>
                <a:gd name="T106" fmla="*/ 56 w 270"/>
                <a:gd name="T107" fmla="*/ 438 h 546"/>
                <a:gd name="T108" fmla="*/ 129 w 270"/>
                <a:gd name="T109" fmla="*/ 438 h 546"/>
                <a:gd name="T110" fmla="*/ 165 w 270"/>
                <a:gd name="T111" fmla="*/ 438 h 546"/>
                <a:gd name="T112" fmla="*/ 202 w 270"/>
                <a:gd name="T113" fmla="*/ 438 h 546"/>
                <a:gd name="T114" fmla="*/ 238 w 270"/>
                <a:gd name="T115" fmla="*/ 438 h 546"/>
                <a:gd name="T116" fmla="*/ 56 w 270"/>
                <a:gd name="T117" fmla="*/ 474 h 546"/>
                <a:gd name="T118" fmla="*/ 129 w 270"/>
                <a:gd name="T119" fmla="*/ 474 h 546"/>
                <a:gd name="T120" fmla="*/ 165 w 270"/>
                <a:gd name="T121" fmla="*/ 474 h 546"/>
                <a:gd name="T122" fmla="*/ 202 w 270"/>
                <a:gd name="T123" fmla="*/ 474 h 546"/>
                <a:gd name="T124" fmla="*/ 238 w 270"/>
                <a:gd name="T125" fmla="*/ 47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546">
                  <a:moveTo>
                    <a:pt x="266" y="546"/>
                  </a:moveTo>
                  <a:cubicBezTo>
                    <a:pt x="4" y="546"/>
                    <a:pt x="4" y="546"/>
                    <a:pt x="4" y="546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546"/>
                    <a:pt x="266" y="546"/>
                    <a:pt x="266" y="546"/>
                  </a:cubicBezTo>
                  <a:close/>
                  <a:moveTo>
                    <a:pt x="67" y="453"/>
                  </a:moveTo>
                  <a:cubicBezTo>
                    <a:pt x="67" y="460"/>
                    <a:pt x="67" y="467"/>
                    <a:pt x="67" y="474"/>
                  </a:cubicBezTo>
                  <a:cubicBezTo>
                    <a:pt x="75" y="474"/>
                    <a:pt x="84" y="474"/>
                    <a:pt x="93" y="474"/>
                  </a:cubicBezTo>
                  <a:cubicBezTo>
                    <a:pt x="93" y="467"/>
                    <a:pt x="93" y="460"/>
                    <a:pt x="93" y="453"/>
                  </a:cubicBezTo>
                  <a:cubicBezTo>
                    <a:pt x="84" y="453"/>
                    <a:pt x="75" y="453"/>
                    <a:pt x="67" y="453"/>
                  </a:cubicBezTo>
                  <a:close/>
                  <a:moveTo>
                    <a:pt x="67" y="124"/>
                  </a:moveTo>
                  <a:cubicBezTo>
                    <a:pt x="67" y="131"/>
                    <a:pt x="67" y="138"/>
                    <a:pt x="67" y="145"/>
                  </a:cubicBezTo>
                  <a:cubicBezTo>
                    <a:pt x="75" y="145"/>
                    <a:pt x="84" y="145"/>
                    <a:pt x="93" y="145"/>
                  </a:cubicBezTo>
                  <a:cubicBezTo>
                    <a:pt x="93" y="138"/>
                    <a:pt x="93" y="131"/>
                    <a:pt x="93" y="124"/>
                  </a:cubicBezTo>
                  <a:cubicBezTo>
                    <a:pt x="84" y="124"/>
                    <a:pt x="75" y="124"/>
                    <a:pt x="67" y="124"/>
                  </a:cubicBezTo>
                  <a:close/>
                  <a:moveTo>
                    <a:pt x="31" y="124"/>
                  </a:moveTo>
                  <a:cubicBezTo>
                    <a:pt x="31" y="145"/>
                    <a:pt x="31" y="145"/>
                    <a:pt x="31" y="145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31" y="124"/>
                    <a:pt x="31" y="124"/>
                    <a:pt x="31" y="124"/>
                  </a:cubicBezTo>
                  <a:close/>
                  <a:moveTo>
                    <a:pt x="103" y="124"/>
                  </a:moveTo>
                  <a:cubicBezTo>
                    <a:pt x="103" y="131"/>
                    <a:pt x="103" y="138"/>
                    <a:pt x="103" y="145"/>
                  </a:cubicBezTo>
                  <a:cubicBezTo>
                    <a:pt x="112" y="145"/>
                    <a:pt x="120" y="145"/>
                    <a:pt x="129" y="145"/>
                  </a:cubicBezTo>
                  <a:cubicBezTo>
                    <a:pt x="129" y="138"/>
                    <a:pt x="129" y="131"/>
                    <a:pt x="129" y="124"/>
                  </a:cubicBezTo>
                  <a:cubicBezTo>
                    <a:pt x="120" y="124"/>
                    <a:pt x="112" y="124"/>
                    <a:pt x="103" y="124"/>
                  </a:cubicBezTo>
                  <a:close/>
                  <a:moveTo>
                    <a:pt x="140" y="124"/>
                  </a:moveTo>
                  <a:cubicBezTo>
                    <a:pt x="140" y="131"/>
                    <a:pt x="140" y="138"/>
                    <a:pt x="140" y="145"/>
                  </a:cubicBezTo>
                  <a:cubicBezTo>
                    <a:pt x="148" y="145"/>
                    <a:pt x="157" y="145"/>
                    <a:pt x="165" y="145"/>
                  </a:cubicBezTo>
                  <a:cubicBezTo>
                    <a:pt x="165" y="138"/>
                    <a:pt x="165" y="131"/>
                    <a:pt x="165" y="124"/>
                  </a:cubicBezTo>
                  <a:cubicBezTo>
                    <a:pt x="157" y="124"/>
                    <a:pt x="148" y="124"/>
                    <a:pt x="140" y="124"/>
                  </a:cubicBezTo>
                  <a:close/>
                  <a:moveTo>
                    <a:pt x="176" y="124"/>
                  </a:moveTo>
                  <a:cubicBezTo>
                    <a:pt x="176" y="131"/>
                    <a:pt x="176" y="138"/>
                    <a:pt x="176" y="145"/>
                  </a:cubicBezTo>
                  <a:cubicBezTo>
                    <a:pt x="184" y="145"/>
                    <a:pt x="193" y="145"/>
                    <a:pt x="202" y="145"/>
                  </a:cubicBezTo>
                  <a:cubicBezTo>
                    <a:pt x="202" y="138"/>
                    <a:pt x="202" y="131"/>
                    <a:pt x="202" y="124"/>
                  </a:cubicBezTo>
                  <a:cubicBezTo>
                    <a:pt x="193" y="124"/>
                    <a:pt x="184" y="124"/>
                    <a:pt x="176" y="124"/>
                  </a:cubicBezTo>
                  <a:close/>
                  <a:moveTo>
                    <a:pt x="212" y="124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38" y="145"/>
                    <a:pt x="238" y="145"/>
                    <a:pt x="238" y="145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12" y="124"/>
                    <a:pt x="212" y="124"/>
                    <a:pt x="212" y="124"/>
                  </a:cubicBezTo>
                  <a:close/>
                  <a:moveTo>
                    <a:pt x="67" y="160"/>
                  </a:moveTo>
                  <a:cubicBezTo>
                    <a:pt x="67" y="167"/>
                    <a:pt x="67" y="174"/>
                    <a:pt x="67" y="181"/>
                  </a:cubicBezTo>
                  <a:cubicBezTo>
                    <a:pt x="75" y="181"/>
                    <a:pt x="84" y="181"/>
                    <a:pt x="93" y="181"/>
                  </a:cubicBezTo>
                  <a:cubicBezTo>
                    <a:pt x="93" y="174"/>
                    <a:pt x="93" y="167"/>
                    <a:pt x="93" y="160"/>
                  </a:cubicBezTo>
                  <a:cubicBezTo>
                    <a:pt x="84" y="160"/>
                    <a:pt x="75" y="160"/>
                    <a:pt x="67" y="160"/>
                  </a:cubicBezTo>
                  <a:close/>
                  <a:moveTo>
                    <a:pt x="31" y="160"/>
                  </a:moveTo>
                  <a:cubicBezTo>
                    <a:pt x="31" y="167"/>
                    <a:pt x="31" y="174"/>
                    <a:pt x="31" y="181"/>
                  </a:cubicBezTo>
                  <a:cubicBezTo>
                    <a:pt x="39" y="181"/>
                    <a:pt x="48" y="181"/>
                    <a:pt x="56" y="181"/>
                  </a:cubicBezTo>
                  <a:cubicBezTo>
                    <a:pt x="56" y="174"/>
                    <a:pt x="56" y="167"/>
                    <a:pt x="56" y="160"/>
                  </a:cubicBezTo>
                  <a:cubicBezTo>
                    <a:pt x="48" y="160"/>
                    <a:pt x="39" y="160"/>
                    <a:pt x="31" y="160"/>
                  </a:cubicBezTo>
                  <a:close/>
                  <a:moveTo>
                    <a:pt x="103" y="160"/>
                  </a:moveTo>
                  <a:cubicBezTo>
                    <a:pt x="103" y="167"/>
                    <a:pt x="103" y="174"/>
                    <a:pt x="103" y="181"/>
                  </a:cubicBezTo>
                  <a:cubicBezTo>
                    <a:pt x="112" y="181"/>
                    <a:pt x="120" y="181"/>
                    <a:pt x="129" y="181"/>
                  </a:cubicBezTo>
                  <a:cubicBezTo>
                    <a:pt x="129" y="174"/>
                    <a:pt x="129" y="167"/>
                    <a:pt x="129" y="160"/>
                  </a:cubicBezTo>
                  <a:cubicBezTo>
                    <a:pt x="120" y="160"/>
                    <a:pt x="112" y="160"/>
                    <a:pt x="103" y="160"/>
                  </a:cubicBezTo>
                  <a:close/>
                  <a:moveTo>
                    <a:pt x="140" y="160"/>
                  </a:moveTo>
                  <a:cubicBezTo>
                    <a:pt x="140" y="167"/>
                    <a:pt x="140" y="174"/>
                    <a:pt x="140" y="181"/>
                  </a:cubicBezTo>
                  <a:cubicBezTo>
                    <a:pt x="148" y="181"/>
                    <a:pt x="157" y="181"/>
                    <a:pt x="165" y="181"/>
                  </a:cubicBezTo>
                  <a:cubicBezTo>
                    <a:pt x="165" y="174"/>
                    <a:pt x="165" y="167"/>
                    <a:pt x="165" y="160"/>
                  </a:cubicBezTo>
                  <a:cubicBezTo>
                    <a:pt x="157" y="160"/>
                    <a:pt x="148" y="160"/>
                    <a:pt x="140" y="160"/>
                  </a:cubicBezTo>
                  <a:close/>
                  <a:moveTo>
                    <a:pt x="176" y="160"/>
                  </a:moveTo>
                  <a:cubicBezTo>
                    <a:pt x="176" y="167"/>
                    <a:pt x="176" y="174"/>
                    <a:pt x="176" y="181"/>
                  </a:cubicBezTo>
                  <a:cubicBezTo>
                    <a:pt x="184" y="181"/>
                    <a:pt x="193" y="181"/>
                    <a:pt x="202" y="181"/>
                  </a:cubicBezTo>
                  <a:cubicBezTo>
                    <a:pt x="202" y="174"/>
                    <a:pt x="202" y="167"/>
                    <a:pt x="202" y="160"/>
                  </a:cubicBezTo>
                  <a:cubicBezTo>
                    <a:pt x="193" y="160"/>
                    <a:pt x="184" y="160"/>
                    <a:pt x="176" y="160"/>
                  </a:cubicBezTo>
                  <a:close/>
                  <a:moveTo>
                    <a:pt x="212" y="160"/>
                  </a:moveTo>
                  <a:cubicBezTo>
                    <a:pt x="212" y="167"/>
                    <a:pt x="212" y="174"/>
                    <a:pt x="212" y="181"/>
                  </a:cubicBezTo>
                  <a:cubicBezTo>
                    <a:pt x="221" y="181"/>
                    <a:pt x="229" y="181"/>
                    <a:pt x="238" y="181"/>
                  </a:cubicBezTo>
                  <a:cubicBezTo>
                    <a:pt x="238" y="174"/>
                    <a:pt x="238" y="167"/>
                    <a:pt x="238" y="160"/>
                  </a:cubicBezTo>
                  <a:cubicBezTo>
                    <a:pt x="229" y="160"/>
                    <a:pt x="221" y="160"/>
                    <a:pt x="212" y="160"/>
                  </a:cubicBezTo>
                  <a:close/>
                  <a:moveTo>
                    <a:pt x="67" y="197"/>
                  </a:moveTo>
                  <a:cubicBezTo>
                    <a:pt x="67" y="204"/>
                    <a:pt x="67" y="211"/>
                    <a:pt x="67" y="218"/>
                  </a:cubicBezTo>
                  <a:cubicBezTo>
                    <a:pt x="75" y="218"/>
                    <a:pt x="84" y="218"/>
                    <a:pt x="93" y="218"/>
                  </a:cubicBezTo>
                  <a:cubicBezTo>
                    <a:pt x="93" y="211"/>
                    <a:pt x="93" y="204"/>
                    <a:pt x="93" y="197"/>
                  </a:cubicBezTo>
                  <a:cubicBezTo>
                    <a:pt x="84" y="197"/>
                    <a:pt x="75" y="197"/>
                    <a:pt x="67" y="197"/>
                  </a:cubicBezTo>
                  <a:close/>
                  <a:moveTo>
                    <a:pt x="31" y="197"/>
                  </a:moveTo>
                  <a:cubicBezTo>
                    <a:pt x="31" y="204"/>
                    <a:pt x="31" y="211"/>
                    <a:pt x="31" y="218"/>
                  </a:cubicBezTo>
                  <a:cubicBezTo>
                    <a:pt x="39" y="218"/>
                    <a:pt x="48" y="218"/>
                    <a:pt x="56" y="218"/>
                  </a:cubicBezTo>
                  <a:cubicBezTo>
                    <a:pt x="56" y="211"/>
                    <a:pt x="56" y="204"/>
                    <a:pt x="56" y="197"/>
                  </a:cubicBezTo>
                  <a:cubicBezTo>
                    <a:pt x="48" y="197"/>
                    <a:pt x="39" y="197"/>
                    <a:pt x="31" y="197"/>
                  </a:cubicBezTo>
                  <a:close/>
                  <a:moveTo>
                    <a:pt x="103" y="197"/>
                  </a:moveTo>
                  <a:cubicBezTo>
                    <a:pt x="103" y="204"/>
                    <a:pt x="103" y="211"/>
                    <a:pt x="103" y="218"/>
                  </a:cubicBezTo>
                  <a:cubicBezTo>
                    <a:pt x="112" y="218"/>
                    <a:pt x="120" y="218"/>
                    <a:pt x="129" y="218"/>
                  </a:cubicBezTo>
                  <a:cubicBezTo>
                    <a:pt x="129" y="211"/>
                    <a:pt x="129" y="204"/>
                    <a:pt x="129" y="197"/>
                  </a:cubicBezTo>
                  <a:cubicBezTo>
                    <a:pt x="120" y="197"/>
                    <a:pt x="112" y="197"/>
                    <a:pt x="103" y="197"/>
                  </a:cubicBezTo>
                  <a:close/>
                  <a:moveTo>
                    <a:pt x="140" y="197"/>
                  </a:moveTo>
                  <a:cubicBezTo>
                    <a:pt x="140" y="204"/>
                    <a:pt x="140" y="211"/>
                    <a:pt x="140" y="218"/>
                  </a:cubicBezTo>
                  <a:cubicBezTo>
                    <a:pt x="148" y="218"/>
                    <a:pt x="157" y="218"/>
                    <a:pt x="165" y="218"/>
                  </a:cubicBezTo>
                  <a:cubicBezTo>
                    <a:pt x="165" y="211"/>
                    <a:pt x="165" y="204"/>
                    <a:pt x="165" y="197"/>
                  </a:cubicBezTo>
                  <a:cubicBezTo>
                    <a:pt x="157" y="197"/>
                    <a:pt x="148" y="197"/>
                    <a:pt x="140" y="197"/>
                  </a:cubicBezTo>
                  <a:close/>
                  <a:moveTo>
                    <a:pt x="176" y="197"/>
                  </a:moveTo>
                  <a:cubicBezTo>
                    <a:pt x="176" y="204"/>
                    <a:pt x="176" y="211"/>
                    <a:pt x="176" y="218"/>
                  </a:cubicBezTo>
                  <a:cubicBezTo>
                    <a:pt x="184" y="218"/>
                    <a:pt x="193" y="218"/>
                    <a:pt x="202" y="218"/>
                  </a:cubicBezTo>
                  <a:cubicBezTo>
                    <a:pt x="202" y="211"/>
                    <a:pt x="202" y="204"/>
                    <a:pt x="202" y="197"/>
                  </a:cubicBezTo>
                  <a:cubicBezTo>
                    <a:pt x="193" y="197"/>
                    <a:pt x="184" y="197"/>
                    <a:pt x="176" y="197"/>
                  </a:cubicBezTo>
                  <a:close/>
                  <a:moveTo>
                    <a:pt x="212" y="197"/>
                  </a:moveTo>
                  <a:cubicBezTo>
                    <a:pt x="212" y="204"/>
                    <a:pt x="212" y="211"/>
                    <a:pt x="212" y="218"/>
                  </a:cubicBezTo>
                  <a:cubicBezTo>
                    <a:pt x="221" y="218"/>
                    <a:pt x="229" y="218"/>
                    <a:pt x="238" y="218"/>
                  </a:cubicBezTo>
                  <a:cubicBezTo>
                    <a:pt x="238" y="211"/>
                    <a:pt x="238" y="204"/>
                    <a:pt x="238" y="197"/>
                  </a:cubicBezTo>
                  <a:cubicBezTo>
                    <a:pt x="229" y="197"/>
                    <a:pt x="221" y="197"/>
                    <a:pt x="212" y="197"/>
                  </a:cubicBezTo>
                  <a:close/>
                  <a:moveTo>
                    <a:pt x="67" y="233"/>
                  </a:moveTo>
                  <a:cubicBezTo>
                    <a:pt x="67" y="240"/>
                    <a:pt x="67" y="247"/>
                    <a:pt x="67" y="255"/>
                  </a:cubicBezTo>
                  <a:cubicBezTo>
                    <a:pt x="75" y="255"/>
                    <a:pt x="84" y="255"/>
                    <a:pt x="93" y="255"/>
                  </a:cubicBezTo>
                  <a:cubicBezTo>
                    <a:pt x="93" y="247"/>
                    <a:pt x="93" y="240"/>
                    <a:pt x="93" y="233"/>
                  </a:cubicBezTo>
                  <a:cubicBezTo>
                    <a:pt x="84" y="233"/>
                    <a:pt x="75" y="233"/>
                    <a:pt x="67" y="233"/>
                  </a:cubicBezTo>
                  <a:close/>
                  <a:moveTo>
                    <a:pt x="31" y="233"/>
                  </a:moveTo>
                  <a:cubicBezTo>
                    <a:pt x="31" y="240"/>
                    <a:pt x="31" y="247"/>
                    <a:pt x="31" y="255"/>
                  </a:cubicBezTo>
                  <a:cubicBezTo>
                    <a:pt x="39" y="255"/>
                    <a:pt x="48" y="255"/>
                    <a:pt x="56" y="255"/>
                  </a:cubicBezTo>
                  <a:cubicBezTo>
                    <a:pt x="56" y="247"/>
                    <a:pt x="56" y="240"/>
                    <a:pt x="56" y="233"/>
                  </a:cubicBezTo>
                  <a:cubicBezTo>
                    <a:pt x="48" y="233"/>
                    <a:pt x="39" y="233"/>
                    <a:pt x="31" y="233"/>
                  </a:cubicBezTo>
                  <a:close/>
                  <a:moveTo>
                    <a:pt x="103" y="233"/>
                  </a:moveTo>
                  <a:cubicBezTo>
                    <a:pt x="103" y="240"/>
                    <a:pt x="103" y="247"/>
                    <a:pt x="103" y="255"/>
                  </a:cubicBezTo>
                  <a:cubicBezTo>
                    <a:pt x="112" y="255"/>
                    <a:pt x="120" y="255"/>
                    <a:pt x="129" y="255"/>
                  </a:cubicBezTo>
                  <a:cubicBezTo>
                    <a:pt x="129" y="247"/>
                    <a:pt x="129" y="240"/>
                    <a:pt x="129" y="233"/>
                  </a:cubicBezTo>
                  <a:cubicBezTo>
                    <a:pt x="120" y="233"/>
                    <a:pt x="112" y="233"/>
                    <a:pt x="103" y="233"/>
                  </a:cubicBezTo>
                  <a:close/>
                  <a:moveTo>
                    <a:pt x="140" y="233"/>
                  </a:moveTo>
                  <a:cubicBezTo>
                    <a:pt x="140" y="240"/>
                    <a:pt x="140" y="247"/>
                    <a:pt x="140" y="255"/>
                  </a:cubicBezTo>
                  <a:cubicBezTo>
                    <a:pt x="148" y="255"/>
                    <a:pt x="157" y="255"/>
                    <a:pt x="165" y="255"/>
                  </a:cubicBezTo>
                  <a:cubicBezTo>
                    <a:pt x="165" y="247"/>
                    <a:pt x="165" y="240"/>
                    <a:pt x="165" y="233"/>
                  </a:cubicBezTo>
                  <a:cubicBezTo>
                    <a:pt x="157" y="233"/>
                    <a:pt x="148" y="233"/>
                    <a:pt x="140" y="233"/>
                  </a:cubicBezTo>
                  <a:close/>
                  <a:moveTo>
                    <a:pt x="176" y="233"/>
                  </a:moveTo>
                  <a:cubicBezTo>
                    <a:pt x="176" y="240"/>
                    <a:pt x="176" y="247"/>
                    <a:pt x="176" y="255"/>
                  </a:cubicBezTo>
                  <a:cubicBezTo>
                    <a:pt x="184" y="255"/>
                    <a:pt x="193" y="255"/>
                    <a:pt x="202" y="255"/>
                  </a:cubicBezTo>
                  <a:cubicBezTo>
                    <a:pt x="202" y="247"/>
                    <a:pt x="202" y="240"/>
                    <a:pt x="202" y="233"/>
                  </a:cubicBezTo>
                  <a:cubicBezTo>
                    <a:pt x="193" y="233"/>
                    <a:pt x="184" y="233"/>
                    <a:pt x="176" y="233"/>
                  </a:cubicBezTo>
                  <a:close/>
                  <a:moveTo>
                    <a:pt x="212" y="233"/>
                  </a:moveTo>
                  <a:cubicBezTo>
                    <a:pt x="212" y="240"/>
                    <a:pt x="212" y="247"/>
                    <a:pt x="212" y="255"/>
                  </a:cubicBezTo>
                  <a:cubicBezTo>
                    <a:pt x="221" y="255"/>
                    <a:pt x="229" y="255"/>
                    <a:pt x="238" y="255"/>
                  </a:cubicBezTo>
                  <a:cubicBezTo>
                    <a:pt x="238" y="247"/>
                    <a:pt x="238" y="240"/>
                    <a:pt x="238" y="233"/>
                  </a:cubicBezTo>
                  <a:cubicBezTo>
                    <a:pt x="229" y="233"/>
                    <a:pt x="221" y="233"/>
                    <a:pt x="212" y="233"/>
                  </a:cubicBezTo>
                  <a:close/>
                  <a:moveTo>
                    <a:pt x="67" y="270"/>
                  </a:moveTo>
                  <a:cubicBezTo>
                    <a:pt x="67" y="277"/>
                    <a:pt x="67" y="284"/>
                    <a:pt x="67" y="291"/>
                  </a:cubicBezTo>
                  <a:cubicBezTo>
                    <a:pt x="75" y="291"/>
                    <a:pt x="84" y="291"/>
                    <a:pt x="93" y="291"/>
                  </a:cubicBezTo>
                  <a:cubicBezTo>
                    <a:pt x="93" y="284"/>
                    <a:pt x="93" y="277"/>
                    <a:pt x="93" y="270"/>
                  </a:cubicBezTo>
                  <a:cubicBezTo>
                    <a:pt x="84" y="270"/>
                    <a:pt x="75" y="270"/>
                    <a:pt x="67" y="270"/>
                  </a:cubicBezTo>
                  <a:close/>
                  <a:moveTo>
                    <a:pt x="31" y="270"/>
                  </a:moveTo>
                  <a:cubicBezTo>
                    <a:pt x="31" y="277"/>
                    <a:pt x="31" y="284"/>
                    <a:pt x="31" y="291"/>
                  </a:cubicBezTo>
                  <a:cubicBezTo>
                    <a:pt x="39" y="291"/>
                    <a:pt x="48" y="291"/>
                    <a:pt x="56" y="291"/>
                  </a:cubicBezTo>
                  <a:cubicBezTo>
                    <a:pt x="56" y="284"/>
                    <a:pt x="56" y="277"/>
                    <a:pt x="56" y="270"/>
                  </a:cubicBezTo>
                  <a:cubicBezTo>
                    <a:pt x="48" y="270"/>
                    <a:pt x="39" y="270"/>
                    <a:pt x="31" y="270"/>
                  </a:cubicBezTo>
                  <a:close/>
                  <a:moveTo>
                    <a:pt x="103" y="270"/>
                  </a:moveTo>
                  <a:cubicBezTo>
                    <a:pt x="103" y="277"/>
                    <a:pt x="103" y="284"/>
                    <a:pt x="103" y="291"/>
                  </a:cubicBezTo>
                  <a:cubicBezTo>
                    <a:pt x="112" y="291"/>
                    <a:pt x="120" y="291"/>
                    <a:pt x="129" y="291"/>
                  </a:cubicBezTo>
                  <a:cubicBezTo>
                    <a:pt x="129" y="284"/>
                    <a:pt x="129" y="277"/>
                    <a:pt x="129" y="270"/>
                  </a:cubicBezTo>
                  <a:cubicBezTo>
                    <a:pt x="120" y="270"/>
                    <a:pt x="112" y="270"/>
                    <a:pt x="103" y="270"/>
                  </a:cubicBezTo>
                  <a:close/>
                  <a:moveTo>
                    <a:pt x="140" y="270"/>
                  </a:moveTo>
                  <a:cubicBezTo>
                    <a:pt x="140" y="277"/>
                    <a:pt x="140" y="284"/>
                    <a:pt x="140" y="291"/>
                  </a:cubicBezTo>
                  <a:cubicBezTo>
                    <a:pt x="148" y="291"/>
                    <a:pt x="157" y="291"/>
                    <a:pt x="165" y="291"/>
                  </a:cubicBezTo>
                  <a:cubicBezTo>
                    <a:pt x="165" y="284"/>
                    <a:pt x="165" y="277"/>
                    <a:pt x="165" y="270"/>
                  </a:cubicBezTo>
                  <a:cubicBezTo>
                    <a:pt x="157" y="270"/>
                    <a:pt x="148" y="270"/>
                    <a:pt x="140" y="270"/>
                  </a:cubicBezTo>
                  <a:close/>
                  <a:moveTo>
                    <a:pt x="176" y="270"/>
                  </a:moveTo>
                  <a:cubicBezTo>
                    <a:pt x="176" y="277"/>
                    <a:pt x="176" y="284"/>
                    <a:pt x="176" y="291"/>
                  </a:cubicBezTo>
                  <a:cubicBezTo>
                    <a:pt x="184" y="291"/>
                    <a:pt x="193" y="291"/>
                    <a:pt x="202" y="291"/>
                  </a:cubicBezTo>
                  <a:cubicBezTo>
                    <a:pt x="202" y="284"/>
                    <a:pt x="202" y="277"/>
                    <a:pt x="202" y="270"/>
                  </a:cubicBezTo>
                  <a:cubicBezTo>
                    <a:pt x="193" y="270"/>
                    <a:pt x="184" y="270"/>
                    <a:pt x="176" y="270"/>
                  </a:cubicBezTo>
                  <a:close/>
                  <a:moveTo>
                    <a:pt x="212" y="270"/>
                  </a:moveTo>
                  <a:cubicBezTo>
                    <a:pt x="212" y="277"/>
                    <a:pt x="212" y="284"/>
                    <a:pt x="212" y="291"/>
                  </a:cubicBezTo>
                  <a:cubicBezTo>
                    <a:pt x="221" y="291"/>
                    <a:pt x="229" y="291"/>
                    <a:pt x="238" y="291"/>
                  </a:cubicBezTo>
                  <a:cubicBezTo>
                    <a:pt x="238" y="284"/>
                    <a:pt x="238" y="277"/>
                    <a:pt x="238" y="270"/>
                  </a:cubicBezTo>
                  <a:cubicBezTo>
                    <a:pt x="229" y="270"/>
                    <a:pt x="221" y="270"/>
                    <a:pt x="212" y="270"/>
                  </a:cubicBezTo>
                  <a:close/>
                  <a:moveTo>
                    <a:pt x="67" y="307"/>
                  </a:moveTo>
                  <a:cubicBezTo>
                    <a:pt x="67" y="314"/>
                    <a:pt x="67" y="321"/>
                    <a:pt x="67" y="328"/>
                  </a:cubicBezTo>
                  <a:cubicBezTo>
                    <a:pt x="75" y="328"/>
                    <a:pt x="84" y="328"/>
                    <a:pt x="93" y="328"/>
                  </a:cubicBezTo>
                  <a:cubicBezTo>
                    <a:pt x="93" y="321"/>
                    <a:pt x="93" y="314"/>
                    <a:pt x="93" y="307"/>
                  </a:cubicBezTo>
                  <a:cubicBezTo>
                    <a:pt x="84" y="307"/>
                    <a:pt x="75" y="307"/>
                    <a:pt x="67" y="307"/>
                  </a:cubicBezTo>
                  <a:close/>
                  <a:moveTo>
                    <a:pt x="31" y="307"/>
                  </a:moveTo>
                  <a:cubicBezTo>
                    <a:pt x="31" y="314"/>
                    <a:pt x="31" y="321"/>
                    <a:pt x="31" y="328"/>
                  </a:cubicBezTo>
                  <a:cubicBezTo>
                    <a:pt x="39" y="328"/>
                    <a:pt x="48" y="328"/>
                    <a:pt x="56" y="328"/>
                  </a:cubicBezTo>
                  <a:cubicBezTo>
                    <a:pt x="56" y="321"/>
                    <a:pt x="56" y="314"/>
                    <a:pt x="56" y="307"/>
                  </a:cubicBezTo>
                  <a:cubicBezTo>
                    <a:pt x="48" y="307"/>
                    <a:pt x="39" y="307"/>
                    <a:pt x="31" y="307"/>
                  </a:cubicBezTo>
                  <a:close/>
                  <a:moveTo>
                    <a:pt x="103" y="307"/>
                  </a:moveTo>
                  <a:cubicBezTo>
                    <a:pt x="103" y="314"/>
                    <a:pt x="103" y="321"/>
                    <a:pt x="103" y="328"/>
                  </a:cubicBezTo>
                  <a:cubicBezTo>
                    <a:pt x="112" y="328"/>
                    <a:pt x="120" y="328"/>
                    <a:pt x="129" y="328"/>
                  </a:cubicBezTo>
                  <a:cubicBezTo>
                    <a:pt x="129" y="321"/>
                    <a:pt x="129" y="314"/>
                    <a:pt x="129" y="307"/>
                  </a:cubicBezTo>
                  <a:cubicBezTo>
                    <a:pt x="120" y="307"/>
                    <a:pt x="112" y="307"/>
                    <a:pt x="103" y="307"/>
                  </a:cubicBezTo>
                  <a:close/>
                  <a:moveTo>
                    <a:pt x="140" y="307"/>
                  </a:moveTo>
                  <a:cubicBezTo>
                    <a:pt x="140" y="314"/>
                    <a:pt x="140" y="321"/>
                    <a:pt x="140" y="328"/>
                  </a:cubicBezTo>
                  <a:cubicBezTo>
                    <a:pt x="148" y="328"/>
                    <a:pt x="157" y="328"/>
                    <a:pt x="165" y="328"/>
                  </a:cubicBezTo>
                  <a:cubicBezTo>
                    <a:pt x="165" y="321"/>
                    <a:pt x="165" y="314"/>
                    <a:pt x="165" y="307"/>
                  </a:cubicBezTo>
                  <a:cubicBezTo>
                    <a:pt x="157" y="307"/>
                    <a:pt x="148" y="307"/>
                    <a:pt x="140" y="307"/>
                  </a:cubicBezTo>
                  <a:close/>
                  <a:moveTo>
                    <a:pt x="176" y="307"/>
                  </a:moveTo>
                  <a:cubicBezTo>
                    <a:pt x="176" y="314"/>
                    <a:pt x="176" y="321"/>
                    <a:pt x="176" y="328"/>
                  </a:cubicBezTo>
                  <a:cubicBezTo>
                    <a:pt x="184" y="328"/>
                    <a:pt x="193" y="328"/>
                    <a:pt x="202" y="328"/>
                  </a:cubicBezTo>
                  <a:cubicBezTo>
                    <a:pt x="202" y="321"/>
                    <a:pt x="202" y="314"/>
                    <a:pt x="202" y="307"/>
                  </a:cubicBezTo>
                  <a:cubicBezTo>
                    <a:pt x="193" y="307"/>
                    <a:pt x="184" y="307"/>
                    <a:pt x="176" y="307"/>
                  </a:cubicBezTo>
                  <a:close/>
                  <a:moveTo>
                    <a:pt x="212" y="307"/>
                  </a:moveTo>
                  <a:cubicBezTo>
                    <a:pt x="212" y="314"/>
                    <a:pt x="212" y="321"/>
                    <a:pt x="212" y="328"/>
                  </a:cubicBezTo>
                  <a:cubicBezTo>
                    <a:pt x="221" y="328"/>
                    <a:pt x="229" y="328"/>
                    <a:pt x="238" y="328"/>
                  </a:cubicBezTo>
                  <a:cubicBezTo>
                    <a:pt x="238" y="321"/>
                    <a:pt x="238" y="314"/>
                    <a:pt x="238" y="307"/>
                  </a:cubicBezTo>
                  <a:cubicBezTo>
                    <a:pt x="229" y="307"/>
                    <a:pt x="221" y="307"/>
                    <a:pt x="212" y="307"/>
                  </a:cubicBezTo>
                  <a:close/>
                  <a:moveTo>
                    <a:pt x="67" y="343"/>
                  </a:moveTo>
                  <a:cubicBezTo>
                    <a:pt x="67" y="350"/>
                    <a:pt x="67" y="357"/>
                    <a:pt x="67" y="364"/>
                  </a:cubicBezTo>
                  <a:cubicBezTo>
                    <a:pt x="75" y="364"/>
                    <a:pt x="84" y="364"/>
                    <a:pt x="93" y="364"/>
                  </a:cubicBezTo>
                  <a:cubicBezTo>
                    <a:pt x="93" y="357"/>
                    <a:pt x="93" y="350"/>
                    <a:pt x="93" y="343"/>
                  </a:cubicBezTo>
                  <a:cubicBezTo>
                    <a:pt x="84" y="343"/>
                    <a:pt x="75" y="343"/>
                    <a:pt x="67" y="343"/>
                  </a:cubicBezTo>
                  <a:close/>
                  <a:moveTo>
                    <a:pt x="31" y="343"/>
                  </a:moveTo>
                  <a:cubicBezTo>
                    <a:pt x="31" y="350"/>
                    <a:pt x="31" y="357"/>
                    <a:pt x="31" y="364"/>
                  </a:cubicBezTo>
                  <a:cubicBezTo>
                    <a:pt x="39" y="364"/>
                    <a:pt x="48" y="364"/>
                    <a:pt x="56" y="364"/>
                  </a:cubicBezTo>
                  <a:cubicBezTo>
                    <a:pt x="56" y="357"/>
                    <a:pt x="56" y="350"/>
                    <a:pt x="56" y="343"/>
                  </a:cubicBezTo>
                  <a:cubicBezTo>
                    <a:pt x="48" y="343"/>
                    <a:pt x="39" y="343"/>
                    <a:pt x="31" y="343"/>
                  </a:cubicBezTo>
                  <a:close/>
                  <a:moveTo>
                    <a:pt x="103" y="343"/>
                  </a:moveTo>
                  <a:cubicBezTo>
                    <a:pt x="103" y="350"/>
                    <a:pt x="103" y="357"/>
                    <a:pt x="103" y="364"/>
                  </a:cubicBezTo>
                  <a:cubicBezTo>
                    <a:pt x="112" y="364"/>
                    <a:pt x="120" y="364"/>
                    <a:pt x="129" y="364"/>
                  </a:cubicBezTo>
                  <a:cubicBezTo>
                    <a:pt x="129" y="357"/>
                    <a:pt x="129" y="350"/>
                    <a:pt x="129" y="343"/>
                  </a:cubicBezTo>
                  <a:cubicBezTo>
                    <a:pt x="120" y="343"/>
                    <a:pt x="112" y="343"/>
                    <a:pt x="103" y="343"/>
                  </a:cubicBezTo>
                  <a:close/>
                  <a:moveTo>
                    <a:pt x="140" y="343"/>
                  </a:moveTo>
                  <a:cubicBezTo>
                    <a:pt x="140" y="350"/>
                    <a:pt x="140" y="357"/>
                    <a:pt x="140" y="364"/>
                  </a:cubicBezTo>
                  <a:cubicBezTo>
                    <a:pt x="148" y="364"/>
                    <a:pt x="157" y="364"/>
                    <a:pt x="165" y="364"/>
                  </a:cubicBezTo>
                  <a:cubicBezTo>
                    <a:pt x="165" y="357"/>
                    <a:pt x="165" y="350"/>
                    <a:pt x="165" y="343"/>
                  </a:cubicBezTo>
                  <a:cubicBezTo>
                    <a:pt x="157" y="343"/>
                    <a:pt x="148" y="343"/>
                    <a:pt x="140" y="343"/>
                  </a:cubicBezTo>
                  <a:close/>
                  <a:moveTo>
                    <a:pt x="176" y="343"/>
                  </a:moveTo>
                  <a:cubicBezTo>
                    <a:pt x="176" y="350"/>
                    <a:pt x="176" y="357"/>
                    <a:pt x="176" y="364"/>
                  </a:cubicBezTo>
                  <a:cubicBezTo>
                    <a:pt x="184" y="364"/>
                    <a:pt x="193" y="364"/>
                    <a:pt x="202" y="364"/>
                  </a:cubicBezTo>
                  <a:cubicBezTo>
                    <a:pt x="202" y="357"/>
                    <a:pt x="202" y="350"/>
                    <a:pt x="202" y="343"/>
                  </a:cubicBezTo>
                  <a:cubicBezTo>
                    <a:pt x="193" y="343"/>
                    <a:pt x="184" y="343"/>
                    <a:pt x="176" y="343"/>
                  </a:cubicBezTo>
                  <a:close/>
                  <a:moveTo>
                    <a:pt x="212" y="343"/>
                  </a:moveTo>
                  <a:cubicBezTo>
                    <a:pt x="212" y="350"/>
                    <a:pt x="212" y="357"/>
                    <a:pt x="212" y="364"/>
                  </a:cubicBezTo>
                  <a:cubicBezTo>
                    <a:pt x="221" y="364"/>
                    <a:pt x="229" y="364"/>
                    <a:pt x="238" y="364"/>
                  </a:cubicBezTo>
                  <a:cubicBezTo>
                    <a:pt x="238" y="357"/>
                    <a:pt x="238" y="350"/>
                    <a:pt x="238" y="343"/>
                  </a:cubicBezTo>
                  <a:cubicBezTo>
                    <a:pt x="229" y="343"/>
                    <a:pt x="221" y="343"/>
                    <a:pt x="212" y="343"/>
                  </a:cubicBezTo>
                  <a:close/>
                  <a:moveTo>
                    <a:pt x="67" y="380"/>
                  </a:moveTo>
                  <a:cubicBezTo>
                    <a:pt x="67" y="387"/>
                    <a:pt x="67" y="394"/>
                    <a:pt x="67" y="401"/>
                  </a:cubicBezTo>
                  <a:cubicBezTo>
                    <a:pt x="75" y="401"/>
                    <a:pt x="84" y="401"/>
                    <a:pt x="93" y="401"/>
                  </a:cubicBezTo>
                  <a:cubicBezTo>
                    <a:pt x="93" y="394"/>
                    <a:pt x="93" y="387"/>
                    <a:pt x="93" y="380"/>
                  </a:cubicBezTo>
                  <a:cubicBezTo>
                    <a:pt x="84" y="380"/>
                    <a:pt x="75" y="380"/>
                    <a:pt x="67" y="380"/>
                  </a:cubicBezTo>
                  <a:close/>
                  <a:moveTo>
                    <a:pt x="31" y="380"/>
                  </a:moveTo>
                  <a:cubicBezTo>
                    <a:pt x="31" y="387"/>
                    <a:pt x="31" y="394"/>
                    <a:pt x="31" y="401"/>
                  </a:cubicBezTo>
                  <a:cubicBezTo>
                    <a:pt x="39" y="401"/>
                    <a:pt x="48" y="401"/>
                    <a:pt x="56" y="401"/>
                  </a:cubicBezTo>
                  <a:cubicBezTo>
                    <a:pt x="56" y="394"/>
                    <a:pt x="56" y="387"/>
                    <a:pt x="56" y="380"/>
                  </a:cubicBezTo>
                  <a:cubicBezTo>
                    <a:pt x="48" y="380"/>
                    <a:pt x="39" y="380"/>
                    <a:pt x="31" y="380"/>
                  </a:cubicBezTo>
                  <a:close/>
                  <a:moveTo>
                    <a:pt x="103" y="380"/>
                  </a:moveTo>
                  <a:cubicBezTo>
                    <a:pt x="103" y="387"/>
                    <a:pt x="103" y="394"/>
                    <a:pt x="103" y="401"/>
                  </a:cubicBezTo>
                  <a:cubicBezTo>
                    <a:pt x="112" y="401"/>
                    <a:pt x="120" y="401"/>
                    <a:pt x="129" y="401"/>
                  </a:cubicBezTo>
                  <a:cubicBezTo>
                    <a:pt x="129" y="394"/>
                    <a:pt x="129" y="387"/>
                    <a:pt x="129" y="380"/>
                  </a:cubicBezTo>
                  <a:cubicBezTo>
                    <a:pt x="120" y="380"/>
                    <a:pt x="112" y="380"/>
                    <a:pt x="103" y="380"/>
                  </a:cubicBezTo>
                  <a:close/>
                  <a:moveTo>
                    <a:pt x="140" y="380"/>
                  </a:moveTo>
                  <a:cubicBezTo>
                    <a:pt x="140" y="387"/>
                    <a:pt x="140" y="394"/>
                    <a:pt x="140" y="401"/>
                  </a:cubicBezTo>
                  <a:cubicBezTo>
                    <a:pt x="148" y="401"/>
                    <a:pt x="157" y="401"/>
                    <a:pt x="165" y="401"/>
                  </a:cubicBezTo>
                  <a:cubicBezTo>
                    <a:pt x="165" y="394"/>
                    <a:pt x="165" y="387"/>
                    <a:pt x="165" y="380"/>
                  </a:cubicBezTo>
                  <a:cubicBezTo>
                    <a:pt x="157" y="380"/>
                    <a:pt x="148" y="380"/>
                    <a:pt x="140" y="380"/>
                  </a:cubicBezTo>
                  <a:close/>
                  <a:moveTo>
                    <a:pt x="176" y="380"/>
                  </a:moveTo>
                  <a:cubicBezTo>
                    <a:pt x="176" y="387"/>
                    <a:pt x="176" y="394"/>
                    <a:pt x="176" y="401"/>
                  </a:cubicBezTo>
                  <a:cubicBezTo>
                    <a:pt x="184" y="401"/>
                    <a:pt x="193" y="401"/>
                    <a:pt x="202" y="401"/>
                  </a:cubicBezTo>
                  <a:cubicBezTo>
                    <a:pt x="202" y="394"/>
                    <a:pt x="202" y="387"/>
                    <a:pt x="202" y="380"/>
                  </a:cubicBezTo>
                  <a:cubicBezTo>
                    <a:pt x="193" y="380"/>
                    <a:pt x="184" y="380"/>
                    <a:pt x="176" y="380"/>
                  </a:cubicBezTo>
                  <a:close/>
                  <a:moveTo>
                    <a:pt x="212" y="380"/>
                  </a:moveTo>
                  <a:cubicBezTo>
                    <a:pt x="212" y="387"/>
                    <a:pt x="212" y="394"/>
                    <a:pt x="212" y="401"/>
                  </a:cubicBezTo>
                  <a:cubicBezTo>
                    <a:pt x="221" y="401"/>
                    <a:pt x="229" y="401"/>
                    <a:pt x="238" y="401"/>
                  </a:cubicBezTo>
                  <a:cubicBezTo>
                    <a:pt x="238" y="394"/>
                    <a:pt x="238" y="387"/>
                    <a:pt x="238" y="380"/>
                  </a:cubicBezTo>
                  <a:cubicBezTo>
                    <a:pt x="229" y="380"/>
                    <a:pt x="221" y="380"/>
                    <a:pt x="212" y="380"/>
                  </a:cubicBezTo>
                  <a:close/>
                  <a:moveTo>
                    <a:pt x="67" y="416"/>
                  </a:moveTo>
                  <a:cubicBezTo>
                    <a:pt x="67" y="423"/>
                    <a:pt x="67" y="430"/>
                    <a:pt x="67" y="438"/>
                  </a:cubicBezTo>
                  <a:cubicBezTo>
                    <a:pt x="75" y="438"/>
                    <a:pt x="84" y="438"/>
                    <a:pt x="93" y="438"/>
                  </a:cubicBezTo>
                  <a:cubicBezTo>
                    <a:pt x="93" y="430"/>
                    <a:pt x="93" y="423"/>
                    <a:pt x="93" y="416"/>
                  </a:cubicBezTo>
                  <a:cubicBezTo>
                    <a:pt x="84" y="416"/>
                    <a:pt x="75" y="416"/>
                    <a:pt x="67" y="416"/>
                  </a:cubicBezTo>
                  <a:close/>
                  <a:moveTo>
                    <a:pt x="31" y="416"/>
                  </a:moveTo>
                  <a:cubicBezTo>
                    <a:pt x="31" y="423"/>
                    <a:pt x="31" y="430"/>
                    <a:pt x="31" y="438"/>
                  </a:cubicBezTo>
                  <a:cubicBezTo>
                    <a:pt x="39" y="438"/>
                    <a:pt x="48" y="438"/>
                    <a:pt x="56" y="438"/>
                  </a:cubicBezTo>
                  <a:cubicBezTo>
                    <a:pt x="56" y="430"/>
                    <a:pt x="56" y="423"/>
                    <a:pt x="56" y="416"/>
                  </a:cubicBezTo>
                  <a:cubicBezTo>
                    <a:pt x="48" y="416"/>
                    <a:pt x="39" y="416"/>
                    <a:pt x="31" y="416"/>
                  </a:cubicBezTo>
                  <a:close/>
                  <a:moveTo>
                    <a:pt x="103" y="416"/>
                  </a:moveTo>
                  <a:cubicBezTo>
                    <a:pt x="103" y="423"/>
                    <a:pt x="103" y="430"/>
                    <a:pt x="103" y="438"/>
                  </a:cubicBezTo>
                  <a:cubicBezTo>
                    <a:pt x="112" y="438"/>
                    <a:pt x="120" y="438"/>
                    <a:pt x="129" y="438"/>
                  </a:cubicBezTo>
                  <a:cubicBezTo>
                    <a:pt x="129" y="430"/>
                    <a:pt x="129" y="423"/>
                    <a:pt x="129" y="416"/>
                  </a:cubicBezTo>
                  <a:cubicBezTo>
                    <a:pt x="120" y="416"/>
                    <a:pt x="112" y="416"/>
                    <a:pt x="103" y="416"/>
                  </a:cubicBezTo>
                  <a:close/>
                  <a:moveTo>
                    <a:pt x="140" y="416"/>
                  </a:moveTo>
                  <a:cubicBezTo>
                    <a:pt x="140" y="423"/>
                    <a:pt x="140" y="430"/>
                    <a:pt x="140" y="438"/>
                  </a:cubicBezTo>
                  <a:cubicBezTo>
                    <a:pt x="148" y="438"/>
                    <a:pt x="157" y="438"/>
                    <a:pt x="165" y="438"/>
                  </a:cubicBezTo>
                  <a:cubicBezTo>
                    <a:pt x="165" y="430"/>
                    <a:pt x="165" y="423"/>
                    <a:pt x="165" y="416"/>
                  </a:cubicBezTo>
                  <a:cubicBezTo>
                    <a:pt x="157" y="416"/>
                    <a:pt x="148" y="416"/>
                    <a:pt x="140" y="416"/>
                  </a:cubicBezTo>
                  <a:close/>
                  <a:moveTo>
                    <a:pt x="176" y="416"/>
                  </a:moveTo>
                  <a:cubicBezTo>
                    <a:pt x="176" y="423"/>
                    <a:pt x="176" y="430"/>
                    <a:pt x="176" y="438"/>
                  </a:cubicBezTo>
                  <a:cubicBezTo>
                    <a:pt x="184" y="438"/>
                    <a:pt x="193" y="438"/>
                    <a:pt x="202" y="438"/>
                  </a:cubicBezTo>
                  <a:cubicBezTo>
                    <a:pt x="202" y="430"/>
                    <a:pt x="202" y="423"/>
                    <a:pt x="202" y="416"/>
                  </a:cubicBezTo>
                  <a:cubicBezTo>
                    <a:pt x="193" y="416"/>
                    <a:pt x="184" y="416"/>
                    <a:pt x="176" y="416"/>
                  </a:cubicBezTo>
                  <a:close/>
                  <a:moveTo>
                    <a:pt x="212" y="416"/>
                  </a:moveTo>
                  <a:cubicBezTo>
                    <a:pt x="212" y="423"/>
                    <a:pt x="212" y="430"/>
                    <a:pt x="212" y="438"/>
                  </a:cubicBezTo>
                  <a:cubicBezTo>
                    <a:pt x="221" y="438"/>
                    <a:pt x="229" y="438"/>
                    <a:pt x="238" y="438"/>
                  </a:cubicBezTo>
                  <a:cubicBezTo>
                    <a:pt x="238" y="430"/>
                    <a:pt x="238" y="423"/>
                    <a:pt x="238" y="416"/>
                  </a:cubicBezTo>
                  <a:cubicBezTo>
                    <a:pt x="229" y="416"/>
                    <a:pt x="221" y="416"/>
                    <a:pt x="212" y="416"/>
                  </a:cubicBezTo>
                  <a:close/>
                  <a:moveTo>
                    <a:pt x="31" y="453"/>
                  </a:moveTo>
                  <a:cubicBezTo>
                    <a:pt x="31" y="474"/>
                    <a:pt x="31" y="474"/>
                    <a:pt x="31" y="474"/>
                  </a:cubicBezTo>
                  <a:cubicBezTo>
                    <a:pt x="56" y="474"/>
                    <a:pt x="56" y="474"/>
                    <a:pt x="56" y="474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31" y="453"/>
                    <a:pt x="31" y="453"/>
                    <a:pt x="31" y="453"/>
                  </a:cubicBezTo>
                  <a:close/>
                  <a:moveTo>
                    <a:pt x="103" y="453"/>
                  </a:moveTo>
                  <a:cubicBezTo>
                    <a:pt x="103" y="460"/>
                    <a:pt x="103" y="467"/>
                    <a:pt x="103" y="474"/>
                  </a:cubicBezTo>
                  <a:cubicBezTo>
                    <a:pt x="112" y="474"/>
                    <a:pt x="120" y="474"/>
                    <a:pt x="129" y="474"/>
                  </a:cubicBezTo>
                  <a:cubicBezTo>
                    <a:pt x="129" y="467"/>
                    <a:pt x="129" y="460"/>
                    <a:pt x="129" y="453"/>
                  </a:cubicBezTo>
                  <a:cubicBezTo>
                    <a:pt x="120" y="453"/>
                    <a:pt x="112" y="453"/>
                    <a:pt x="103" y="453"/>
                  </a:cubicBezTo>
                  <a:close/>
                  <a:moveTo>
                    <a:pt x="140" y="453"/>
                  </a:moveTo>
                  <a:cubicBezTo>
                    <a:pt x="140" y="460"/>
                    <a:pt x="140" y="467"/>
                    <a:pt x="140" y="474"/>
                  </a:cubicBezTo>
                  <a:cubicBezTo>
                    <a:pt x="148" y="474"/>
                    <a:pt x="157" y="474"/>
                    <a:pt x="165" y="474"/>
                  </a:cubicBezTo>
                  <a:cubicBezTo>
                    <a:pt x="165" y="467"/>
                    <a:pt x="165" y="460"/>
                    <a:pt x="165" y="453"/>
                  </a:cubicBezTo>
                  <a:cubicBezTo>
                    <a:pt x="157" y="453"/>
                    <a:pt x="148" y="453"/>
                    <a:pt x="140" y="453"/>
                  </a:cubicBezTo>
                  <a:close/>
                  <a:moveTo>
                    <a:pt x="176" y="453"/>
                  </a:moveTo>
                  <a:cubicBezTo>
                    <a:pt x="176" y="460"/>
                    <a:pt x="176" y="467"/>
                    <a:pt x="176" y="474"/>
                  </a:cubicBezTo>
                  <a:cubicBezTo>
                    <a:pt x="184" y="474"/>
                    <a:pt x="193" y="474"/>
                    <a:pt x="202" y="474"/>
                  </a:cubicBezTo>
                  <a:cubicBezTo>
                    <a:pt x="202" y="467"/>
                    <a:pt x="202" y="460"/>
                    <a:pt x="202" y="453"/>
                  </a:cubicBezTo>
                  <a:cubicBezTo>
                    <a:pt x="193" y="453"/>
                    <a:pt x="184" y="453"/>
                    <a:pt x="176" y="453"/>
                  </a:cubicBezTo>
                  <a:close/>
                  <a:moveTo>
                    <a:pt x="212" y="453"/>
                  </a:moveTo>
                  <a:cubicBezTo>
                    <a:pt x="212" y="474"/>
                    <a:pt x="212" y="474"/>
                    <a:pt x="212" y="474"/>
                  </a:cubicBezTo>
                  <a:cubicBezTo>
                    <a:pt x="238" y="474"/>
                    <a:pt x="238" y="474"/>
                    <a:pt x="238" y="474"/>
                  </a:cubicBezTo>
                  <a:cubicBezTo>
                    <a:pt x="238" y="453"/>
                    <a:pt x="238" y="453"/>
                    <a:pt x="238" y="453"/>
                  </a:cubicBezTo>
                  <a:lnTo>
                    <a:pt x="212" y="453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</p:grp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805750" y="2509902"/>
            <a:ext cx="2781872" cy="120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800" b="1" dirty="0">
                <a:latin typeface="Calibri Light" panose="020F0302020204030204" pitchFamily="34" charset="0"/>
                <a:ea typeface="等线 Light" panose="02010600030101010101" pitchFamily="2" charset="-122"/>
              </a:rPr>
              <a:t>系统展示</a:t>
            </a:r>
            <a:endParaRPr lang="zh-CN" altLang="zh-CN" sz="4800" b="1" dirty="0"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23875" y="616579"/>
            <a:ext cx="2569521" cy="447986"/>
          </a:xfrm>
          <a:prstGeom prst="rect">
            <a:avLst/>
          </a:prstGeom>
        </p:spPr>
        <p:txBody>
          <a:bodyPr vert="horz" wrap="square" lIns="0" tIns="16933" rIns="0" bIns="0" rtlCol="0" anchor="b" anchorCtr="0">
            <a:spAutoFit/>
          </a:bodyPr>
          <a:lstStyle>
            <a:lvl1pPr marL="12700" algn="ctr" fontAlgn="auto">
              <a:lnSpc>
                <a:spcPct val="100000"/>
              </a:lnSpc>
              <a:spcBef>
                <a:spcPts val="100"/>
              </a:spcBef>
              <a:buNone/>
              <a:defRPr sz="2800" b="1" i="0" u="none" strike="noStrike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团队介绍</a:t>
            </a:r>
            <a:endParaRPr lang="zh-CN" altLang="en-US" dirty="0"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75" y="580390"/>
            <a:ext cx="360045" cy="50419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文档 9"/>
          <p:cNvSpPr/>
          <p:nvPr/>
        </p:nvSpPr>
        <p:spPr>
          <a:xfrm rot="10800000">
            <a:off x="0" y="6243320"/>
            <a:ext cx="12191365" cy="641985"/>
          </a:xfrm>
          <a:prstGeom prst="flowChartDocumen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dirty="0"/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6955790" y="4964430"/>
            <a:ext cx="5089525" cy="1819275"/>
            <a:chOff x="4001708" y="5067400"/>
            <a:chExt cx="4674748" cy="1670948"/>
          </a:xfrm>
        </p:grpSpPr>
        <p:sp>
          <p:nvSpPr>
            <p:cNvPr id="12" name="íŝľíďe"/>
            <p:cNvSpPr/>
            <p:nvPr/>
          </p:nvSpPr>
          <p:spPr bwMode="auto">
            <a:xfrm>
              <a:off x="4994133" y="5067400"/>
              <a:ext cx="1776628" cy="1638769"/>
            </a:xfrm>
            <a:custGeom>
              <a:avLst/>
              <a:gdLst>
                <a:gd name="T0" fmla="*/ 915 w 915"/>
                <a:gd name="T1" fmla="*/ 801 h 844"/>
                <a:gd name="T2" fmla="*/ 884 w 915"/>
                <a:gd name="T3" fmla="*/ 801 h 844"/>
                <a:gd name="T4" fmla="*/ 884 w 915"/>
                <a:gd name="T5" fmla="*/ 544 h 844"/>
                <a:gd name="T6" fmla="*/ 828 w 915"/>
                <a:gd name="T7" fmla="*/ 544 h 844"/>
                <a:gd name="T8" fmla="*/ 828 w 915"/>
                <a:gd name="T9" fmla="*/ 282 h 844"/>
                <a:gd name="T10" fmla="*/ 789 w 915"/>
                <a:gd name="T11" fmla="*/ 282 h 844"/>
                <a:gd name="T12" fmla="*/ 789 w 915"/>
                <a:gd name="T13" fmla="*/ 86 h 844"/>
                <a:gd name="T14" fmla="*/ 665 w 915"/>
                <a:gd name="T15" fmla="*/ 146 h 844"/>
                <a:gd name="T16" fmla="*/ 665 w 915"/>
                <a:gd name="T17" fmla="*/ 282 h 844"/>
                <a:gd name="T18" fmla="*/ 644 w 915"/>
                <a:gd name="T19" fmla="*/ 282 h 844"/>
                <a:gd name="T20" fmla="*/ 644 w 915"/>
                <a:gd name="T21" fmla="*/ 166 h 844"/>
                <a:gd name="T22" fmla="*/ 601 w 915"/>
                <a:gd name="T23" fmla="*/ 88 h 844"/>
                <a:gd name="T24" fmla="*/ 583 w 915"/>
                <a:gd name="T25" fmla="*/ 88 h 844"/>
                <a:gd name="T26" fmla="*/ 577 w 915"/>
                <a:gd name="T27" fmla="*/ 50 h 844"/>
                <a:gd name="T28" fmla="*/ 569 w 915"/>
                <a:gd name="T29" fmla="*/ 0 h 844"/>
                <a:gd name="T30" fmla="*/ 561 w 915"/>
                <a:gd name="T31" fmla="*/ 50 h 844"/>
                <a:gd name="T32" fmla="*/ 555 w 915"/>
                <a:gd name="T33" fmla="*/ 88 h 844"/>
                <a:gd name="T34" fmla="*/ 533 w 915"/>
                <a:gd name="T35" fmla="*/ 88 h 844"/>
                <a:gd name="T36" fmla="*/ 488 w 915"/>
                <a:gd name="T37" fmla="*/ 166 h 844"/>
                <a:gd name="T38" fmla="*/ 488 w 915"/>
                <a:gd name="T39" fmla="*/ 360 h 844"/>
                <a:gd name="T40" fmla="*/ 468 w 915"/>
                <a:gd name="T41" fmla="*/ 360 h 844"/>
                <a:gd name="T42" fmla="*/ 468 w 915"/>
                <a:gd name="T43" fmla="*/ 614 h 844"/>
                <a:gd name="T44" fmla="*/ 450 w 915"/>
                <a:gd name="T45" fmla="*/ 614 h 844"/>
                <a:gd name="T46" fmla="*/ 450 w 915"/>
                <a:gd name="T47" fmla="*/ 494 h 844"/>
                <a:gd name="T48" fmla="*/ 339 w 915"/>
                <a:gd name="T49" fmla="*/ 494 h 844"/>
                <a:gd name="T50" fmla="*/ 339 w 915"/>
                <a:gd name="T51" fmla="*/ 343 h 844"/>
                <a:gd name="T52" fmla="*/ 293 w 915"/>
                <a:gd name="T53" fmla="*/ 343 h 844"/>
                <a:gd name="T54" fmla="*/ 293 w 915"/>
                <a:gd name="T55" fmla="*/ 302 h 844"/>
                <a:gd name="T56" fmla="*/ 280 w 915"/>
                <a:gd name="T57" fmla="*/ 302 h 844"/>
                <a:gd name="T58" fmla="*/ 280 w 915"/>
                <a:gd name="T59" fmla="*/ 268 h 844"/>
                <a:gd name="T60" fmla="*/ 271 w 915"/>
                <a:gd name="T61" fmla="*/ 268 h 844"/>
                <a:gd name="T62" fmla="*/ 271 w 915"/>
                <a:gd name="T63" fmla="*/ 302 h 844"/>
                <a:gd name="T64" fmla="*/ 254 w 915"/>
                <a:gd name="T65" fmla="*/ 302 h 844"/>
                <a:gd name="T66" fmla="*/ 254 w 915"/>
                <a:gd name="T67" fmla="*/ 245 h 844"/>
                <a:gd name="T68" fmla="*/ 248 w 915"/>
                <a:gd name="T69" fmla="*/ 245 h 844"/>
                <a:gd name="T70" fmla="*/ 248 w 915"/>
                <a:gd name="T71" fmla="*/ 302 h 844"/>
                <a:gd name="T72" fmla="*/ 236 w 915"/>
                <a:gd name="T73" fmla="*/ 302 h 844"/>
                <a:gd name="T74" fmla="*/ 236 w 915"/>
                <a:gd name="T75" fmla="*/ 343 h 844"/>
                <a:gd name="T76" fmla="*/ 219 w 915"/>
                <a:gd name="T77" fmla="*/ 343 h 844"/>
                <a:gd name="T78" fmla="*/ 219 w 915"/>
                <a:gd name="T79" fmla="*/ 566 h 844"/>
                <a:gd name="T80" fmla="*/ 188 w 915"/>
                <a:gd name="T81" fmla="*/ 566 h 844"/>
                <a:gd name="T82" fmla="*/ 188 w 915"/>
                <a:gd name="T83" fmla="*/ 488 h 844"/>
                <a:gd name="T84" fmla="*/ 28 w 915"/>
                <a:gd name="T85" fmla="*/ 488 h 844"/>
                <a:gd name="T86" fmla="*/ 28 w 915"/>
                <a:gd name="T87" fmla="*/ 801 h 844"/>
                <a:gd name="T88" fmla="*/ 0 w 915"/>
                <a:gd name="T89" fmla="*/ 801 h 844"/>
                <a:gd name="T90" fmla="*/ 0 w 915"/>
                <a:gd name="T91" fmla="*/ 844 h 844"/>
                <a:gd name="T92" fmla="*/ 915 w 915"/>
                <a:gd name="T93" fmla="*/ 844 h 844"/>
                <a:gd name="T94" fmla="*/ 915 w 915"/>
                <a:gd name="T95" fmla="*/ 801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5" h="844">
                  <a:moveTo>
                    <a:pt x="915" y="801"/>
                  </a:moveTo>
                  <a:lnTo>
                    <a:pt x="884" y="801"/>
                  </a:lnTo>
                  <a:lnTo>
                    <a:pt x="884" y="544"/>
                  </a:lnTo>
                  <a:lnTo>
                    <a:pt x="828" y="544"/>
                  </a:lnTo>
                  <a:lnTo>
                    <a:pt x="828" y="282"/>
                  </a:lnTo>
                  <a:lnTo>
                    <a:pt x="789" y="282"/>
                  </a:lnTo>
                  <a:lnTo>
                    <a:pt x="789" y="86"/>
                  </a:lnTo>
                  <a:lnTo>
                    <a:pt x="665" y="146"/>
                  </a:lnTo>
                  <a:lnTo>
                    <a:pt x="665" y="282"/>
                  </a:lnTo>
                  <a:lnTo>
                    <a:pt x="644" y="282"/>
                  </a:lnTo>
                  <a:lnTo>
                    <a:pt x="644" y="166"/>
                  </a:lnTo>
                  <a:lnTo>
                    <a:pt x="601" y="88"/>
                  </a:lnTo>
                  <a:lnTo>
                    <a:pt x="583" y="88"/>
                  </a:lnTo>
                  <a:lnTo>
                    <a:pt x="577" y="50"/>
                  </a:lnTo>
                  <a:lnTo>
                    <a:pt x="569" y="0"/>
                  </a:lnTo>
                  <a:lnTo>
                    <a:pt x="561" y="50"/>
                  </a:lnTo>
                  <a:lnTo>
                    <a:pt x="555" y="88"/>
                  </a:lnTo>
                  <a:lnTo>
                    <a:pt x="533" y="88"/>
                  </a:lnTo>
                  <a:lnTo>
                    <a:pt x="488" y="166"/>
                  </a:lnTo>
                  <a:lnTo>
                    <a:pt x="488" y="360"/>
                  </a:lnTo>
                  <a:lnTo>
                    <a:pt x="468" y="360"/>
                  </a:lnTo>
                  <a:lnTo>
                    <a:pt x="468" y="614"/>
                  </a:lnTo>
                  <a:lnTo>
                    <a:pt x="450" y="614"/>
                  </a:lnTo>
                  <a:lnTo>
                    <a:pt x="450" y="494"/>
                  </a:lnTo>
                  <a:lnTo>
                    <a:pt x="339" y="494"/>
                  </a:lnTo>
                  <a:lnTo>
                    <a:pt x="339" y="343"/>
                  </a:lnTo>
                  <a:lnTo>
                    <a:pt x="293" y="343"/>
                  </a:lnTo>
                  <a:lnTo>
                    <a:pt x="293" y="302"/>
                  </a:lnTo>
                  <a:lnTo>
                    <a:pt x="280" y="302"/>
                  </a:lnTo>
                  <a:lnTo>
                    <a:pt x="280" y="268"/>
                  </a:lnTo>
                  <a:lnTo>
                    <a:pt x="271" y="268"/>
                  </a:lnTo>
                  <a:lnTo>
                    <a:pt x="271" y="302"/>
                  </a:lnTo>
                  <a:lnTo>
                    <a:pt x="254" y="302"/>
                  </a:lnTo>
                  <a:lnTo>
                    <a:pt x="254" y="245"/>
                  </a:lnTo>
                  <a:lnTo>
                    <a:pt x="248" y="245"/>
                  </a:lnTo>
                  <a:lnTo>
                    <a:pt x="248" y="302"/>
                  </a:lnTo>
                  <a:lnTo>
                    <a:pt x="236" y="302"/>
                  </a:lnTo>
                  <a:lnTo>
                    <a:pt x="236" y="343"/>
                  </a:lnTo>
                  <a:lnTo>
                    <a:pt x="219" y="343"/>
                  </a:lnTo>
                  <a:lnTo>
                    <a:pt x="219" y="566"/>
                  </a:lnTo>
                  <a:lnTo>
                    <a:pt x="188" y="566"/>
                  </a:lnTo>
                  <a:lnTo>
                    <a:pt x="188" y="488"/>
                  </a:lnTo>
                  <a:lnTo>
                    <a:pt x="28" y="488"/>
                  </a:lnTo>
                  <a:lnTo>
                    <a:pt x="28" y="801"/>
                  </a:lnTo>
                  <a:lnTo>
                    <a:pt x="0" y="801"/>
                  </a:lnTo>
                  <a:lnTo>
                    <a:pt x="0" y="844"/>
                  </a:lnTo>
                  <a:lnTo>
                    <a:pt x="915" y="844"/>
                  </a:lnTo>
                  <a:lnTo>
                    <a:pt x="915" y="801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" name="îṣ1ïḑè"/>
            <p:cNvSpPr/>
            <p:nvPr/>
          </p:nvSpPr>
          <p:spPr bwMode="auto">
            <a:xfrm>
              <a:off x="4001708" y="5408303"/>
              <a:ext cx="1262085" cy="1320335"/>
            </a:xfrm>
            <a:custGeom>
              <a:avLst/>
              <a:gdLst>
                <a:gd name="T0" fmla="*/ 565 w 650"/>
                <a:gd name="T1" fmla="*/ 189 h 680"/>
                <a:gd name="T2" fmla="*/ 532 w 650"/>
                <a:gd name="T3" fmla="*/ 189 h 680"/>
                <a:gd name="T4" fmla="*/ 532 w 650"/>
                <a:gd name="T5" fmla="*/ 94 h 680"/>
                <a:gd name="T6" fmla="*/ 494 w 650"/>
                <a:gd name="T7" fmla="*/ 94 h 680"/>
                <a:gd name="T8" fmla="*/ 494 w 650"/>
                <a:gd name="T9" fmla="*/ 126 h 680"/>
                <a:gd name="T10" fmla="*/ 478 w 650"/>
                <a:gd name="T11" fmla="*/ 126 h 680"/>
                <a:gd name="T12" fmla="*/ 478 w 650"/>
                <a:gd name="T13" fmla="*/ 16 h 680"/>
                <a:gd name="T14" fmla="*/ 446 w 650"/>
                <a:gd name="T15" fmla="*/ 0 h 680"/>
                <a:gd name="T16" fmla="*/ 374 w 650"/>
                <a:gd name="T17" fmla="*/ 14 h 680"/>
                <a:gd name="T18" fmla="*/ 374 w 650"/>
                <a:gd name="T19" fmla="*/ 60 h 680"/>
                <a:gd name="T20" fmla="*/ 357 w 650"/>
                <a:gd name="T21" fmla="*/ 52 h 680"/>
                <a:gd name="T22" fmla="*/ 302 w 650"/>
                <a:gd name="T23" fmla="*/ 62 h 680"/>
                <a:gd name="T24" fmla="*/ 301 w 650"/>
                <a:gd name="T25" fmla="*/ 262 h 680"/>
                <a:gd name="T26" fmla="*/ 266 w 650"/>
                <a:gd name="T27" fmla="*/ 262 h 680"/>
                <a:gd name="T28" fmla="*/ 266 w 650"/>
                <a:gd name="T29" fmla="*/ 118 h 680"/>
                <a:gd name="T30" fmla="*/ 238 w 650"/>
                <a:gd name="T31" fmla="*/ 118 h 680"/>
                <a:gd name="T32" fmla="*/ 238 w 650"/>
                <a:gd name="T33" fmla="*/ 60 h 680"/>
                <a:gd name="T34" fmla="*/ 102 w 650"/>
                <a:gd name="T35" fmla="*/ 60 h 680"/>
                <a:gd name="T36" fmla="*/ 102 w 650"/>
                <a:gd name="T37" fmla="*/ 247 h 680"/>
                <a:gd name="T38" fmla="*/ 0 w 650"/>
                <a:gd name="T39" fmla="*/ 247 h 680"/>
                <a:gd name="T40" fmla="*/ 0 w 650"/>
                <a:gd name="T41" fmla="*/ 679 h 680"/>
                <a:gd name="T42" fmla="*/ 102 w 650"/>
                <a:gd name="T43" fmla="*/ 679 h 680"/>
                <a:gd name="T44" fmla="*/ 133 w 650"/>
                <a:gd name="T45" fmla="*/ 679 h 680"/>
                <a:gd name="T46" fmla="*/ 218 w 650"/>
                <a:gd name="T47" fmla="*/ 679 h 680"/>
                <a:gd name="T48" fmla="*/ 218 w 650"/>
                <a:gd name="T49" fmla="*/ 680 h 680"/>
                <a:gd name="T50" fmla="*/ 299 w 650"/>
                <a:gd name="T51" fmla="*/ 680 h 680"/>
                <a:gd name="T52" fmla="*/ 335 w 650"/>
                <a:gd name="T53" fmla="*/ 680 h 680"/>
                <a:gd name="T54" fmla="*/ 371 w 650"/>
                <a:gd name="T55" fmla="*/ 680 h 680"/>
                <a:gd name="T56" fmla="*/ 380 w 650"/>
                <a:gd name="T57" fmla="*/ 680 h 680"/>
                <a:gd name="T58" fmla="*/ 476 w 650"/>
                <a:gd name="T59" fmla="*/ 680 h 680"/>
                <a:gd name="T60" fmla="*/ 476 w 650"/>
                <a:gd name="T61" fmla="*/ 677 h 680"/>
                <a:gd name="T62" fmla="*/ 586 w 650"/>
                <a:gd name="T63" fmla="*/ 677 h 680"/>
                <a:gd name="T64" fmla="*/ 586 w 650"/>
                <a:gd name="T65" fmla="*/ 411 h 680"/>
                <a:gd name="T66" fmla="*/ 650 w 650"/>
                <a:gd name="T67" fmla="*/ 411 h 680"/>
                <a:gd name="T68" fmla="*/ 650 w 650"/>
                <a:gd name="T69" fmla="*/ 110 h 680"/>
                <a:gd name="T70" fmla="*/ 594 w 650"/>
                <a:gd name="T71" fmla="*/ 110 h 680"/>
                <a:gd name="T72" fmla="*/ 594 w 650"/>
                <a:gd name="T73" fmla="*/ 4 h 680"/>
                <a:gd name="T74" fmla="*/ 585 w 650"/>
                <a:gd name="T75" fmla="*/ 4 h 680"/>
                <a:gd name="T76" fmla="*/ 585 w 650"/>
                <a:gd name="T77" fmla="*/ 110 h 680"/>
                <a:gd name="T78" fmla="*/ 565 w 650"/>
                <a:gd name="T79" fmla="*/ 110 h 680"/>
                <a:gd name="T80" fmla="*/ 565 w 650"/>
                <a:gd name="T81" fmla="*/ 18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0" h="680">
                  <a:moveTo>
                    <a:pt x="565" y="189"/>
                  </a:moveTo>
                  <a:lnTo>
                    <a:pt x="532" y="189"/>
                  </a:lnTo>
                  <a:lnTo>
                    <a:pt x="532" y="94"/>
                  </a:lnTo>
                  <a:lnTo>
                    <a:pt x="494" y="94"/>
                  </a:lnTo>
                  <a:lnTo>
                    <a:pt x="494" y="126"/>
                  </a:lnTo>
                  <a:lnTo>
                    <a:pt x="478" y="126"/>
                  </a:lnTo>
                  <a:lnTo>
                    <a:pt x="478" y="16"/>
                  </a:lnTo>
                  <a:lnTo>
                    <a:pt x="446" y="0"/>
                  </a:lnTo>
                  <a:lnTo>
                    <a:pt x="374" y="14"/>
                  </a:lnTo>
                  <a:lnTo>
                    <a:pt x="374" y="60"/>
                  </a:lnTo>
                  <a:lnTo>
                    <a:pt x="357" y="52"/>
                  </a:lnTo>
                  <a:lnTo>
                    <a:pt x="302" y="62"/>
                  </a:lnTo>
                  <a:lnTo>
                    <a:pt x="301" y="262"/>
                  </a:lnTo>
                  <a:lnTo>
                    <a:pt x="266" y="262"/>
                  </a:lnTo>
                  <a:lnTo>
                    <a:pt x="266" y="118"/>
                  </a:lnTo>
                  <a:lnTo>
                    <a:pt x="238" y="118"/>
                  </a:lnTo>
                  <a:lnTo>
                    <a:pt x="238" y="60"/>
                  </a:lnTo>
                  <a:lnTo>
                    <a:pt x="102" y="60"/>
                  </a:lnTo>
                  <a:lnTo>
                    <a:pt x="102" y="247"/>
                  </a:lnTo>
                  <a:lnTo>
                    <a:pt x="0" y="247"/>
                  </a:lnTo>
                  <a:lnTo>
                    <a:pt x="0" y="679"/>
                  </a:lnTo>
                  <a:lnTo>
                    <a:pt x="102" y="679"/>
                  </a:lnTo>
                  <a:lnTo>
                    <a:pt x="133" y="679"/>
                  </a:lnTo>
                  <a:lnTo>
                    <a:pt x="218" y="679"/>
                  </a:lnTo>
                  <a:lnTo>
                    <a:pt x="218" y="680"/>
                  </a:lnTo>
                  <a:lnTo>
                    <a:pt x="299" y="680"/>
                  </a:lnTo>
                  <a:lnTo>
                    <a:pt x="335" y="680"/>
                  </a:lnTo>
                  <a:lnTo>
                    <a:pt x="371" y="680"/>
                  </a:lnTo>
                  <a:lnTo>
                    <a:pt x="380" y="680"/>
                  </a:lnTo>
                  <a:lnTo>
                    <a:pt x="476" y="680"/>
                  </a:lnTo>
                  <a:lnTo>
                    <a:pt x="476" y="677"/>
                  </a:lnTo>
                  <a:lnTo>
                    <a:pt x="586" y="677"/>
                  </a:lnTo>
                  <a:lnTo>
                    <a:pt x="586" y="411"/>
                  </a:lnTo>
                  <a:lnTo>
                    <a:pt x="650" y="411"/>
                  </a:lnTo>
                  <a:lnTo>
                    <a:pt x="650" y="110"/>
                  </a:lnTo>
                  <a:lnTo>
                    <a:pt x="594" y="110"/>
                  </a:lnTo>
                  <a:lnTo>
                    <a:pt x="594" y="4"/>
                  </a:lnTo>
                  <a:lnTo>
                    <a:pt x="585" y="4"/>
                  </a:lnTo>
                  <a:lnTo>
                    <a:pt x="585" y="110"/>
                  </a:lnTo>
                  <a:lnTo>
                    <a:pt x="565" y="110"/>
                  </a:lnTo>
                  <a:lnTo>
                    <a:pt x="565" y="189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" name="íśľíďé"/>
            <p:cNvSpPr/>
            <p:nvPr/>
          </p:nvSpPr>
          <p:spPr bwMode="auto">
            <a:xfrm>
              <a:off x="6564052" y="5085986"/>
              <a:ext cx="1250435" cy="1632945"/>
            </a:xfrm>
            <a:custGeom>
              <a:avLst/>
              <a:gdLst>
                <a:gd name="T0" fmla="*/ 188 w 644"/>
                <a:gd name="T1" fmla="*/ 138 h 841"/>
                <a:gd name="T2" fmla="*/ 188 w 644"/>
                <a:gd name="T3" fmla="*/ 553 h 841"/>
                <a:gd name="T4" fmla="*/ 270 w 644"/>
                <a:gd name="T5" fmla="*/ 553 h 841"/>
                <a:gd name="T6" fmla="*/ 270 w 644"/>
                <a:gd name="T7" fmla="*/ 322 h 841"/>
                <a:gd name="T8" fmla="*/ 395 w 644"/>
                <a:gd name="T9" fmla="*/ 322 h 841"/>
                <a:gd name="T10" fmla="*/ 395 w 644"/>
                <a:gd name="T11" fmla="*/ 276 h 841"/>
                <a:gd name="T12" fmla="*/ 432 w 644"/>
                <a:gd name="T13" fmla="*/ 243 h 841"/>
                <a:gd name="T14" fmla="*/ 515 w 644"/>
                <a:gd name="T15" fmla="*/ 276 h 841"/>
                <a:gd name="T16" fmla="*/ 515 w 644"/>
                <a:gd name="T17" fmla="*/ 442 h 841"/>
                <a:gd name="T18" fmla="*/ 566 w 644"/>
                <a:gd name="T19" fmla="*/ 442 h 841"/>
                <a:gd name="T20" fmla="*/ 566 w 644"/>
                <a:gd name="T21" fmla="*/ 389 h 841"/>
                <a:gd name="T22" fmla="*/ 609 w 644"/>
                <a:gd name="T23" fmla="*/ 389 h 841"/>
                <a:gd name="T24" fmla="*/ 609 w 644"/>
                <a:gd name="T25" fmla="*/ 321 h 841"/>
                <a:gd name="T26" fmla="*/ 644 w 644"/>
                <a:gd name="T27" fmla="*/ 321 h 841"/>
                <a:gd name="T28" fmla="*/ 644 w 644"/>
                <a:gd name="T29" fmla="*/ 389 h 841"/>
                <a:gd name="T30" fmla="*/ 644 w 644"/>
                <a:gd name="T31" fmla="*/ 630 h 841"/>
                <a:gd name="T32" fmla="*/ 644 w 644"/>
                <a:gd name="T33" fmla="*/ 638 h 841"/>
                <a:gd name="T34" fmla="*/ 611 w 644"/>
                <a:gd name="T35" fmla="*/ 638 h 841"/>
                <a:gd name="T36" fmla="*/ 611 w 644"/>
                <a:gd name="T37" fmla="*/ 841 h 841"/>
                <a:gd name="T38" fmla="*/ 501 w 644"/>
                <a:gd name="T39" fmla="*/ 841 h 841"/>
                <a:gd name="T40" fmla="*/ 501 w 644"/>
                <a:gd name="T41" fmla="*/ 839 h 841"/>
                <a:gd name="T42" fmla="*/ 395 w 644"/>
                <a:gd name="T43" fmla="*/ 839 h 841"/>
                <a:gd name="T44" fmla="*/ 395 w 644"/>
                <a:gd name="T45" fmla="*/ 831 h 841"/>
                <a:gd name="T46" fmla="*/ 188 w 644"/>
                <a:gd name="T47" fmla="*/ 831 h 841"/>
                <a:gd name="T48" fmla="*/ 188 w 644"/>
                <a:gd name="T49" fmla="*/ 834 h 841"/>
                <a:gd name="T50" fmla="*/ 0 w 644"/>
                <a:gd name="T51" fmla="*/ 834 h 841"/>
                <a:gd name="T52" fmla="*/ 0 w 644"/>
                <a:gd name="T53" fmla="*/ 138 h 841"/>
                <a:gd name="T54" fmla="*/ 47 w 644"/>
                <a:gd name="T55" fmla="*/ 68 h 841"/>
                <a:gd name="T56" fmla="*/ 94 w 644"/>
                <a:gd name="T57" fmla="*/ 0 h 841"/>
                <a:gd name="T58" fmla="*/ 141 w 644"/>
                <a:gd name="T59" fmla="*/ 68 h 841"/>
                <a:gd name="T60" fmla="*/ 188 w 644"/>
                <a:gd name="T61" fmla="*/ 138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4" h="841">
                  <a:moveTo>
                    <a:pt x="188" y="138"/>
                  </a:moveTo>
                  <a:lnTo>
                    <a:pt x="188" y="553"/>
                  </a:lnTo>
                  <a:lnTo>
                    <a:pt x="270" y="553"/>
                  </a:lnTo>
                  <a:lnTo>
                    <a:pt x="270" y="322"/>
                  </a:lnTo>
                  <a:lnTo>
                    <a:pt x="395" y="322"/>
                  </a:lnTo>
                  <a:lnTo>
                    <a:pt x="395" y="276"/>
                  </a:lnTo>
                  <a:lnTo>
                    <a:pt x="432" y="243"/>
                  </a:lnTo>
                  <a:lnTo>
                    <a:pt x="515" y="276"/>
                  </a:lnTo>
                  <a:lnTo>
                    <a:pt x="515" y="442"/>
                  </a:lnTo>
                  <a:lnTo>
                    <a:pt x="566" y="442"/>
                  </a:lnTo>
                  <a:lnTo>
                    <a:pt x="566" y="389"/>
                  </a:lnTo>
                  <a:lnTo>
                    <a:pt x="609" y="389"/>
                  </a:lnTo>
                  <a:lnTo>
                    <a:pt x="609" y="321"/>
                  </a:lnTo>
                  <a:lnTo>
                    <a:pt x="644" y="321"/>
                  </a:lnTo>
                  <a:lnTo>
                    <a:pt x="644" y="389"/>
                  </a:lnTo>
                  <a:lnTo>
                    <a:pt x="644" y="630"/>
                  </a:lnTo>
                  <a:lnTo>
                    <a:pt x="644" y="638"/>
                  </a:lnTo>
                  <a:lnTo>
                    <a:pt x="611" y="638"/>
                  </a:lnTo>
                  <a:lnTo>
                    <a:pt x="611" y="841"/>
                  </a:lnTo>
                  <a:lnTo>
                    <a:pt x="501" y="841"/>
                  </a:lnTo>
                  <a:lnTo>
                    <a:pt x="501" y="839"/>
                  </a:lnTo>
                  <a:lnTo>
                    <a:pt x="395" y="839"/>
                  </a:lnTo>
                  <a:lnTo>
                    <a:pt x="395" y="831"/>
                  </a:lnTo>
                  <a:lnTo>
                    <a:pt x="188" y="831"/>
                  </a:lnTo>
                  <a:lnTo>
                    <a:pt x="188" y="834"/>
                  </a:lnTo>
                  <a:lnTo>
                    <a:pt x="0" y="834"/>
                  </a:lnTo>
                  <a:lnTo>
                    <a:pt x="0" y="138"/>
                  </a:lnTo>
                  <a:lnTo>
                    <a:pt x="47" y="68"/>
                  </a:lnTo>
                  <a:lnTo>
                    <a:pt x="94" y="0"/>
                  </a:lnTo>
                  <a:lnTo>
                    <a:pt x="141" y="68"/>
                  </a:lnTo>
                  <a:lnTo>
                    <a:pt x="188" y="138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" name="íṣļídè"/>
            <p:cNvSpPr/>
            <p:nvPr/>
          </p:nvSpPr>
          <p:spPr bwMode="auto">
            <a:xfrm>
              <a:off x="7544908" y="5376065"/>
              <a:ext cx="747543" cy="1347519"/>
            </a:xfrm>
            <a:custGeom>
              <a:avLst/>
              <a:gdLst>
                <a:gd name="T0" fmla="*/ 126 w 385"/>
                <a:gd name="T1" fmla="*/ 365 h 694"/>
                <a:gd name="T2" fmla="*/ 229 w 385"/>
                <a:gd name="T3" fmla="*/ 365 h 694"/>
                <a:gd name="T4" fmla="*/ 229 w 385"/>
                <a:gd name="T5" fmla="*/ 262 h 694"/>
                <a:gd name="T6" fmla="*/ 235 w 385"/>
                <a:gd name="T7" fmla="*/ 262 h 694"/>
                <a:gd name="T8" fmla="*/ 235 w 385"/>
                <a:gd name="T9" fmla="*/ 187 h 694"/>
                <a:gd name="T10" fmla="*/ 280 w 385"/>
                <a:gd name="T11" fmla="*/ 187 h 694"/>
                <a:gd name="T12" fmla="*/ 280 w 385"/>
                <a:gd name="T13" fmla="*/ 138 h 694"/>
                <a:gd name="T14" fmla="*/ 284 w 385"/>
                <a:gd name="T15" fmla="*/ 138 h 694"/>
                <a:gd name="T16" fmla="*/ 284 w 385"/>
                <a:gd name="T17" fmla="*/ 0 h 694"/>
                <a:gd name="T18" fmla="*/ 296 w 385"/>
                <a:gd name="T19" fmla="*/ 0 h 694"/>
                <a:gd name="T20" fmla="*/ 296 w 385"/>
                <a:gd name="T21" fmla="*/ 138 h 694"/>
                <a:gd name="T22" fmla="*/ 327 w 385"/>
                <a:gd name="T23" fmla="*/ 138 h 694"/>
                <a:gd name="T24" fmla="*/ 327 w 385"/>
                <a:gd name="T25" fmla="*/ 262 h 694"/>
                <a:gd name="T26" fmla="*/ 366 w 385"/>
                <a:gd name="T27" fmla="*/ 262 h 694"/>
                <a:gd name="T28" fmla="*/ 366 w 385"/>
                <a:gd name="T29" fmla="*/ 376 h 694"/>
                <a:gd name="T30" fmla="*/ 385 w 385"/>
                <a:gd name="T31" fmla="*/ 376 h 694"/>
                <a:gd name="T32" fmla="*/ 385 w 385"/>
                <a:gd name="T33" fmla="*/ 663 h 694"/>
                <a:gd name="T34" fmla="*/ 366 w 385"/>
                <a:gd name="T35" fmla="*/ 663 h 694"/>
                <a:gd name="T36" fmla="*/ 366 w 385"/>
                <a:gd name="T37" fmla="*/ 694 h 694"/>
                <a:gd name="T38" fmla="*/ 229 w 385"/>
                <a:gd name="T39" fmla="*/ 694 h 694"/>
                <a:gd name="T40" fmla="*/ 229 w 385"/>
                <a:gd name="T41" fmla="*/ 689 h 694"/>
                <a:gd name="T42" fmla="*/ 126 w 385"/>
                <a:gd name="T43" fmla="*/ 689 h 694"/>
                <a:gd name="T44" fmla="*/ 126 w 385"/>
                <a:gd name="T45" fmla="*/ 683 h 694"/>
                <a:gd name="T46" fmla="*/ 0 w 385"/>
                <a:gd name="T47" fmla="*/ 683 h 694"/>
                <a:gd name="T48" fmla="*/ 0 w 385"/>
                <a:gd name="T49" fmla="*/ 445 h 694"/>
                <a:gd name="T50" fmla="*/ 126 w 385"/>
                <a:gd name="T51" fmla="*/ 445 h 694"/>
                <a:gd name="T52" fmla="*/ 126 w 385"/>
                <a:gd name="T53" fmla="*/ 3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" h="694">
                  <a:moveTo>
                    <a:pt x="126" y="365"/>
                  </a:moveTo>
                  <a:lnTo>
                    <a:pt x="229" y="365"/>
                  </a:lnTo>
                  <a:lnTo>
                    <a:pt x="229" y="262"/>
                  </a:lnTo>
                  <a:lnTo>
                    <a:pt x="235" y="262"/>
                  </a:lnTo>
                  <a:lnTo>
                    <a:pt x="235" y="187"/>
                  </a:lnTo>
                  <a:lnTo>
                    <a:pt x="280" y="187"/>
                  </a:lnTo>
                  <a:lnTo>
                    <a:pt x="280" y="138"/>
                  </a:lnTo>
                  <a:lnTo>
                    <a:pt x="284" y="138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296" y="138"/>
                  </a:lnTo>
                  <a:lnTo>
                    <a:pt x="327" y="138"/>
                  </a:lnTo>
                  <a:lnTo>
                    <a:pt x="327" y="262"/>
                  </a:lnTo>
                  <a:lnTo>
                    <a:pt x="366" y="262"/>
                  </a:lnTo>
                  <a:lnTo>
                    <a:pt x="366" y="376"/>
                  </a:lnTo>
                  <a:lnTo>
                    <a:pt x="385" y="376"/>
                  </a:lnTo>
                  <a:lnTo>
                    <a:pt x="385" y="663"/>
                  </a:lnTo>
                  <a:lnTo>
                    <a:pt x="366" y="663"/>
                  </a:lnTo>
                  <a:lnTo>
                    <a:pt x="366" y="694"/>
                  </a:lnTo>
                  <a:lnTo>
                    <a:pt x="229" y="694"/>
                  </a:lnTo>
                  <a:lnTo>
                    <a:pt x="229" y="689"/>
                  </a:lnTo>
                  <a:lnTo>
                    <a:pt x="126" y="689"/>
                  </a:lnTo>
                  <a:lnTo>
                    <a:pt x="126" y="683"/>
                  </a:lnTo>
                  <a:lnTo>
                    <a:pt x="0" y="683"/>
                  </a:lnTo>
                  <a:lnTo>
                    <a:pt x="0" y="445"/>
                  </a:lnTo>
                  <a:lnTo>
                    <a:pt x="126" y="445"/>
                  </a:lnTo>
                  <a:lnTo>
                    <a:pt x="126" y="365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" name="iSļíḓè"/>
            <p:cNvSpPr/>
            <p:nvPr/>
          </p:nvSpPr>
          <p:spPr bwMode="auto">
            <a:xfrm flipH="1">
              <a:off x="8192980" y="5571404"/>
              <a:ext cx="483476" cy="1166944"/>
            </a:xfrm>
            <a:custGeom>
              <a:avLst/>
              <a:gdLst>
                <a:gd name="T0" fmla="*/ 0 w 249"/>
                <a:gd name="T1" fmla="*/ 270 h 601"/>
                <a:gd name="T2" fmla="*/ 78 w 249"/>
                <a:gd name="T3" fmla="*/ 270 h 601"/>
                <a:gd name="T4" fmla="*/ 78 w 249"/>
                <a:gd name="T5" fmla="*/ 144 h 601"/>
                <a:gd name="T6" fmla="*/ 110 w 249"/>
                <a:gd name="T7" fmla="*/ 144 h 601"/>
                <a:gd name="T8" fmla="*/ 110 w 249"/>
                <a:gd name="T9" fmla="*/ 0 h 601"/>
                <a:gd name="T10" fmla="*/ 120 w 249"/>
                <a:gd name="T11" fmla="*/ 0 h 601"/>
                <a:gd name="T12" fmla="*/ 120 w 249"/>
                <a:gd name="T13" fmla="*/ 144 h 601"/>
                <a:gd name="T14" fmla="*/ 164 w 249"/>
                <a:gd name="T15" fmla="*/ 144 h 601"/>
                <a:gd name="T16" fmla="*/ 164 w 249"/>
                <a:gd name="T17" fmla="*/ 81 h 601"/>
                <a:gd name="T18" fmla="*/ 249 w 249"/>
                <a:gd name="T19" fmla="*/ 81 h 601"/>
                <a:gd name="T20" fmla="*/ 249 w 249"/>
                <a:gd name="T21" fmla="*/ 144 h 601"/>
                <a:gd name="T22" fmla="*/ 249 w 249"/>
                <a:gd name="T23" fmla="*/ 163 h 601"/>
                <a:gd name="T24" fmla="*/ 249 w 249"/>
                <a:gd name="T25" fmla="*/ 601 h 601"/>
                <a:gd name="T26" fmla="*/ 78 w 249"/>
                <a:gd name="T27" fmla="*/ 601 h 601"/>
                <a:gd name="T28" fmla="*/ 78 w 249"/>
                <a:gd name="T29" fmla="*/ 582 h 601"/>
                <a:gd name="T30" fmla="*/ 0 w 249"/>
                <a:gd name="T31" fmla="*/ 582 h 601"/>
                <a:gd name="T32" fmla="*/ 0 w 249"/>
                <a:gd name="T33" fmla="*/ 2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601">
                  <a:moveTo>
                    <a:pt x="0" y="270"/>
                  </a:moveTo>
                  <a:lnTo>
                    <a:pt x="78" y="270"/>
                  </a:lnTo>
                  <a:lnTo>
                    <a:pt x="78" y="144"/>
                  </a:lnTo>
                  <a:lnTo>
                    <a:pt x="110" y="144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20" y="144"/>
                  </a:lnTo>
                  <a:lnTo>
                    <a:pt x="164" y="144"/>
                  </a:lnTo>
                  <a:lnTo>
                    <a:pt x="164" y="81"/>
                  </a:lnTo>
                  <a:lnTo>
                    <a:pt x="249" y="81"/>
                  </a:lnTo>
                  <a:lnTo>
                    <a:pt x="249" y="144"/>
                  </a:lnTo>
                  <a:lnTo>
                    <a:pt x="249" y="163"/>
                  </a:lnTo>
                  <a:lnTo>
                    <a:pt x="249" y="601"/>
                  </a:lnTo>
                  <a:lnTo>
                    <a:pt x="78" y="601"/>
                  </a:lnTo>
                  <a:lnTo>
                    <a:pt x="78" y="582"/>
                  </a:lnTo>
                  <a:lnTo>
                    <a:pt x="0" y="582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" name="îsļîďé"/>
            <p:cNvSpPr/>
            <p:nvPr/>
          </p:nvSpPr>
          <p:spPr bwMode="auto">
            <a:xfrm>
              <a:off x="5664010" y="5963621"/>
              <a:ext cx="755310" cy="710651"/>
            </a:xfrm>
            <a:custGeom>
              <a:avLst/>
              <a:gdLst>
                <a:gd name="T0" fmla="*/ 8 w 389"/>
                <a:gd name="T1" fmla="*/ 123 h 366"/>
                <a:gd name="T2" fmla="*/ 212 w 389"/>
                <a:gd name="T3" fmla="*/ 165 h 366"/>
                <a:gd name="T4" fmla="*/ 307 w 389"/>
                <a:gd name="T5" fmla="*/ 204 h 366"/>
                <a:gd name="T6" fmla="*/ 379 w 389"/>
                <a:gd name="T7" fmla="*/ 338 h 366"/>
                <a:gd name="T8" fmla="*/ 389 w 389"/>
                <a:gd name="T9" fmla="*/ 366 h 366"/>
                <a:gd name="T10" fmla="*/ 0 w 389"/>
                <a:gd name="T11" fmla="*/ 338 h 366"/>
                <a:gd name="T12" fmla="*/ 8 w 389"/>
                <a:gd name="T13" fmla="*/ 338 h 366"/>
                <a:gd name="T14" fmla="*/ 308 w 389"/>
                <a:gd name="T15" fmla="*/ 235 h 366"/>
                <a:gd name="T16" fmla="*/ 359 w 389"/>
                <a:gd name="T17" fmla="*/ 223 h 366"/>
                <a:gd name="T18" fmla="*/ 308 w 389"/>
                <a:gd name="T19" fmla="*/ 223 h 366"/>
                <a:gd name="T20" fmla="*/ 40 w 389"/>
                <a:gd name="T21" fmla="*/ 236 h 366"/>
                <a:gd name="T22" fmla="*/ 102 w 389"/>
                <a:gd name="T23" fmla="*/ 224 h 366"/>
                <a:gd name="T24" fmla="*/ 40 w 389"/>
                <a:gd name="T25" fmla="*/ 224 h 366"/>
                <a:gd name="T26" fmla="*/ 40 w 389"/>
                <a:gd name="T27" fmla="*/ 211 h 366"/>
                <a:gd name="T28" fmla="*/ 102 w 389"/>
                <a:gd name="T29" fmla="*/ 200 h 366"/>
                <a:gd name="T30" fmla="*/ 40 w 389"/>
                <a:gd name="T31" fmla="*/ 200 h 366"/>
                <a:gd name="T32" fmla="*/ 40 w 389"/>
                <a:gd name="T33" fmla="*/ 188 h 366"/>
                <a:gd name="T34" fmla="*/ 102 w 389"/>
                <a:gd name="T35" fmla="*/ 176 h 366"/>
                <a:gd name="T36" fmla="*/ 40 w 389"/>
                <a:gd name="T37" fmla="*/ 176 h 366"/>
                <a:gd name="T38" fmla="*/ 40 w 389"/>
                <a:gd name="T39" fmla="*/ 163 h 366"/>
                <a:gd name="T40" fmla="*/ 102 w 389"/>
                <a:gd name="T41" fmla="*/ 152 h 366"/>
                <a:gd name="T42" fmla="*/ 40 w 389"/>
                <a:gd name="T43" fmla="*/ 152 h 366"/>
                <a:gd name="T44" fmla="*/ 212 w 389"/>
                <a:gd name="T45" fmla="*/ 267 h 366"/>
                <a:gd name="T46" fmla="*/ 275 w 389"/>
                <a:gd name="T47" fmla="*/ 256 h 366"/>
                <a:gd name="T48" fmla="*/ 212 w 389"/>
                <a:gd name="T49" fmla="*/ 256 h 366"/>
                <a:gd name="T50" fmla="*/ 212 w 389"/>
                <a:gd name="T51" fmla="*/ 243 h 366"/>
                <a:gd name="T52" fmla="*/ 275 w 389"/>
                <a:gd name="T53" fmla="*/ 232 h 366"/>
                <a:gd name="T54" fmla="*/ 212 w 389"/>
                <a:gd name="T55" fmla="*/ 232 h 366"/>
                <a:gd name="T56" fmla="*/ 212 w 389"/>
                <a:gd name="T57" fmla="*/ 219 h 366"/>
                <a:gd name="T58" fmla="*/ 275 w 389"/>
                <a:gd name="T59" fmla="*/ 208 h 366"/>
                <a:gd name="T60" fmla="*/ 212 w 389"/>
                <a:gd name="T61" fmla="*/ 208 h 366"/>
                <a:gd name="T62" fmla="*/ 212 w 389"/>
                <a:gd name="T63" fmla="*/ 195 h 366"/>
                <a:gd name="T64" fmla="*/ 275 w 389"/>
                <a:gd name="T65" fmla="*/ 184 h 366"/>
                <a:gd name="T66" fmla="*/ 212 w 389"/>
                <a:gd name="T67" fmla="*/ 184 h 366"/>
                <a:gd name="T68" fmla="*/ 308 w 389"/>
                <a:gd name="T69" fmla="*/ 307 h 366"/>
                <a:gd name="T70" fmla="*/ 359 w 389"/>
                <a:gd name="T71" fmla="*/ 296 h 366"/>
                <a:gd name="T72" fmla="*/ 308 w 389"/>
                <a:gd name="T73" fmla="*/ 296 h 366"/>
                <a:gd name="T74" fmla="*/ 308 w 389"/>
                <a:gd name="T75" fmla="*/ 283 h 366"/>
                <a:gd name="T76" fmla="*/ 359 w 389"/>
                <a:gd name="T77" fmla="*/ 271 h 366"/>
                <a:gd name="T78" fmla="*/ 308 w 389"/>
                <a:gd name="T79" fmla="*/ 271 h 366"/>
                <a:gd name="T80" fmla="*/ 308 w 389"/>
                <a:gd name="T81" fmla="*/ 259 h 366"/>
                <a:gd name="T82" fmla="*/ 359 w 389"/>
                <a:gd name="T83" fmla="*/ 248 h 366"/>
                <a:gd name="T84" fmla="*/ 308 w 389"/>
                <a:gd name="T85" fmla="*/ 248 h 366"/>
                <a:gd name="T86" fmla="*/ 361 w 389"/>
                <a:gd name="T87" fmla="*/ 84 h 366"/>
                <a:gd name="T88" fmla="*/ 317 w 389"/>
                <a:gd name="T89" fmla="*/ 195 h 366"/>
                <a:gd name="T90" fmla="*/ 369 w 389"/>
                <a:gd name="T91" fmla="*/ 195 h 366"/>
                <a:gd name="T92" fmla="*/ 280 w 389"/>
                <a:gd name="T93" fmla="*/ 43 h 366"/>
                <a:gd name="T94" fmla="*/ 222 w 389"/>
                <a:gd name="T95" fmla="*/ 154 h 366"/>
                <a:gd name="T96" fmla="*/ 290 w 389"/>
                <a:gd name="T97" fmla="*/ 154 h 366"/>
                <a:gd name="T98" fmla="*/ 37 w 389"/>
                <a:gd name="T99" fmla="*/ 110 h 366"/>
                <a:gd name="T100" fmla="*/ 108 w 389"/>
                <a:gd name="T10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" h="366">
                  <a:moveTo>
                    <a:pt x="8" y="338"/>
                  </a:moveTo>
                  <a:lnTo>
                    <a:pt x="8" y="123"/>
                  </a:lnTo>
                  <a:lnTo>
                    <a:pt x="212" y="123"/>
                  </a:lnTo>
                  <a:lnTo>
                    <a:pt x="212" y="165"/>
                  </a:lnTo>
                  <a:lnTo>
                    <a:pt x="307" y="165"/>
                  </a:lnTo>
                  <a:lnTo>
                    <a:pt x="307" y="204"/>
                  </a:lnTo>
                  <a:lnTo>
                    <a:pt x="379" y="204"/>
                  </a:lnTo>
                  <a:lnTo>
                    <a:pt x="379" y="338"/>
                  </a:lnTo>
                  <a:lnTo>
                    <a:pt x="389" y="338"/>
                  </a:lnTo>
                  <a:lnTo>
                    <a:pt x="389" y="366"/>
                  </a:lnTo>
                  <a:lnTo>
                    <a:pt x="0" y="36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38"/>
                  </a:lnTo>
                  <a:close/>
                  <a:moveTo>
                    <a:pt x="308" y="223"/>
                  </a:moveTo>
                  <a:lnTo>
                    <a:pt x="308" y="235"/>
                  </a:lnTo>
                  <a:lnTo>
                    <a:pt x="359" y="235"/>
                  </a:lnTo>
                  <a:lnTo>
                    <a:pt x="359" y="223"/>
                  </a:lnTo>
                  <a:lnTo>
                    <a:pt x="308" y="223"/>
                  </a:lnTo>
                  <a:lnTo>
                    <a:pt x="308" y="223"/>
                  </a:lnTo>
                  <a:close/>
                  <a:moveTo>
                    <a:pt x="40" y="224"/>
                  </a:moveTo>
                  <a:lnTo>
                    <a:pt x="40" y="236"/>
                  </a:lnTo>
                  <a:lnTo>
                    <a:pt x="102" y="236"/>
                  </a:lnTo>
                  <a:lnTo>
                    <a:pt x="102" y="224"/>
                  </a:lnTo>
                  <a:lnTo>
                    <a:pt x="40" y="224"/>
                  </a:lnTo>
                  <a:lnTo>
                    <a:pt x="40" y="224"/>
                  </a:lnTo>
                  <a:close/>
                  <a:moveTo>
                    <a:pt x="40" y="200"/>
                  </a:moveTo>
                  <a:lnTo>
                    <a:pt x="40" y="211"/>
                  </a:lnTo>
                  <a:lnTo>
                    <a:pt x="102" y="211"/>
                  </a:lnTo>
                  <a:lnTo>
                    <a:pt x="102" y="200"/>
                  </a:lnTo>
                  <a:lnTo>
                    <a:pt x="40" y="200"/>
                  </a:lnTo>
                  <a:lnTo>
                    <a:pt x="40" y="200"/>
                  </a:lnTo>
                  <a:close/>
                  <a:moveTo>
                    <a:pt x="40" y="176"/>
                  </a:moveTo>
                  <a:lnTo>
                    <a:pt x="40" y="188"/>
                  </a:lnTo>
                  <a:lnTo>
                    <a:pt x="102" y="188"/>
                  </a:lnTo>
                  <a:lnTo>
                    <a:pt x="102" y="176"/>
                  </a:lnTo>
                  <a:lnTo>
                    <a:pt x="40" y="176"/>
                  </a:lnTo>
                  <a:lnTo>
                    <a:pt x="40" y="176"/>
                  </a:lnTo>
                  <a:close/>
                  <a:moveTo>
                    <a:pt x="40" y="152"/>
                  </a:moveTo>
                  <a:lnTo>
                    <a:pt x="40" y="163"/>
                  </a:lnTo>
                  <a:lnTo>
                    <a:pt x="102" y="163"/>
                  </a:lnTo>
                  <a:lnTo>
                    <a:pt x="102" y="15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212" y="256"/>
                  </a:moveTo>
                  <a:lnTo>
                    <a:pt x="212" y="267"/>
                  </a:lnTo>
                  <a:lnTo>
                    <a:pt x="275" y="267"/>
                  </a:lnTo>
                  <a:lnTo>
                    <a:pt x="275" y="256"/>
                  </a:lnTo>
                  <a:lnTo>
                    <a:pt x="212" y="256"/>
                  </a:lnTo>
                  <a:lnTo>
                    <a:pt x="212" y="256"/>
                  </a:lnTo>
                  <a:close/>
                  <a:moveTo>
                    <a:pt x="212" y="232"/>
                  </a:moveTo>
                  <a:lnTo>
                    <a:pt x="212" y="243"/>
                  </a:lnTo>
                  <a:lnTo>
                    <a:pt x="275" y="243"/>
                  </a:lnTo>
                  <a:lnTo>
                    <a:pt x="275" y="232"/>
                  </a:lnTo>
                  <a:lnTo>
                    <a:pt x="212" y="232"/>
                  </a:lnTo>
                  <a:lnTo>
                    <a:pt x="212" y="232"/>
                  </a:lnTo>
                  <a:close/>
                  <a:moveTo>
                    <a:pt x="212" y="208"/>
                  </a:moveTo>
                  <a:lnTo>
                    <a:pt x="212" y="219"/>
                  </a:lnTo>
                  <a:lnTo>
                    <a:pt x="275" y="219"/>
                  </a:lnTo>
                  <a:lnTo>
                    <a:pt x="275" y="208"/>
                  </a:lnTo>
                  <a:lnTo>
                    <a:pt x="212" y="208"/>
                  </a:lnTo>
                  <a:lnTo>
                    <a:pt x="212" y="208"/>
                  </a:lnTo>
                  <a:close/>
                  <a:moveTo>
                    <a:pt x="212" y="184"/>
                  </a:moveTo>
                  <a:lnTo>
                    <a:pt x="212" y="195"/>
                  </a:lnTo>
                  <a:lnTo>
                    <a:pt x="275" y="195"/>
                  </a:lnTo>
                  <a:lnTo>
                    <a:pt x="275" y="184"/>
                  </a:lnTo>
                  <a:lnTo>
                    <a:pt x="212" y="184"/>
                  </a:lnTo>
                  <a:lnTo>
                    <a:pt x="212" y="184"/>
                  </a:lnTo>
                  <a:close/>
                  <a:moveTo>
                    <a:pt x="308" y="296"/>
                  </a:moveTo>
                  <a:lnTo>
                    <a:pt x="308" y="307"/>
                  </a:lnTo>
                  <a:lnTo>
                    <a:pt x="359" y="307"/>
                  </a:lnTo>
                  <a:lnTo>
                    <a:pt x="359" y="296"/>
                  </a:lnTo>
                  <a:lnTo>
                    <a:pt x="308" y="296"/>
                  </a:lnTo>
                  <a:lnTo>
                    <a:pt x="308" y="296"/>
                  </a:lnTo>
                  <a:close/>
                  <a:moveTo>
                    <a:pt x="308" y="271"/>
                  </a:moveTo>
                  <a:lnTo>
                    <a:pt x="308" y="283"/>
                  </a:lnTo>
                  <a:lnTo>
                    <a:pt x="359" y="283"/>
                  </a:lnTo>
                  <a:lnTo>
                    <a:pt x="359" y="271"/>
                  </a:lnTo>
                  <a:lnTo>
                    <a:pt x="308" y="271"/>
                  </a:lnTo>
                  <a:lnTo>
                    <a:pt x="308" y="271"/>
                  </a:lnTo>
                  <a:close/>
                  <a:moveTo>
                    <a:pt x="308" y="248"/>
                  </a:moveTo>
                  <a:lnTo>
                    <a:pt x="308" y="259"/>
                  </a:lnTo>
                  <a:lnTo>
                    <a:pt x="359" y="259"/>
                  </a:lnTo>
                  <a:lnTo>
                    <a:pt x="359" y="248"/>
                  </a:lnTo>
                  <a:lnTo>
                    <a:pt x="308" y="248"/>
                  </a:lnTo>
                  <a:lnTo>
                    <a:pt x="308" y="248"/>
                  </a:lnTo>
                  <a:close/>
                  <a:moveTo>
                    <a:pt x="369" y="195"/>
                  </a:moveTo>
                  <a:lnTo>
                    <a:pt x="361" y="84"/>
                  </a:lnTo>
                  <a:lnTo>
                    <a:pt x="326" y="84"/>
                  </a:lnTo>
                  <a:lnTo>
                    <a:pt x="317" y="195"/>
                  </a:lnTo>
                  <a:lnTo>
                    <a:pt x="369" y="195"/>
                  </a:lnTo>
                  <a:lnTo>
                    <a:pt x="369" y="195"/>
                  </a:lnTo>
                  <a:close/>
                  <a:moveTo>
                    <a:pt x="290" y="154"/>
                  </a:moveTo>
                  <a:lnTo>
                    <a:pt x="280" y="43"/>
                  </a:lnTo>
                  <a:lnTo>
                    <a:pt x="233" y="43"/>
                  </a:lnTo>
                  <a:lnTo>
                    <a:pt x="222" y="154"/>
                  </a:lnTo>
                  <a:lnTo>
                    <a:pt x="290" y="154"/>
                  </a:lnTo>
                  <a:lnTo>
                    <a:pt x="290" y="154"/>
                  </a:lnTo>
                  <a:close/>
                  <a:moveTo>
                    <a:pt x="120" y="110"/>
                  </a:moveTo>
                  <a:lnTo>
                    <a:pt x="37" y="11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20" y="11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" name="ïṧḻîḓè"/>
            <p:cNvSpPr/>
            <p:nvPr/>
          </p:nvSpPr>
          <p:spPr bwMode="auto">
            <a:xfrm>
              <a:off x="6800936" y="5388887"/>
              <a:ext cx="339793" cy="1287328"/>
            </a:xfrm>
            <a:custGeom>
              <a:avLst/>
              <a:gdLst>
                <a:gd name="T0" fmla="*/ 44 w 172"/>
                <a:gd name="T1" fmla="*/ 0 h 650"/>
                <a:gd name="T2" fmla="*/ 172 w 172"/>
                <a:gd name="T3" fmla="*/ 63 h 650"/>
                <a:gd name="T4" fmla="*/ 0 w 172"/>
                <a:gd name="T5" fmla="*/ 2 h 650"/>
                <a:gd name="T6" fmla="*/ 104 w 172"/>
                <a:gd name="T7" fmla="*/ 606 h 650"/>
                <a:gd name="T8" fmla="*/ 112 w 172"/>
                <a:gd name="T9" fmla="*/ 594 h 650"/>
                <a:gd name="T10" fmla="*/ 151 w 172"/>
                <a:gd name="T11" fmla="*/ 594 h 650"/>
                <a:gd name="T12" fmla="*/ 19 w 172"/>
                <a:gd name="T13" fmla="*/ 606 h 650"/>
                <a:gd name="T14" fmla="*/ 19 w 172"/>
                <a:gd name="T15" fmla="*/ 594 h 650"/>
                <a:gd name="T16" fmla="*/ 104 w 172"/>
                <a:gd name="T17" fmla="*/ 565 h 650"/>
                <a:gd name="T18" fmla="*/ 112 w 172"/>
                <a:gd name="T19" fmla="*/ 552 h 650"/>
                <a:gd name="T20" fmla="*/ 151 w 172"/>
                <a:gd name="T21" fmla="*/ 552 h 650"/>
                <a:gd name="T22" fmla="*/ 65 w 172"/>
                <a:gd name="T23" fmla="*/ 523 h 650"/>
                <a:gd name="T24" fmla="*/ 65 w 172"/>
                <a:gd name="T25" fmla="*/ 511 h 650"/>
                <a:gd name="T26" fmla="*/ 151 w 172"/>
                <a:gd name="T27" fmla="*/ 523 h 650"/>
                <a:gd name="T28" fmla="*/ 65 w 172"/>
                <a:gd name="T29" fmla="*/ 469 h 650"/>
                <a:gd name="T30" fmla="*/ 104 w 172"/>
                <a:gd name="T31" fmla="*/ 469 h 650"/>
                <a:gd name="T32" fmla="*/ 112 w 172"/>
                <a:gd name="T33" fmla="*/ 482 h 650"/>
                <a:gd name="T34" fmla="*/ 112 w 172"/>
                <a:gd name="T35" fmla="*/ 469 h 650"/>
                <a:gd name="T36" fmla="*/ 57 w 172"/>
                <a:gd name="T37" fmla="*/ 482 h 650"/>
                <a:gd name="T38" fmla="*/ 112 w 172"/>
                <a:gd name="T39" fmla="*/ 428 h 650"/>
                <a:gd name="T40" fmla="*/ 151 w 172"/>
                <a:gd name="T41" fmla="*/ 428 h 650"/>
                <a:gd name="T42" fmla="*/ 19 w 172"/>
                <a:gd name="T43" fmla="*/ 440 h 650"/>
                <a:gd name="T44" fmla="*/ 19 w 172"/>
                <a:gd name="T45" fmla="*/ 428 h 650"/>
                <a:gd name="T46" fmla="*/ 104 w 172"/>
                <a:gd name="T47" fmla="*/ 399 h 650"/>
                <a:gd name="T48" fmla="*/ 112 w 172"/>
                <a:gd name="T49" fmla="*/ 386 h 650"/>
                <a:gd name="T50" fmla="*/ 151 w 172"/>
                <a:gd name="T51" fmla="*/ 386 h 650"/>
                <a:gd name="T52" fmla="*/ 19 w 172"/>
                <a:gd name="T53" fmla="*/ 399 h 650"/>
                <a:gd name="T54" fmla="*/ 19 w 172"/>
                <a:gd name="T55" fmla="*/ 386 h 650"/>
                <a:gd name="T56" fmla="*/ 104 w 172"/>
                <a:gd name="T57" fmla="*/ 357 h 650"/>
                <a:gd name="T58" fmla="*/ 19 w 172"/>
                <a:gd name="T59" fmla="*/ 345 h 650"/>
                <a:gd name="T60" fmla="*/ 57 w 172"/>
                <a:gd name="T61" fmla="*/ 345 h 650"/>
                <a:gd name="T62" fmla="*/ 65 w 172"/>
                <a:gd name="T63" fmla="*/ 316 h 650"/>
                <a:gd name="T64" fmla="*/ 65 w 172"/>
                <a:gd name="T65" fmla="*/ 303 h 650"/>
                <a:gd name="T66" fmla="*/ 151 w 172"/>
                <a:gd name="T67" fmla="*/ 316 h 650"/>
                <a:gd name="T68" fmla="*/ 19 w 172"/>
                <a:gd name="T69" fmla="*/ 303 h 650"/>
                <a:gd name="T70" fmla="*/ 57 w 172"/>
                <a:gd name="T71" fmla="*/ 303 h 650"/>
                <a:gd name="T72" fmla="*/ 65 w 172"/>
                <a:gd name="T73" fmla="*/ 274 h 650"/>
                <a:gd name="T74" fmla="*/ 65 w 172"/>
                <a:gd name="T75" fmla="*/ 262 h 650"/>
                <a:gd name="T76" fmla="*/ 57 w 172"/>
                <a:gd name="T77" fmla="*/ 274 h 650"/>
                <a:gd name="T78" fmla="*/ 65 w 172"/>
                <a:gd name="T79" fmla="*/ 220 h 650"/>
                <a:gd name="T80" fmla="*/ 104 w 172"/>
                <a:gd name="T81" fmla="*/ 220 h 650"/>
                <a:gd name="T82" fmla="*/ 112 w 172"/>
                <a:gd name="T83" fmla="*/ 233 h 650"/>
                <a:gd name="T84" fmla="*/ 112 w 172"/>
                <a:gd name="T85" fmla="*/ 220 h 650"/>
                <a:gd name="T86" fmla="*/ 57 w 172"/>
                <a:gd name="T87" fmla="*/ 233 h 650"/>
                <a:gd name="T88" fmla="*/ 112 w 172"/>
                <a:gd name="T89" fmla="*/ 179 h 650"/>
                <a:gd name="T90" fmla="*/ 151 w 172"/>
                <a:gd name="T91" fmla="*/ 179 h 650"/>
                <a:gd name="T92" fmla="*/ 19 w 172"/>
                <a:gd name="T93" fmla="*/ 191 h 650"/>
                <a:gd name="T94" fmla="*/ 19 w 172"/>
                <a:gd name="T95" fmla="*/ 179 h 650"/>
                <a:gd name="T96" fmla="*/ 104 w 172"/>
                <a:gd name="T97" fmla="*/ 150 h 650"/>
                <a:gd name="T98" fmla="*/ 112 w 172"/>
                <a:gd name="T99" fmla="*/ 137 h 650"/>
                <a:gd name="T100" fmla="*/ 151 w 172"/>
                <a:gd name="T101" fmla="*/ 137 h 650"/>
                <a:gd name="T102" fmla="*/ 19 w 172"/>
                <a:gd name="T103" fmla="*/ 150 h 650"/>
                <a:gd name="T104" fmla="*/ 19 w 172"/>
                <a:gd name="T105" fmla="*/ 137 h 650"/>
                <a:gd name="T106" fmla="*/ 104 w 172"/>
                <a:gd name="T107" fmla="*/ 108 h 650"/>
                <a:gd name="T108" fmla="*/ 112 w 172"/>
                <a:gd name="T109" fmla="*/ 96 h 650"/>
                <a:gd name="T110" fmla="*/ 151 w 172"/>
                <a:gd name="T111" fmla="*/ 9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650">
                  <a:moveTo>
                    <a:pt x="0" y="2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50"/>
                    <a:pt x="172" y="650"/>
                    <a:pt x="172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65" y="594"/>
                  </a:moveTo>
                  <a:cubicBezTo>
                    <a:pt x="65" y="606"/>
                    <a:pt x="65" y="606"/>
                    <a:pt x="65" y="606"/>
                  </a:cubicBezTo>
                  <a:cubicBezTo>
                    <a:pt x="104" y="606"/>
                    <a:pt x="104" y="606"/>
                    <a:pt x="104" y="606"/>
                  </a:cubicBezTo>
                  <a:cubicBezTo>
                    <a:pt x="104" y="594"/>
                    <a:pt x="104" y="594"/>
                    <a:pt x="104" y="594"/>
                  </a:cubicBezTo>
                  <a:cubicBezTo>
                    <a:pt x="65" y="594"/>
                    <a:pt x="65" y="594"/>
                    <a:pt x="65" y="594"/>
                  </a:cubicBezTo>
                  <a:close/>
                  <a:moveTo>
                    <a:pt x="112" y="594"/>
                  </a:moveTo>
                  <a:cubicBezTo>
                    <a:pt x="112" y="606"/>
                    <a:pt x="112" y="606"/>
                    <a:pt x="112" y="606"/>
                  </a:cubicBezTo>
                  <a:cubicBezTo>
                    <a:pt x="151" y="606"/>
                    <a:pt x="151" y="606"/>
                    <a:pt x="151" y="606"/>
                  </a:cubicBezTo>
                  <a:cubicBezTo>
                    <a:pt x="151" y="594"/>
                    <a:pt x="151" y="594"/>
                    <a:pt x="151" y="594"/>
                  </a:cubicBezTo>
                  <a:cubicBezTo>
                    <a:pt x="112" y="594"/>
                    <a:pt x="112" y="594"/>
                    <a:pt x="112" y="594"/>
                  </a:cubicBezTo>
                  <a:close/>
                  <a:moveTo>
                    <a:pt x="19" y="594"/>
                  </a:moveTo>
                  <a:cubicBezTo>
                    <a:pt x="19" y="606"/>
                    <a:pt x="19" y="606"/>
                    <a:pt x="19" y="606"/>
                  </a:cubicBezTo>
                  <a:cubicBezTo>
                    <a:pt x="57" y="606"/>
                    <a:pt x="57" y="606"/>
                    <a:pt x="57" y="606"/>
                  </a:cubicBezTo>
                  <a:cubicBezTo>
                    <a:pt x="57" y="594"/>
                    <a:pt x="57" y="594"/>
                    <a:pt x="57" y="594"/>
                  </a:cubicBezTo>
                  <a:cubicBezTo>
                    <a:pt x="19" y="594"/>
                    <a:pt x="19" y="594"/>
                    <a:pt x="19" y="594"/>
                  </a:cubicBezTo>
                  <a:close/>
                  <a:moveTo>
                    <a:pt x="65" y="552"/>
                  </a:moveTo>
                  <a:cubicBezTo>
                    <a:pt x="65" y="556"/>
                    <a:pt x="65" y="560"/>
                    <a:pt x="65" y="565"/>
                  </a:cubicBezTo>
                  <a:cubicBezTo>
                    <a:pt x="78" y="565"/>
                    <a:pt x="91" y="565"/>
                    <a:pt x="104" y="565"/>
                  </a:cubicBezTo>
                  <a:cubicBezTo>
                    <a:pt x="104" y="560"/>
                    <a:pt x="104" y="556"/>
                    <a:pt x="104" y="552"/>
                  </a:cubicBezTo>
                  <a:cubicBezTo>
                    <a:pt x="91" y="552"/>
                    <a:pt x="78" y="552"/>
                    <a:pt x="65" y="552"/>
                  </a:cubicBezTo>
                  <a:close/>
                  <a:moveTo>
                    <a:pt x="112" y="552"/>
                  </a:moveTo>
                  <a:cubicBezTo>
                    <a:pt x="112" y="556"/>
                    <a:pt x="112" y="560"/>
                    <a:pt x="112" y="565"/>
                  </a:cubicBezTo>
                  <a:cubicBezTo>
                    <a:pt x="125" y="565"/>
                    <a:pt x="138" y="565"/>
                    <a:pt x="151" y="565"/>
                  </a:cubicBezTo>
                  <a:cubicBezTo>
                    <a:pt x="151" y="560"/>
                    <a:pt x="151" y="556"/>
                    <a:pt x="151" y="552"/>
                  </a:cubicBezTo>
                  <a:cubicBezTo>
                    <a:pt x="138" y="552"/>
                    <a:pt x="125" y="552"/>
                    <a:pt x="112" y="552"/>
                  </a:cubicBezTo>
                  <a:close/>
                  <a:moveTo>
                    <a:pt x="65" y="511"/>
                  </a:moveTo>
                  <a:cubicBezTo>
                    <a:pt x="65" y="515"/>
                    <a:pt x="65" y="519"/>
                    <a:pt x="65" y="523"/>
                  </a:cubicBezTo>
                  <a:cubicBezTo>
                    <a:pt x="78" y="523"/>
                    <a:pt x="91" y="523"/>
                    <a:pt x="104" y="523"/>
                  </a:cubicBezTo>
                  <a:cubicBezTo>
                    <a:pt x="104" y="519"/>
                    <a:pt x="104" y="515"/>
                    <a:pt x="104" y="511"/>
                  </a:cubicBezTo>
                  <a:cubicBezTo>
                    <a:pt x="91" y="511"/>
                    <a:pt x="78" y="511"/>
                    <a:pt x="65" y="511"/>
                  </a:cubicBezTo>
                  <a:close/>
                  <a:moveTo>
                    <a:pt x="112" y="511"/>
                  </a:moveTo>
                  <a:cubicBezTo>
                    <a:pt x="112" y="515"/>
                    <a:pt x="112" y="519"/>
                    <a:pt x="112" y="523"/>
                  </a:cubicBezTo>
                  <a:cubicBezTo>
                    <a:pt x="125" y="523"/>
                    <a:pt x="138" y="523"/>
                    <a:pt x="151" y="523"/>
                  </a:cubicBezTo>
                  <a:cubicBezTo>
                    <a:pt x="151" y="519"/>
                    <a:pt x="151" y="515"/>
                    <a:pt x="151" y="511"/>
                  </a:cubicBezTo>
                  <a:cubicBezTo>
                    <a:pt x="138" y="511"/>
                    <a:pt x="125" y="511"/>
                    <a:pt x="112" y="511"/>
                  </a:cubicBezTo>
                  <a:close/>
                  <a:moveTo>
                    <a:pt x="65" y="469"/>
                  </a:moveTo>
                  <a:cubicBezTo>
                    <a:pt x="65" y="473"/>
                    <a:pt x="65" y="478"/>
                    <a:pt x="65" y="482"/>
                  </a:cubicBezTo>
                  <a:cubicBezTo>
                    <a:pt x="78" y="482"/>
                    <a:pt x="91" y="482"/>
                    <a:pt x="104" y="482"/>
                  </a:cubicBezTo>
                  <a:cubicBezTo>
                    <a:pt x="104" y="478"/>
                    <a:pt x="104" y="473"/>
                    <a:pt x="104" y="469"/>
                  </a:cubicBezTo>
                  <a:cubicBezTo>
                    <a:pt x="91" y="469"/>
                    <a:pt x="78" y="469"/>
                    <a:pt x="65" y="469"/>
                  </a:cubicBezTo>
                  <a:close/>
                  <a:moveTo>
                    <a:pt x="112" y="469"/>
                  </a:moveTo>
                  <a:cubicBezTo>
                    <a:pt x="112" y="473"/>
                    <a:pt x="112" y="478"/>
                    <a:pt x="112" y="482"/>
                  </a:cubicBezTo>
                  <a:cubicBezTo>
                    <a:pt x="125" y="482"/>
                    <a:pt x="138" y="482"/>
                    <a:pt x="151" y="482"/>
                  </a:cubicBezTo>
                  <a:cubicBezTo>
                    <a:pt x="151" y="478"/>
                    <a:pt x="151" y="473"/>
                    <a:pt x="151" y="469"/>
                  </a:cubicBezTo>
                  <a:cubicBezTo>
                    <a:pt x="138" y="469"/>
                    <a:pt x="125" y="469"/>
                    <a:pt x="112" y="469"/>
                  </a:cubicBezTo>
                  <a:close/>
                  <a:moveTo>
                    <a:pt x="19" y="469"/>
                  </a:moveTo>
                  <a:cubicBezTo>
                    <a:pt x="19" y="473"/>
                    <a:pt x="19" y="478"/>
                    <a:pt x="19" y="482"/>
                  </a:cubicBezTo>
                  <a:cubicBezTo>
                    <a:pt x="31" y="482"/>
                    <a:pt x="44" y="482"/>
                    <a:pt x="57" y="482"/>
                  </a:cubicBezTo>
                  <a:cubicBezTo>
                    <a:pt x="57" y="478"/>
                    <a:pt x="57" y="473"/>
                    <a:pt x="57" y="469"/>
                  </a:cubicBezTo>
                  <a:cubicBezTo>
                    <a:pt x="44" y="469"/>
                    <a:pt x="31" y="469"/>
                    <a:pt x="19" y="469"/>
                  </a:cubicBezTo>
                  <a:close/>
                  <a:moveTo>
                    <a:pt x="112" y="428"/>
                  </a:moveTo>
                  <a:cubicBezTo>
                    <a:pt x="112" y="432"/>
                    <a:pt x="112" y="436"/>
                    <a:pt x="112" y="440"/>
                  </a:cubicBezTo>
                  <a:cubicBezTo>
                    <a:pt x="125" y="440"/>
                    <a:pt x="138" y="440"/>
                    <a:pt x="151" y="440"/>
                  </a:cubicBezTo>
                  <a:cubicBezTo>
                    <a:pt x="151" y="436"/>
                    <a:pt x="151" y="432"/>
                    <a:pt x="151" y="428"/>
                  </a:cubicBezTo>
                  <a:cubicBezTo>
                    <a:pt x="138" y="428"/>
                    <a:pt x="125" y="428"/>
                    <a:pt x="112" y="428"/>
                  </a:cubicBezTo>
                  <a:close/>
                  <a:moveTo>
                    <a:pt x="19" y="428"/>
                  </a:moveTo>
                  <a:cubicBezTo>
                    <a:pt x="19" y="432"/>
                    <a:pt x="19" y="436"/>
                    <a:pt x="19" y="440"/>
                  </a:cubicBezTo>
                  <a:cubicBezTo>
                    <a:pt x="31" y="440"/>
                    <a:pt x="44" y="440"/>
                    <a:pt x="57" y="440"/>
                  </a:cubicBezTo>
                  <a:cubicBezTo>
                    <a:pt x="57" y="436"/>
                    <a:pt x="57" y="432"/>
                    <a:pt x="57" y="428"/>
                  </a:cubicBezTo>
                  <a:cubicBezTo>
                    <a:pt x="44" y="428"/>
                    <a:pt x="31" y="428"/>
                    <a:pt x="19" y="428"/>
                  </a:cubicBezTo>
                  <a:close/>
                  <a:moveTo>
                    <a:pt x="65" y="386"/>
                  </a:moveTo>
                  <a:cubicBezTo>
                    <a:pt x="65" y="390"/>
                    <a:pt x="65" y="395"/>
                    <a:pt x="65" y="399"/>
                  </a:cubicBezTo>
                  <a:cubicBezTo>
                    <a:pt x="78" y="399"/>
                    <a:pt x="91" y="399"/>
                    <a:pt x="104" y="399"/>
                  </a:cubicBezTo>
                  <a:cubicBezTo>
                    <a:pt x="104" y="395"/>
                    <a:pt x="104" y="390"/>
                    <a:pt x="104" y="386"/>
                  </a:cubicBezTo>
                  <a:cubicBezTo>
                    <a:pt x="91" y="386"/>
                    <a:pt x="78" y="386"/>
                    <a:pt x="65" y="386"/>
                  </a:cubicBezTo>
                  <a:close/>
                  <a:moveTo>
                    <a:pt x="112" y="386"/>
                  </a:moveTo>
                  <a:cubicBezTo>
                    <a:pt x="112" y="390"/>
                    <a:pt x="112" y="395"/>
                    <a:pt x="112" y="399"/>
                  </a:cubicBezTo>
                  <a:cubicBezTo>
                    <a:pt x="125" y="399"/>
                    <a:pt x="138" y="399"/>
                    <a:pt x="151" y="399"/>
                  </a:cubicBezTo>
                  <a:cubicBezTo>
                    <a:pt x="151" y="395"/>
                    <a:pt x="151" y="390"/>
                    <a:pt x="151" y="386"/>
                  </a:cubicBezTo>
                  <a:cubicBezTo>
                    <a:pt x="138" y="386"/>
                    <a:pt x="125" y="386"/>
                    <a:pt x="112" y="386"/>
                  </a:cubicBezTo>
                  <a:close/>
                  <a:moveTo>
                    <a:pt x="19" y="386"/>
                  </a:moveTo>
                  <a:cubicBezTo>
                    <a:pt x="19" y="390"/>
                    <a:pt x="19" y="395"/>
                    <a:pt x="19" y="399"/>
                  </a:cubicBezTo>
                  <a:cubicBezTo>
                    <a:pt x="31" y="399"/>
                    <a:pt x="44" y="399"/>
                    <a:pt x="57" y="399"/>
                  </a:cubicBezTo>
                  <a:cubicBezTo>
                    <a:pt x="57" y="395"/>
                    <a:pt x="57" y="390"/>
                    <a:pt x="57" y="386"/>
                  </a:cubicBezTo>
                  <a:cubicBezTo>
                    <a:pt x="44" y="386"/>
                    <a:pt x="31" y="386"/>
                    <a:pt x="19" y="386"/>
                  </a:cubicBezTo>
                  <a:close/>
                  <a:moveTo>
                    <a:pt x="65" y="345"/>
                  </a:moveTo>
                  <a:cubicBezTo>
                    <a:pt x="65" y="349"/>
                    <a:pt x="65" y="353"/>
                    <a:pt x="65" y="357"/>
                  </a:cubicBezTo>
                  <a:cubicBezTo>
                    <a:pt x="78" y="357"/>
                    <a:pt x="91" y="357"/>
                    <a:pt x="104" y="357"/>
                  </a:cubicBezTo>
                  <a:cubicBezTo>
                    <a:pt x="104" y="353"/>
                    <a:pt x="104" y="349"/>
                    <a:pt x="104" y="345"/>
                  </a:cubicBezTo>
                  <a:cubicBezTo>
                    <a:pt x="91" y="345"/>
                    <a:pt x="78" y="345"/>
                    <a:pt x="65" y="345"/>
                  </a:cubicBezTo>
                  <a:close/>
                  <a:moveTo>
                    <a:pt x="19" y="345"/>
                  </a:moveTo>
                  <a:cubicBezTo>
                    <a:pt x="19" y="349"/>
                    <a:pt x="19" y="353"/>
                    <a:pt x="19" y="357"/>
                  </a:cubicBezTo>
                  <a:cubicBezTo>
                    <a:pt x="31" y="357"/>
                    <a:pt x="44" y="357"/>
                    <a:pt x="57" y="357"/>
                  </a:cubicBezTo>
                  <a:cubicBezTo>
                    <a:pt x="57" y="353"/>
                    <a:pt x="57" y="349"/>
                    <a:pt x="57" y="345"/>
                  </a:cubicBezTo>
                  <a:cubicBezTo>
                    <a:pt x="44" y="345"/>
                    <a:pt x="31" y="345"/>
                    <a:pt x="19" y="345"/>
                  </a:cubicBezTo>
                  <a:close/>
                  <a:moveTo>
                    <a:pt x="65" y="303"/>
                  </a:moveTo>
                  <a:cubicBezTo>
                    <a:pt x="65" y="308"/>
                    <a:pt x="65" y="312"/>
                    <a:pt x="65" y="316"/>
                  </a:cubicBezTo>
                  <a:cubicBezTo>
                    <a:pt x="78" y="316"/>
                    <a:pt x="91" y="316"/>
                    <a:pt x="104" y="316"/>
                  </a:cubicBezTo>
                  <a:cubicBezTo>
                    <a:pt x="104" y="312"/>
                    <a:pt x="104" y="308"/>
                    <a:pt x="104" y="303"/>
                  </a:cubicBezTo>
                  <a:cubicBezTo>
                    <a:pt x="91" y="303"/>
                    <a:pt x="78" y="303"/>
                    <a:pt x="65" y="303"/>
                  </a:cubicBezTo>
                  <a:close/>
                  <a:moveTo>
                    <a:pt x="112" y="303"/>
                  </a:moveTo>
                  <a:cubicBezTo>
                    <a:pt x="112" y="308"/>
                    <a:pt x="112" y="312"/>
                    <a:pt x="112" y="316"/>
                  </a:cubicBezTo>
                  <a:cubicBezTo>
                    <a:pt x="125" y="316"/>
                    <a:pt x="138" y="316"/>
                    <a:pt x="151" y="316"/>
                  </a:cubicBezTo>
                  <a:cubicBezTo>
                    <a:pt x="151" y="312"/>
                    <a:pt x="151" y="308"/>
                    <a:pt x="151" y="303"/>
                  </a:cubicBezTo>
                  <a:cubicBezTo>
                    <a:pt x="138" y="303"/>
                    <a:pt x="125" y="303"/>
                    <a:pt x="112" y="303"/>
                  </a:cubicBezTo>
                  <a:close/>
                  <a:moveTo>
                    <a:pt x="19" y="303"/>
                  </a:moveTo>
                  <a:cubicBezTo>
                    <a:pt x="19" y="308"/>
                    <a:pt x="19" y="312"/>
                    <a:pt x="19" y="316"/>
                  </a:cubicBezTo>
                  <a:cubicBezTo>
                    <a:pt x="31" y="316"/>
                    <a:pt x="44" y="316"/>
                    <a:pt x="57" y="316"/>
                  </a:cubicBezTo>
                  <a:cubicBezTo>
                    <a:pt x="57" y="312"/>
                    <a:pt x="57" y="308"/>
                    <a:pt x="57" y="303"/>
                  </a:cubicBezTo>
                  <a:cubicBezTo>
                    <a:pt x="44" y="303"/>
                    <a:pt x="31" y="303"/>
                    <a:pt x="19" y="303"/>
                  </a:cubicBezTo>
                  <a:close/>
                  <a:moveTo>
                    <a:pt x="65" y="262"/>
                  </a:moveTo>
                  <a:cubicBezTo>
                    <a:pt x="65" y="266"/>
                    <a:pt x="65" y="270"/>
                    <a:pt x="65" y="274"/>
                  </a:cubicBezTo>
                  <a:cubicBezTo>
                    <a:pt x="78" y="274"/>
                    <a:pt x="91" y="274"/>
                    <a:pt x="104" y="274"/>
                  </a:cubicBezTo>
                  <a:cubicBezTo>
                    <a:pt x="104" y="270"/>
                    <a:pt x="104" y="266"/>
                    <a:pt x="104" y="262"/>
                  </a:cubicBezTo>
                  <a:cubicBezTo>
                    <a:pt x="91" y="262"/>
                    <a:pt x="78" y="262"/>
                    <a:pt x="65" y="262"/>
                  </a:cubicBezTo>
                  <a:close/>
                  <a:moveTo>
                    <a:pt x="19" y="262"/>
                  </a:moveTo>
                  <a:cubicBezTo>
                    <a:pt x="19" y="266"/>
                    <a:pt x="19" y="270"/>
                    <a:pt x="19" y="274"/>
                  </a:cubicBezTo>
                  <a:cubicBezTo>
                    <a:pt x="31" y="274"/>
                    <a:pt x="44" y="274"/>
                    <a:pt x="57" y="274"/>
                  </a:cubicBezTo>
                  <a:cubicBezTo>
                    <a:pt x="57" y="270"/>
                    <a:pt x="57" y="266"/>
                    <a:pt x="57" y="262"/>
                  </a:cubicBezTo>
                  <a:cubicBezTo>
                    <a:pt x="44" y="262"/>
                    <a:pt x="31" y="262"/>
                    <a:pt x="19" y="262"/>
                  </a:cubicBezTo>
                  <a:close/>
                  <a:moveTo>
                    <a:pt x="65" y="220"/>
                  </a:moveTo>
                  <a:cubicBezTo>
                    <a:pt x="65" y="225"/>
                    <a:pt x="65" y="229"/>
                    <a:pt x="65" y="233"/>
                  </a:cubicBezTo>
                  <a:cubicBezTo>
                    <a:pt x="78" y="233"/>
                    <a:pt x="91" y="233"/>
                    <a:pt x="104" y="233"/>
                  </a:cubicBezTo>
                  <a:cubicBezTo>
                    <a:pt x="104" y="229"/>
                    <a:pt x="104" y="225"/>
                    <a:pt x="104" y="220"/>
                  </a:cubicBezTo>
                  <a:cubicBezTo>
                    <a:pt x="91" y="220"/>
                    <a:pt x="78" y="220"/>
                    <a:pt x="65" y="220"/>
                  </a:cubicBezTo>
                  <a:close/>
                  <a:moveTo>
                    <a:pt x="112" y="220"/>
                  </a:moveTo>
                  <a:cubicBezTo>
                    <a:pt x="112" y="225"/>
                    <a:pt x="112" y="229"/>
                    <a:pt x="112" y="233"/>
                  </a:cubicBezTo>
                  <a:cubicBezTo>
                    <a:pt x="125" y="233"/>
                    <a:pt x="138" y="233"/>
                    <a:pt x="151" y="233"/>
                  </a:cubicBezTo>
                  <a:cubicBezTo>
                    <a:pt x="151" y="229"/>
                    <a:pt x="151" y="225"/>
                    <a:pt x="151" y="220"/>
                  </a:cubicBezTo>
                  <a:cubicBezTo>
                    <a:pt x="138" y="220"/>
                    <a:pt x="125" y="220"/>
                    <a:pt x="112" y="220"/>
                  </a:cubicBezTo>
                  <a:close/>
                  <a:moveTo>
                    <a:pt x="19" y="220"/>
                  </a:moveTo>
                  <a:cubicBezTo>
                    <a:pt x="19" y="225"/>
                    <a:pt x="19" y="229"/>
                    <a:pt x="19" y="233"/>
                  </a:cubicBezTo>
                  <a:cubicBezTo>
                    <a:pt x="31" y="233"/>
                    <a:pt x="44" y="233"/>
                    <a:pt x="57" y="233"/>
                  </a:cubicBezTo>
                  <a:cubicBezTo>
                    <a:pt x="57" y="229"/>
                    <a:pt x="57" y="225"/>
                    <a:pt x="57" y="220"/>
                  </a:cubicBezTo>
                  <a:cubicBezTo>
                    <a:pt x="44" y="220"/>
                    <a:pt x="31" y="220"/>
                    <a:pt x="19" y="220"/>
                  </a:cubicBezTo>
                  <a:close/>
                  <a:moveTo>
                    <a:pt x="112" y="179"/>
                  </a:moveTo>
                  <a:cubicBezTo>
                    <a:pt x="112" y="183"/>
                    <a:pt x="112" y="187"/>
                    <a:pt x="112" y="191"/>
                  </a:cubicBezTo>
                  <a:cubicBezTo>
                    <a:pt x="125" y="191"/>
                    <a:pt x="138" y="191"/>
                    <a:pt x="151" y="191"/>
                  </a:cubicBezTo>
                  <a:cubicBezTo>
                    <a:pt x="151" y="187"/>
                    <a:pt x="151" y="183"/>
                    <a:pt x="151" y="179"/>
                  </a:cubicBezTo>
                  <a:cubicBezTo>
                    <a:pt x="138" y="179"/>
                    <a:pt x="125" y="179"/>
                    <a:pt x="112" y="179"/>
                  </a:cubicBezTo>
                  <a:close/>
                  <a:moveTo>
                    <a:pt x="19" y="179"/>
                  </a:moveTo>
                  <a:cubicBezTo>
                    <a:pt x="19" y="183"/>
                    <a:pt x="19" y="187"/>
                    <a:pt x="19" y="191"/>
                  </a:cubicBezTo>
                  <a:cubicBezTo>
                    <a:pt x="31" y="191"/>
                    <a:pt x="44" y="191"/>
                    <a:pt x="57" y="191"/>
                  </a:cubicBezTo>
                  <a:cubicBezTo>
                    <a:pt x="57" y="187"/>
                    <a:pt x="57" y="183"/>
                    <a:pt x="57" y="179"/>
                  </a:cubicBezTo>
                  <a:cubicBezTo>
                    <a:pt x="44" y="179"/>
                    <a:pt x="31" y="179"/>
                    <a:pt x="19" y="179"/>
                  </a:cubicBezTo>
                  <a:close/>
                  <a:moveTo>
                    <a:pt x="65" y="137"/>
                  </a:moveTo>
                  <a:cubicBezTo>
                    <a:pt x="65" y="142"/>
                    <a:pt x="65" y="146"/>
                    <a:pt x="65" y="150"/>
                  </a:cubicBezTo>
                  <a:cubicBezTo>
                    <a:pt x="78" y="150"/>
                    <a:pt x="91" y="150"/>
                    <a:pt x="104" y="150"/>
                  </a:cubicBezTo>
                  <a:cubicBezTo>
                    <a:pt x="104" y="146"/>
                    <a:pt x="104" y="142"/>
                    <a:pt x="104" y="137"/>
                  </a:cubicBezTo>
                  <a:cubicBezTo>
                    <a:pt x="91" y="137"/>
                    <a:pt x="78" y="137"/>
                    <a:pt x="65" y="137"/>
                  </a:cubicBezTo>
                  <a:close/>
                  <a:moveTo>
                    <a:pt x="112" y="137"/>
                  </a:moveTo>
                  <a:cubicBezTo>
                    <a:pt x="112" y="142"/>
                    <a:pt x="112" y="146"/>
                    <a:pt x="112" y="150"/>
                  </a:cubicBezTo>
                  <a:cubicBezTo>
                    <a:pt x="125" y="150"/>
                    <a:pt x="138" y="150"/>
                    <a:pt x="151" y="150"/>
                  </a:cubicBezTo>
                  <a:cubicBezTo>
                    <a:pt x="151" y="146"/>
                    <a:pt x="151" y="142"/>
                    <a:pt x="151" y="137"/>
                  </a:cubicBezTo>
                  <a:cubicBezTo>
                    <a:pt x="138" y="137"/>
                    <a:pt x="125" y="137"/>
                    <a:pt x="112" y="137"/>
                  </a:cubicBezTo>
                  <a:close/>
                  <a:moveTo>
                    <a:pt x="19" y="137"/>
                  </a:moveTo>
                  <a:cubicBezTo>
                    <a:pt x="19" y="142"/>
                    <a:pt x="19" y="146"/>
                    <a:pt x="19" y="150"/>
                  </a:cubicBezTo>
                  <a:cubicBezTo>
                    <a:pt x="31" y="150"/>
                    <a:pt x="44" y="150"/>
                    <a:pt x="57" y="150"/>
                  </a:cubicBezTo>
                  <a:cubicBezTo>
                    <a:pt x="57" y="146"/>
                    <a:pt x="57" y="142"/>
                    <a:pt x="57" y="137"/>
                  </a:cubicBezTo>
                  <a:cubicBezTo>
                    <a:pt x="44" y="137"/>
                    <a:pt x="31" y="137"/>
                    <a:pt x="19" y="137"/>
                  </a:cubicBezTo>
                  <a:close/>
                  <a:moveTo>
                    <a:pt x="65" y="96"/>
                  </a:moveTo>
                  <a:cubicBezTo>
                    <a:pt x="65" y="108"/>
                    <a:pt x="65" y="108"/>
                    <a:pt x="65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65" y="96"/>
                    <a:pt x="65" y="96"/>
                    <a:pt x="65" y="96"/>
                  </a:cubicBezTo>
                  <a:close/>
                  <a:moveTo>
                    <a:pt x="112" y="96"/>
                  </a:moveTo>
                  <a:cubicBezTo>
                    <a:pt x="112" y="108"/>
                    <a:pt x="112" y="108"/>
                    <a:pt x="112" y="108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51" y="96"/>
                    <a:pt x="151" y="96"/>
                    <a:pt x="151" y="96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" name="î$ḻîḑê"/>
            <p:cNvSpPr/>
            <p:nvPr/>
          </p:nvSpPr>
          <p:spPr bwMode="auto">
            <a:xfrm>
              <a:off x="4438816" y="5608295"/>
              <a:ext cx="533960" cy="1081511"/>
            </a:xfrm>
            <a:custGeom>
              <a:avLst/>
              <a:gdLst>
                <a:gd name="T0" fmla="*/ 0 w 270"/>
                <a:gd name="T1" fmla="*/ 79 h 546"/>
                <a:gd name="T2" fmla="*/ 156 w 270"/>
                <a:gd name="T3" fmla="*/ 24 h 546"/>
                <a:gd name="T4" fmla="*/ 270 w 270"/>
                <a:gd name="T5" fmla="*/ 95 h 546"/>
                <a:gd name="T6" fmla="*/ 93 w 270"/>
                <a:gd name="T7" fmla="*/ 474 h 546"/>
                <a:gd name="T8" fmla="*/ 93 w 270"/>
                <a:gd name="T9" fmla="*/ 145 h 546"/>
                <a:gd name="T10" fmla="*/ 56 w 270"/>
                <a:gd name="T11" fmla="*/ 145 h 546"/>
                <a:gd name="T12" fmla="*/ 129 w 270"/>
                <a:gd name="T13" fmla="*/ 145 h 546"/>
                <a:gd name="T14" fmla="*/ 165 w 270"/>
                <a:gd name="T15" fmla="*/ 145 h 546"/>
                <a:gd name="T16" fmla="*/ 202 w 270"/>
                <a:gd name="T17" fmla="*/ 145 h 546"/>
                <a:gd name="T18" fmla="*/ 238 w 270"/>
                <a:gd name="T19" fmla="*/ 145 h 546"/>
                <a:gd name="T20" fmla="*/ 93 w 270"/>
                <a:gd name="T21" fmla="*/ 181 h 546"/>
                <a:gd name="T22" fmla="*/ 56 w 270"/>
                <a:gd name="T23" fmla="*/ 181 h 546"/>
                <a:gd name="T24" fmla="*/ 129 w 270"/>
                <a:gd name="T25" fmla="*/ 181 h 546"/>
                <a:gd name="T26" fmla="*/ 165 w 270"/>
                <a:gd name="T27" fmla="*/ 181 h 546"/>
                <a:gd name="T28" fmla="*/ 202 w 270"/>
                <a:gd name="T29" fmla="*/ 181 h 546"/>
                <a:gd name="T30" fmla="*/ 238 w 270"/>
                <a:gd name="T31" fmla="*/ 181 h 546"/>
                <a:gd name="T32" fmla="*/ 93 w 270"/>
                <a:gd name="T33" fmla="*/ 218 h 546"/>
                <a:gd name="T34" fmla="*/ 56 w 270"/>
                <a:gd name="T35" fmla="*/ 218 h 546"/>
                <a:gd name="T36" fmla="*/ 129 w 270"/>
                <a:gd name="T37" fmla="*/ 218 h 546"/>
                <a:gd name="T38" fmla="*/ 165 w 270"/>
                <a:gd name="T39" fmla="*/ 218 h 546"/>
                <a:gd name="T40" fmla="*/ 202 w 270"/>
                <a:gd name="T41" fmla="*/ 218 h 546"/>
                <a:gd name="T42" fmla="*/ 238 w 270"/>
                <a:gd name="T43" fmla="*/ 218 h 546"/>
                <a:gd name="T44" fmla="*/ 93 w 270"/>
                <a:gd name="T45" fmla="*/ 255 h 546"/>
                <a:gd name="T46" fmla="*/ 56 w 270"/>
                <a:gd name="T47" fmla="*/ 255 h 546"/>
                <a:gd name="T48" fmla="*/ 129 w 270"/>
                <a:gd name="T49" fmla="*/ 255 h 546"/>
                <a:gd name="T50" fmla="*/ 165 w 270"/>
                <a:gd name="T51" fmla="*/ 255 h 546"/>
                <a:gd name="T52" fmla="*/ 202 w 270"/>
                <a:gd name="T53" fmla="*/ 255 h 546"/>
                <a:gd name="T54" fmla="*/ 238 w 270"/>
                <a:gd name="T55" fmla="*/ 255 h 546"/>
                <a:gd name="T56" fmla="*/ 93 w 270"/>
                <a:gd name="T57" fmla="*/ 291 h 546"/>
                <a:gd name="T58" fmla="*/ 56 w 270"/>
                <a:gd name="T59" fmla="*/ 291 h 546"/>
                <a:gd name="T60" fmla="*/ 129 w 270"/>
                <a:gd name="T61" fmla="*/ 291 h 546"/>
                <a:gd name="T62" fmla="*/ 165 w 270"/>
                <a:gd name="T63" fmla="*/ 291 h 546"/>
                <a:gd name="T64" fmla="*/ 202 w 270"/>
                <a:gd name="T65" fmla="*/ 291 h 546"/>
                <a:gd name="T66" fmla="*/ 238 w 270"/>
                <a:gd name="T67" fmla="*/ 291 h 546"/>
                <a:gd name="T68" fmla="*/ 93 w 270"/>
                <a:gd name="T69" fmla="*/ 328 h 546"/>
                <a:gd name="T70" fmla="*/ 56 w 270"/>
                <a:gd name="T71" fmla="*/ 328 h 546"/>
                <a:gd name="T72" fmla="*/ 129 w 270"/>
                <a:gd name="T73" fmla="*/ 328 h 546"/>
                <a:gd name="T74" fmla="*/ 165 w 270"/>
                <a:gd name="T75" fmla="*/ 328 h 546"/>
                <a:gd name="T76" fmla="*/ 202 w 270"/>
                <a:gd name="T77" fmla="*/ 328 h 546"/>
                <a:gd name="T78" fmla="*/ 238 w 270"/>
                <a:gd name="T79" fmla="*/ 328 h 546"/>
                <a:gd name="T80" fmla="*/ 93 w 270"/>
                <a:gd name="T81" fmla="*/ 364 h 546"/>
                <a:gd name="T82" fmla="*/ 56 w 270"/>
                <a:gd name="T83" fmla="*/ 364 h 546"/>
                <a:gd name="T84" fmla="*/ 129 w 270"/>
                <a:gd name="T85" fmla="*/ 364 h 546"/>
                <a:gd name="T86" fmla="*/ 165 w 270"/>
                <a:gd name="T87" fmla="*/ 364 h 546"/>
                <a:gd name="T88" fmla="*/ 202 w 270"/>
                <a:gd name="T89" fmla="*/ 364 h 546"/>
                <a:gd name="T90" fmla="*/ 238 w 270"/>
                <a:gd name="T91" fmla="*/ 364 h 546"/>
                <a:gd name="T92" fmla="*/ 93 w 270"/>
                <a:gd name="T93" fmla="*/ 401 h 546"/>
                <a:gd name="T94" fmla="*/ 56 w 270"/>
                <a:gd name="T95" fmla="*/ 401 h 546"/>
                <a:gd name="T96" fmla="*/ 129 w 270"/>
                <a:gd name="T97" fmla="*/ 401 h 546"/>
                <a:gd name="T98" fmla="*/ 165 w 270"/>
                <a:gd name="T99" fmla="*/ 401 h 546"/>
                <a:gd name="T100" fmla="*/ 202 w 270"/>
                <a:gd name="T101" fmla="*/ 401 h 546"/>
                <a:gd name="T102" fmla="*/ 238 w 270"/>
                <a:gd name="T103" fmla="*/ 401 h 546"/>
                <a:gd name="T104" fmla="*/ 93 w 270"/>
                <a:gd name="T105" fmla="*/ 438 h 546"/>
                <a:gd name="T106" fmla="*/ 56 w 270"/>
                <a:gd name="T107" fmla="*/ 438 h 546"/>
                <a:gd name="T108" fmla="*/ 129 w 270"/>
                <a:gd name="T109" fmla="*/ 438 h 546"/>
                <a:gd name="T110" fmla="*/ 165 w 270"/>
                <a:gd name="T111" fmla="*/ 438 h 546"/>
                <a:gd name="T112" fmla="*/ 202 w 270"/>
                <a:gd name="T113" fmla="*/ 438 h 546"/>
                <a:gd name="T114" fmla="*/ 238 w 270"/>
                <a:gd name="T115" fmla="*/ 438 h 546"/>
                <a:gd name="T116" fmla="*/ 56 w 270"/>
                <a:gd name="T117" fmla="*/ 474 h 546"/>
                <a:gd name="T118" fmla="*/ 129 w 270"/>
                <a:gd name="T119" fmla="*/ 474 h 546"/>
                <a:gd name="T120" fmla="*/ 165 w 270"/>
                <a:gd name="T121" fmla="*/ 474 h 546"/>
                <a:gd name="T122" fmla="*/ 202 w 270"/>
                <a:gd name="T123" fmla="*/ 474 h 546"/>
                <a:gd name="T124" fmla="*/ 238 w 270"/>
                <a:gd name="T125" fmla="*/ 47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546">
                  <a:moveTo>
                    <a:pt x="266" y="546"/>
                  </a:moveTo>
                  <a:cubicBezTo>
                    <a:pt x="4" y="546"/>
                    <a:pt x="4" y="546"/>
                    <a:pt x="4" y="546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546"/>
                    <a:pt x="266" y="546"/>
                    <a:pt x="266" y="546"/>
                  </a:cubicBezTo>
                  <a:close/>
                  <a:moveTo>
                    <a:pt x="67" y="453"/>
                  </a:moveTo>
                  <a:cubicBezTo>
                    <a:pt x="67" y="460"/>
                    <a:pt x="67" y="467"/>
                    <a:pt x="67" y="474"/>
                  </a:cubicBezTo>
                  <a:cubicBezTo>
                    <a:pt x="75" y="474"/>
                    <a:pt x="84" y="474"/>
                    <a:pt x="93" y="474"/>
                  </a:cubicBezTo>
                  <a:cubicBezTo>
                    <a:pt x="93" y="467"/>
                    <a:pt x="93" y="460"/>
                    <a:pt x="93" y="453"/>
                  </a:cubicBezTo>
                  <a:cubicBezTo>
                    <a:pt x="84" y="453"/>
                    <a:pt x="75" y="453"/>
                    <a:pt x="67" y="453"/>
                  </a:cubicBezTo>
                  <a:close/>
                  <a:moveTo>
                    <a:pt x="67" y="124"/>
                  </a:moveTo>
                  <a:cubicBezTo>
                    <a:pt x="67" y="131"/>
                    <a:pt x="67" y="138"/>
                    <a:pt x="67" y="145"/>
                  </a:cubicBezTo>
                  <a:cubicBezTo>
                    <a:pt x="75" y="145"/>
                    <a:pt x="84" y="145"/>
                    <a:pt x="93" y="145"/>
                  </a:cubicBezTo>
                  <a:cubicBezTo>
                    <a:pt x="93" y="138"/>
                    <a:pt x="93" y="131"/>
                    <a:pt x="93" y="124"/>
                  </a:cubicBezTo>
                  <a:cubicBezTo>
                    <a:pt x="84" y="124"/>
                    <a:pt x="75" y="124"/>
                    <a:pt x="67" y="124"/>
                  </a:cubicBezTo>
                  <a:close/>
                  <a:moveTo>
                    <a:pt x="31" y="124"/>
                  </a:moveTo>
                  <a:cubicBezTo>
                    <a:pt x="31" y="145"/>
                    <a:pt x="31" y="145"/>
                    <a:pt x="31" y="145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31" y="124"/>
                    <a:pt x="31" y="124"/>
                    <a:pt x="31" y="124"/>
                  </a:cubicBezTo>
                  <a:close/>
                  <a:moveTo>
                    <a:pt x="103" y="124"/>
                  </a:moveTo>
                  <a:cubicBezTo>
                    <a:pt x="103" y="131"/>
                    <a:pt x="103" y="138"/>
                    <a:pt x="103" y="145"/>
                  </a:cubicBezTo>
                  <a:cubicBezTo>
                    <a:pt x="112" y="145"/>
                    <a:pt x="120" y="145"/>
                    <a:pt x="129" y="145"/>
                  </a:cubicBezTo>
                  <a:cubicBezTo>
                    <a:pt x="129" y="138"/>
                    <a:pt x="129" y="131"/>
                    <a:pt x="129" y="124"/>
                  </a:cubicBezTo>
                  <a:cubicBezTo>
                    <a:pt x="120" y="124"/>
                    <a:pt x="112" y="124"/>
                    <a:pt x="103" y="124"/>
                  </a:cubicBezTo>
                  <a:close/>
                  <a:moveTo>
                    <a:pt x="140" y="124"/>
                  </a:moveTo>
                  <a:cubicBezTo>
                    <a:pt x="140" y="131"/>
                    <a:pt x="140" y="138"/>
                    <a:pt x="140" y="145"/>
                  </a:cubicBezTo>
                  <a:cubicBezTo>
                    <a:pt x="148" y="145"/>
                    <a:pt x="157" y="145"/>
                    <a:pt x="165" y="145"/>
                  </a:cubicBezTo>
                  <a:cubicBezTo>
                    <a:pt x="165" y="138"/>
                    <a:pt x="165" y="131"/>
                    <a:pt x="165" y="124"/>
                  </a:cubicBezTo>
                  <a:cubicBezTo>
                    <a:pt x="157" y="124"/>
                    <a:pt x="148" y="124"/>
                    <a:pt x="140" y="124"/>
                  </a:cubicBezTo>
                  <a:close/>
                  <a:moveTo>
                    <a:pt x="176" y="124"/>
                  </a:moveTo>
                  <a:cubicBezTo>
                    <a:pt x="176" y="131"/>
                    <a:pt x="176" y="138"/>
                    <a:pt x="176" y="145"/>
                  </a:cubicBezTo>
                  <a:cubicBezTo>
                    <a:pt x="184" y="145"/>
                    <a:pt x="193" y="145"/>
                    <a:pt x="202" y="145"/>
                  </a:cubicBezTo>
                  <a:cubicBezTo>
                    <a:pt x="202" y="138"/>
                    <a:pt x="202" y="131"/>
                    <a:pt x="202" y="124"/>
                  </a:cubicBezTo>
                  <a:cubicBezTo>
                    <a:pt x="193" y="124"/>
                    <a:pt x="184" y="124"/>
                    <a:pt x="176" y="124"/>
                  </a:cubicBezTo>
                  <a:close/>
                  <a:moveTo>
                    <a:pt x="212" y="124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38" y="145"/>
                    <a:pt x="238" y="145"/>
                    <a:pt x="238" y="145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12" y="124"/>
                    <a:pt x="212" y="124"/>
                    <a:pt x="212" y="124"/>
                  </a:cubicBezTo>
                  <a:close/>
                  <a:moveTo>
                    <a:pt x="67" y="160"/>
                  </a:moveTo>
                  <a:cubicBezTo>
                    <a:pt x="67" y="167"/>
                    <a:pt x="67" y="174"/>
                    <a:pt x="67" y="181"/>
                  </a:cubicBezTo>
                  <a:cubicBezTo>
                    <a:pt x="75" y="181"/>
                    <a:pt x="84" y="181"/>
                    <a:pt x="93" y="181"/>
                  </a:cubicBezTo>
                  <a:cubicBezTo>
                    <a:pt x="93" y="174"/>
                    <a:pt x="93" y="167"/>
                    <a:pt x="93" y="160"/>
                  </a:cubicBezTo>
                  <a:cubicBezTo>
                    <a:pt x="84" y="160"/>
                    <a:pt x="75" y="160"/>
                    <a:pt x="67" y="160"/>
                  </a:cubicBezTo>
                  <a:close/>
                  <a:moveTo>
                    <a:pt x="31" y="160"/>
                  </a:moveTo>
                  <a:cubicBezTo>
                    <a:pt x="31" y="167"/>
                    <a:pt x="31" y="174"/>
                    <a:pt x="31" y="181"/>
                  </a:cubicBezTo>
                  <a:cubicBezTo>
                    <a:pt x="39" y="181"/>
                    <a:pt x="48" y="181"/>
                    <a:pt x="56" y="181"/>
                  </a:cubicBezTo>
                  <a:cubicBezTo>
                    <a:pt x="56" y="174"/>
                    <a:pt x="56" y="167"/>
                    <a:pt x="56" y="160"/>
                  </a:cubicBezTo>
                  <a:cubicBezTo>
                    <a:pt x="48" y="160"/>
                    <a:pt x="39" y="160"/>
                    <a:pt x="31" y="160"/>
                  </a:cubicBezTo>
                  <a:close/>
                  <a:moveTo>
                    <a:pt x="103" y="160"/>
                  </a:moveTo>
                  <a:cubicBezTo>
                    <a:pt x="103" y="167"/>
                    <a:pt x="103" y="174"/>
                    <a:pt x="103" y="181"/>
                  </a:cubicBezTo>
                  <a:cubicBezTo>
                    <a:pt x="112" y="181"/>
                    <a:pt x="120" y="181"/>
                    <a:pt x="129" y="181"/>
                  </a:cubicBezTo>
                  <a:cubicBezTo>
                    <a:pt x="129" y="174"/>
                    <a:pt x="129" y="167"/>
                    <a:pt x="129" y="160"/>
                  </a:cubicBezTo>
                  <a:cubicBezTo>
                    <a:pt x="120" y="160"/>
                    <a:pt x="112" y="160"/>
                    <a:pt x="103" y="160"/>
                  </a:cubicBezTo>
                  <a:close/>
                  <a:moveTo>
                    <a:pt x="140" y="160"/>
                  </a:moveTo>
                  <a:cubicBezTo>
                    <a:pt x="140" y="167"/>
                    <a:pt x="140" y="174"/>
                    <a:pt x="140" y="181"/>
                  </a:cubicBezTo>
                  <a:cubicBezTo>
                    <a:pt x="148" y="181"/>
                    <a:pt x="157" y="181"/>
                    <a:pt x="165" y="181"/>
                  </a:cubicBezTo>
                  <a:cubicBezTo>
                    <a:pt x="165" y="174"/>
                    <a:pt x="165" y="167"/>
                    <a:pt x="165" y="160"/>
                  </a:cubicBezTo>
                  <a:cubicBezTo>
                    <a:pt x="157" y="160"/>
                    <a:pt x="148" y="160"/>
                    <a:pt x="140" y="160"/>
                  </a:cubicBezTo>
                  <a:close/>
                  <a:moveTo>
                    <a:pt x="176" y="160"/>
                  </a:moveTo>
                  <a:cubicBezTo>
                    <a:pt x="176" y="167"/>
                    <a:pt x="176" y="174"/>
                    <a:pt x="176" y="181"/>
                  </a:cubicBezTo>
                  <a:cubicBezTo>
                    <a:pt x="184" y="181"/>
                    <a:pt x="193" y="181"/>
                    <a:pt x="202" y="181"/>
                  </a:cubicBezTo>
                  <a:cubicBezTo>
                    <a:pt x="202" y="174"/>
                    <a:pt x="202" y="167"/>
                    <a:pt x="202" y="160"/>
                  </a:cubicBezTo>
                  <a:cubicBezTo>
                    <a:pt x="193" y="160"/>
                    <a:pt x="184" y="160"/>
                    <a:pt x="176" y="160"/>
                  </a:cubicBezTo>
                  <a:close/>
                  <a:moveTo>
                    <a:pt x="212" y="160"/>
                  </a:moveTo>
                  <a:cubicBezTo>
                    <a:pt x="212" y="167"/>
                    <a:pt x="212" y="174"/>
                    <a:pt x="212" y="181"/>
                  </a:cubicBezTo>
                  <a:cubicBezTo>
                    <a:pt x="221" y="181"/>
                    <a:pt x="229" y="181"/>
                    <a:pt x="238" y="181"/>
                  </a:cubicBezTo>
                  <a:cubicBezTo>
                    <a:pt x="238" y="174"/>
                    <a:pt x="238" y="167"/>
                    <a:pt x="238" y="160"/>
                  </a:cubicBezTo>
                  <a:cubicBezTo>
                    <a:pt x="229" y="160"/>
                    <a:pt x="221" y="160"/>
                    <a:pt x="212" y="160"/>
                  </a:cubicBezTo>
                  <a:close/>
                  <a:moveTo>
                    <a:pt x="67" y="197"/>
                  </a:moveTo>
                  <a:cubicBezTo>
                    <a:pt x="67" y="204"/>
                    <a:pt x="67" y="211"/>
                    <a:pt x="67" y="218"/>
                  </a:cubicBezTo>
                  <a:cubicBezTo>
                    <a:pt x="75" y="218"/>
                    <a:pt x="84" y="218"/>
                    <a:pt x="93" y="218"/>
                  </a:cubicBezTo>
                  <a:cubicBezTo>
                    <a:pt x="93" y="211"/>
                    <a:pt x="93" y="204"/>
                    <a:pt x="93" y="197"/>
                  </a:cubicBezTo>
                  <a:cubicBezTo>
                    <a:pt x="84" y="197"/>
                    <a:pt x="75" y="197"/>
                    <a:pt x="67" y="197"/>
                  </a:cubicBezTo>
                  <a:close/>
                  <a:moveTo>
                    <a:pt x="31" y="197"/>
                  </a:moveTo>
                  <a:cubicBezTo>
                    <a:pt x="31" y="204"/>
                    <a:pt x="31" y="211"/>
                    <a:pt x="31" y="218"/>
                  </a:cubicBezTo>
                  <a:cubicBezTo>
                    <a:pt x="39" y="218"/>
                    <a:pt x="48" y="218"/>
                    <a:pt x="56" y="218"/>
                  </a:cubicBezTo>
                  <a:cubicBezTo>
                    <a:pt x="56" y="211"/>
                    <a:pt x="56" y="204"/>
                    <a:pt x="56" y="197"/>
                  </a:cubicBezTo>
                  <a:cubicBezTo>
                    <a:pt x="48" y="197"/>
                    <a:pt x="39" y="197"/>
                    <a:pt x="31" y="197"/>
                  </a:cubicBezTo>
                  <a:close/>
                  <a:moveTo>
                    <a:pt x="103" y="197"/>
                  </a:moveTo>
                  <a:cubicBezTo>
                    <a:pt x="103" y="204"/>
                    <a:pt x="103" y="211"/>
                    <a:pt x="103" y="218"/>
                  </a:cubicBezTo>
                  <a:cubicBezTo>
                    <a:pt x="112" y="218"/>
                    <a:pt x="120" y="218"/>
                    <a:pt x="129" y="218"/>
                  </a:cubicBezTo>
                  <a:cubicBezTo>
                    <a:pt x="129" y="211"/>
                    <a:pt x="129" y="204"/>
                    <a:pt x="129" y="197"/>
                  </a:cubicBezTo>
                  <a:cubicBezTo>
                    <a:pt x="120" y="197"/>
                    <a:pt x="112" y="197"/>
                    <a:pt x="103" y="197"/>
                  </a:cubicBezTo>
                  <a:close/>
                  <a:moveTo>
                    <a:pt x="140" y="197"/>
                  </a:moveTo>
                  <a:cubicBezTo>
                    <a:pt x="140" y="204"/>
                    <a:pt x="140" y="211"/>
                    <a:pt x="140" y="218"/>
                  </a:cubicBezTo>
                  <a:cubicBezTo>
                    <a:pt x="148" y="218"/>
                    <a:pt x="157" y="218"/>
                    <a:pt x="165" y="218"/>
                  </a:cubicBezTo>
                  <a:cubicBezTo>
                    <a:pt x="165" y="211"/>
                    <a:pt x="165" y="204"/>
                    <a:pt x="165" y="197"/>
                  </a:cubicBezTo>
                  <a:cubicBezTo>
                    <a:pt x="157" y="197"/>
                    <a:pt x="148" y="197"/>
                    <a:pt x="140" y="197"/>
                  </a:cubicBezTo>
                  <a:close/>
                  <a:moveTo>
                    <a:pt x="176" y="197"/>
                  </a:moveTo>
                  <a:cubicBezTo>
                    <a:pt x="176" y="204"/>
                    <a:pt x="176" y="211"/>
                    <a:pt x="176" y="218"/>
                  </a:cubicBezTo>
                  <a:cubicBezTo>
                    <a:pt x="184" y="218"/>
                    <a:pt x="193" y="218"/>
                    <a:pt x="202" y="218"/>
                  </a:cubicBezTo>
                  <a:cubicBezTo>
                    <a:pt x="202" y="211"/>
                    <a:pt x="202" y="204"/>
                    <a:pt x="202" y="197"/>
                  </a:cubicBezTo>
                  <a:cubicBezTo>
                    <a:pt x="193" y="197"/>
                    <a:pt x="184" y="197"/>
                    <a:pt x="176" y="197"/>
                  </a:cubicBezTo>
                  <a:close/>
                  <a:moveTo>
                    <a:pt x="212" y="197"/>
                  </a:moveTo>
                  <a:cubicBezTo>
                    <a:pt x="212" y="204"/>
                    <a:pt x="212" y="211"/>
                    <a:pt x="212" y="218"/>
                  </a:cubicBezTo>
                  <a:cubicBezTo>
                    <a:pt x="221" y="218"/>
                    <a:pt x="229" y="218"/>
                    <a:pt x="238" y="218"/>
                  </a:cubicBezTo>
                  <a:cubicBezTo>
                    <a:pt x="238" y="211"/>
                    <a:pt x="238" y="204"/>
                    <a:pt x="238" y="197"/>
                  </a:cubicBezTo>
                  <a:cubicBezTo>
                    <a:pt x="229" y="197"/>
                    <a:pt x="221" y="197"/>
                    <a:pt x="212" y="197"/>
                  </a:cubicBezTo>
                  <a:close/>
                  <a:moveTo>
                    <a:pt x="67" y="233"/>
                  </a:moveTo>
                  <a:cubicBezTo>
                    <a:pt x="67" y="240"/>
                    <a:pt x="67" y="247"/>
                    <a:pt x="67" y="255"/>
                  </a:cubicBezTo>
                  <a:cubicBezTo>
                    <a:pt x="75" y="255"/>
                    <a:pt x="84" y="255"/>
                    <a:pt x="93" y="255"/>
                  </a:cubicBezTo>
                  <a:cubicBezTo>
                    <a:pt x="93" y="247"/>
                    <a:pt x="93" y="240"/>
                    <a:pt x="93" y="233"/>
                  </a:cubicBezTo>
                  <a:cubicBezTo>
                    <a:pt x="84" y="233"/>
                    <a:pt x="75" y="233"/>
                    <a:pt x="67" y="233"/>
                  </a:cubicBezTo>
                  <a:close/>
                  <a:moveTo>
                    <a:pt x="31" y="233"/>
                  </a:moveTo>
                  <a:cubicBezTo>
                    <a:pt x="31" y="240"/>
                    <a:pt x="31" y="247"/>
                    <a:pt x="31" y="255"/>
                  </a:cubicBezTo>
                  <a:cubicBezTo>
                    <a:pt x="39" y="255"/>
                    <a:pt x="48" y="255"/>
                    <a:pt x="56" y="255"/>
                  </a:cubicBezTo>
                  <a:cubicBezTo>
                    <a:pt x="56" y="247"/>
                    <a:pt x="56" y="240"/>
                    <a:pt x="56" y="233"/>
                  </a:cubicBezTo>
                  <a:cubicBezTo>
                    <a:pt x="48" y="233"/>
                    <a:pt x="39" y="233"/>
                    <a:pt x="31" y="233"/>
                  </a:cubicBezTo>
                  <a:close/>
                  <a:moveTo>
                    <a:pt x="103" y="233"/>
                  </a:moveTo>
                  <a:cubicBezTo>
                    <a:pt x="103" y="240"/>
                    <a:pt x="103" y="247"/>
                    <a:pt x="103" y="255"/>
                  </a:cubicBezTo>
                  <a:cubicBezTo>
                    <a:pt x="112" y="255"/>
                    <a:pt x="120" y="255"/>
                    <a:pt x="129" y="255"/>
                  </a:cubicBezTo>
                  <a:cubicBezTo>
                    <a:pt x="129" y="247"/>
                    <a:pt x="129" y="240"/>
                    <a:pt x="129" y="233"/>
                  </a:cubicBezTo>
                  <a:cubicBezTo>
                    <a:pt x="120" y="233"/>
                    <a:pt x="112" y="233"/>
                    <a:pt x="103" y="233"/>
                  </a:cubicBezTo>
                  <a:close/>
                  <a:moveTo>
                    <a:pt x="140" y="233"/>
                  </a:moveTo>
                  <a:cubicBezTo>
                    <a:pt x="140" y="240"/>
                    <a:pt x="140" y="247"/>
                    <a:pt x="140" y="255"/>
                  </a:cubicBezTo>
                  <a:cubicBezTo>
                    <a:pt x="148" y="255"/>
                    <a:pt x="157" y="255"/>
                    <a:pt x="165" y="255"/>
                  </a:cubicBezTo>
                  <a:cubicBezTo>
                    <a:pt x="165" y="247"/>
                    <a:pt x="165" y="240"/>
                    <a:pt x="165" y="233"/>
                  </a:cubicBezTo>
                  <a:cubicBezTo>
                    <a:pt x="157" y="233"/>
                    <a:pt x="148" y="233"/>
                    <a:pt x="140" y="233"/>
                  </a:cubicBezTo>
                  <a:close/>
                  <a:moveTo>
                    <a:pt x="176" y="233"/>
                  </a:moveTo>
                  <a:cubicBezTo>
                    <a:pt x="176" y="240"/>
                    <a:pt x="176" y="247"/>
                    <a:pt x="176" y="255"/>
                  </a:cubicBezTo>
                  <a:cubicBezTo>
                    <a:pt x="184" y="255"/>
                    <a:pt x="193" y="255"/>
                    <a:pt x="202" y="255"/>
                  </a:cubicBezTo>
                  <a:cubicBezTo>
                    <a:pt x="202" y="247"/>
                    <a:pt x="202" y="240"/>
                    <a:pt x="202" y="233"/>
                  </a:cubicBezTo>
                  <a:cubicBezTo>
                    <a:pt x="193" y="233"/>
                    <a:pt x="184" y="233"/>
                    <a:pt x="176" y="233"/>
                  </a:cubicBezTo>
                  <a:close/>
                  <a:moveTo>
                    <a:pt x="212" y="233"/>
                  </a:moveTo>
                  <a:cubicBezTo>
                    <a:pt x="212" y="240"/>
                    <a:pt x="212" y="247"/>
                    <a:pt x="212" y="255"/>
                  </a:cubicBezTo>
                  <a:cubicBezTo>
                    <a:pt x="221" y="255"/>
                    <a:pt x="229" y="255"/>
                    <a:pt x="238" y="255"/>
                  </a:cubicBezTo>
                  <a:cubicBezTo>
                    <a:pt x="238" y="247"/>
                    <a:pt x="238" y="240"/>
                    <a:pt x="238" y="233"/>
                  </a:cubicBezTo>
                  <a:cubicBezTo>
                    <a:pt x="229" y="233"/>
                    <a:pt x="221" y="233"/>
                    <a:pt x="212" y="233"/>
                  </a:cubicBezTo>
                  <a:close/>
                  <a:moveTo>
                    <a:pt x="67" y="270"/>
                  </a:moveTo>
                  <a:cubicBezTo>
                    <a:pt x="67" y="277"/>
                    <a:pt x="67" y="284"/>
                    <a:pt x="67" y="291"/>
                  </a:cubicBezTo>
                  <a:cubicBezTo>
                    <a:pt x="75" y="291"/>
                    <a:pt x="84" y="291"/>
                    <a:pt x="93" y="291"/>
                  </a:cubicBezTo>
                  <a:cubicBezTo>
                    <a:pt x="93" y="284"/>
                    <a:pt x="93" y="277"/>
                    <a:pt x="93" y="270"/>
                  </a:cubicBezTo>
                  <a:cubicBezTo>
                    <a:pt x="84" y="270"/>
                    <a:pt x="75" y="270"/>
                    <a:pt x="67" y="270"/>
                  </a:cubicBezTo>
                  <a:close/>
                  <a:moveTo>
                    <a:pt x="31" y="270"/>
                  </a:moveTo>
                  <a:cubicBezTo>
                    <a:pt x="31" y="277"/>
                    <a:pt x="31" y="284"/>
                    <a:pt x="31" y="291"/>
                  </a:cubicBezTo>
                  <a:cubicBezTo>
                    <a:pt x="39" y="291"/>
                    <a:pt x="48" y="291"/>
                    <a:pt x="56" y="291"/>
                  </a:cubicBezTo>
                  <a:cubicBezTo>
                    <a:pt x="56" y="284"/>
                    <a:pt x="56" y="277"/>
                    <a:pt x="56" y="270"/>
                  </a:cubicBezTo>
                  <a:cubicBezTo>
                    <a:pt x="48" y="270"/>
                    <a:pt x="39" y="270"/>
                    <a:pt x="31" y="270"/>
                  </a:cubicBezTo>
                  <a:close/>
                  <a:moveTo>
                    <a:pt x="103" y="270"/>
                  </a:moveTo>
                  <a:cubicBezTo>
                    <a:pt x="103" y="277"/>
                    <a:pt x="103" y="284"/>
                    <a:pt x="103" y="291"/>
                  </a:cubicBezTo>
                  <a:cubicBezTo>
                    <a:pt x="112" y="291"/>
                    <a:pt x="120" y="291"/>
                    <a:pt x="129" y="291"/>
                  </a:cubicBezTo>
                  <a:cubicBezTo>
                    <a:pt x="129" y="284"/>
                    <a:pt x="129" y="277"/>
                    <a:pt x="129" y="270"/>
                  </a:cubicBezTo>
                  <a:cubicBezTo>
                    <a:pt x="120" y="270"/>
                    <a:pt x="112" y="270"/>
                    <a:pt x="103" y="270"/>
                  </a:cubicBezTo>
                  <a:close/>
                  <a:moveTo>
                    <a:pt x="140" y="270"/>
                  </a:moveTo>
                  <a:cubicBezTo>
                    <a:pt x="140" y="277"/>
                    <a:pt x="140" y="284"/>
                    <a:pt x="140" y="291"/>
                  </a:cubicBezTo>
                  <a:cubicBezTo>
                    <a:pt x="148" y="291"/>
                    <a:pt x="157" y="291"/>
                    <a:pt x="165" y="291"/>
                  </a:cubicBezTo>
                  <a:cubicBezTo>
                    <a:pt x="165" y="284"/>
                    <a:pt x="165" y="277"/>
                    <a:pt x="165" y="270"/>
                  </a:cubicBezTo>
                  <a:cubicBezTo>
                    <a:pt x="157" y="270"/>
                    <a:pt x="148" y="270"/>
                    <a:pt x="140" y="270"/>
                  </a:cubicBezTo>
                  <a:close/>
                  <a:moveTo>
                    <a:pt x="176" y="270"/>
                  </a:moveTo>
                  <a:cubicBezTo>
                    <a:pt x="176" y="277"/>
                    <a:pt x="176" y="284"/>
                    <a:pt x="176" y="291"/>
                  </a:cubicBezTo>
                  <a:cubicBezTo>
                    <a:pt x="184" y="291"/>
                    <a:pt x="193" y="291"/>
                    <a:pt x="202" y="291"/>
                  </a:cubicBezTo>
                  <a:cubicBezTo>
                    <a:pt x="202" y="284"/>
                    <a:pt x="202" y="277"/>
                    <a:pt x="202" y="270"/>
                  </a:cubicBezTo>
                  <a:cubicBezTo>
                    <a:pt x="193" y="270"/>
                    <a:pt x="184" y="270"/>
                    <a:pt x="176" y="270"/>
                  </a:cubicBezTo>
                  <a:close/>
                  <a:moveTo>
                    <a:pt x="212" y="270"/>
                  </a:moveTo>
                  <a:cubicBezTo>
                    <a:pt x="212" y="277"/>
                    <a:pt x="212" y="284"/>
                    <a:pt x="212" y="291"/>
                  </a:cubicBezTo>
                  <a:cubicBezTo>
                    <a:pt x="221" y="291"/>
                    <a:pt x="229" y="291"/>
                    <a:pt x="238" y="291"/>
                  </a:cubicBezTo>
                  <a:cubicBezTo>
                    <a:pt x="238" y="284"/>
                    <a:pt x="238" y="277"/>
                    <a:pt x="238" y="270"/>
                  </a:cubicBezTo>
                  <a:cubicBezTo>
                    <a:pt x="229" y="270"/>
                    <a:pt x="221" y="270"/>
                    <a:pt x="212" y="270"/>
                  </a:cubicBezTo>
                  <a:close/>
                  <a:moveTo>
                    <a:pt x="67" y="307"/>
                  </a:moveTo>
                  <a:cubicBezTo>
                    <a:pt x="67" y="314"/>
                    <a:pt x="67" y="321"/>
                    <a:pt x="67" y="328"/>
                  </a:cubicBezTo>
                  <a:cubicBezTo>
                    <a:pt x="75" y="328"/>
                    <a:pt x="84" y="328"/>
                    <a:pt x="93" y="328"/>
                  </a:cubicBezTo>
                  <a:cubicBezTo>
                    <a:pt x="93" y="321"/>
                    <a:pt x="93" y="314"/>
                    <a:pt x="93" y="307"/>
                  </a:cubicBezTo>
                  <a:cubicBezTo>
                    <a:pt x="84" y="307"/>
                    <a:pt x="75" y="307"/>
                    <a:pt x="67" y="307"/>
                  </a:cubicBezTo>
                  <a:close/>
                  <a:moveTo>
                    <a:pt x="31" y="307"/>
                  </a:moveTo>
                  <a:cubicBezTo>
                    <a:pt x="31" y="314"/>
                    <a:pt x="31" y="321"/>
                    <a:pt x="31" y="328"/>
                  </a:cubicBezTo>
                  <a:cubicBezTo>
                    <a:pt x="39" y="328"/>
                    <a:pt x="48" y="328"/>
                    <a:pt x="56" y="328"/>
                  </a:cubicBezTo>
                  <a:cubicBezTo>
                    <a:pt x="56" y="321"/>
                    <a:pt x="56" y="314"/>
                    <a:pt x="56" y="307"/>
                  </a:cubicBezTo>
                  <a:cubicBezTo>
                    <a:pt x="48" y="307"/>
                    <a:pt x="39" y="307"/>
                    <a:pt x="31" y="307"/>
                  </a:cubicBezTo>
                  <a:close/>
                  <a:moveTo>
                    <a:pt x="103" y="307"/>
                  </a:moveTo>
                  <a:cubicBezTo>
                    <a:pt x="103" y="314"/>
                    <a:pt x="103" y="321"/>
                    <a:pt x="103" y="328"/>
                  </a:cubicBezTo>
                  <a:cubicBezTo>
                    <a:pt x="112" y="328"/>
                    <a:pt x="120" y="328"/>
                    <a:pt x="129" y="328"/>
                  </a:cubicBezTo>
                  <a:cubicBezTo>
                    <a:pt x="129" y="321"/>
                    <a:pt x="129" y="314"/>
                    <a:pt x="129" y="307"/>
                  </a:cubicBezTo>
                  <a:cubicBezTo>
                    <a:pt x="120" y="307"/>
                    <a:pt x="112" y="307"/>
                    <a:pt x="103" y="307"/>
                  </a:cubicBezTo>
                  <a:close/>
                  <a:moveTo>
                    <a:pt x="140" y="307"/>
                  </a:moveTo>
                  <a:cubicBezTo>
                    <a:pt x="140" y="314"/>
                    <a:pt x="140" y="321"/>
                    <a:pt x="140" y="328"/>
                  </a:cubicBezTo>
                  <a:cubicBezTo>
                    <a:pt x="148" y="328"/>
                    <a:pt x="157" y="328"/>
                    <a:pt x="165" y="328"/>
                  </a:cubicBezTo>
                  <a:cubicBezTo>
                    <a:pt x="165" y="321"/>
                    <a:pt x="165" y="314"/>
                    <a:pt x="165" y="307"/>
                  </a:cubicBezTo>
                  <a:cubicBezTo>
                    <a:pt x="157" y="307"/>
                    <a:pt x="148" y="307"/>
                    <a:pt x="140" y="307"/>
                  </a:cubicBezTo>
                  <a:close/>
                  <a:moveTo>
                    <a:pt x="176" y="307"/>
                  </a:moveTo>
                  <a:cubicBezTo>
                    <a:pt x="176" y="314"/>
                    <a:pt x="176" y="321"/>
                    <a:pt x="176" y="328"/>
                  </a:cubicBezTo>
                  <a:cubicBezTo>
                    <a:pt x="184" y="328"/>
                    <a:pt x="193" y="328"/>
                    <a:pt x="202" y="328"/>
                  </a:cubicBezTo>
                  <a:cubicBezTo>
                    <a:pt x="202" y="321"/>
                    <a:pt x="202" y="314"/>
                    <a:pt x="202" y="307"/>
                  </a:cubicBezTo>
                  <a:cubicBezTo>
                    <a:pt x="193" y="307"/>
                    <a:pt x="184" y="307"/>
                    <a:pt x="176" y="307"/>
                  </a:cubicBezTo>
                  <a:close/>
                  <a:moveTo>
                    <a:pt x="212" y="307"/>
                  </a:moveTo>
                  <a:cubicBezTo>
                    <a:pt x="212" y="314"/>
                    <a:pt x="212" y="321"/>
                    <a:pt x="212" y="328"/>
                  </a:cubicBezTo>
                  <a:cubicBezTo>
                    <a:pt x="221" y="328"/>
                    <a:pt x="229" y="328"/>
                    <a:pt x="238" y="328"/>
                  </a:cubicBezTo>
                  <a:cubicBezTo>
                    <a:pt x="238" y="321"/>
                    <a:pt x="238" y="314"/>
                    <a:pt x="238" y="307"/>
                  </a:cubicBezTo>
                  <a:cubicBezTo>
                    <a:pt x="229" y="307"/>
                    <a:pt x="221" y="307"/>
                    <a:pt x="212" y="307"/>
                  </a:cubicBezTo>
                  <a:close/>
                  <a:moveTo>
                    <a:pt x="67" y="343"/>
                  </a:moveTo>
                  <a:cubicBezTo>
                    <a:pt x="67" y="350"/>
                    <a:pt x="67" y="357"/>
                    <a:pt x="67" y="364"/>
                  </a:cubicBezTo>
                  <a:cubicBezTo>
                    <a:pt x="75" y="364"/>
                    <a:pt x="84" y="364"/>
                    <a:pt x="93" y="364"/>
                  </a:cubicBezTo>
                  <a:cubicBezTo>
                    <a:pt x="93" y="357"/>
                    <a:pt x="93" y="350"/>
                    <a:pt x="93" y="343"/>
                  </a:cubicBezTo>
                  <a:cubicBezTo>
                    <a:pt x="84" y="343"/>
                    <a:pt x="75" y="343"/>
                    <a:pt x="67" y="343"/>
                  </a:cubicBezTo>
                  <a:close/>
                  <a:moveTo>
                    <a:pt x="31" y="343"/>
                  </a:moveTo>
                  <a:cubicBezTo>
                    <a:pt x="31" y="350"/>
                    <a:pt x="31" y="357"/>
                    <a:pt x="31" y="364"/>
                  </a:cubicBezTo>
                  <a:cubicBezTo>
                    <a:pt x="39" y="364"/>
                    <a:pt x="48" y="364"/>
                    <a:pt x="56" y="364"/>
                  </a:cubicBezTo>
                  <a:cubicBezTo>
                    <a:pt x="56" y="357"/>
                    <a:pt x="56" y="350"/>
                    <a:pt x="56" y="343"/>
                  </a:cubicBezTo>
                  <a:cubicBezTo>
                    <a:pt x="48" y="343"/>
                    <a:pt x="39" y="343"/>
                    <a:pt x="31" y="343"/>
                  </a:cubicBezTo>
                  <a:close/>
                  <a:moveTo>
                    <a:pt x="103" y="343"/>
                  </a:moveTo>
                  <a:cubicBezTo>
                    <a:pt x="103" y="350"/>
                    <a:pt x="103" y="357"/>
                    <a:pt x="103" y="364"/>
                  </a:cubicBezTo>
                  <a:cubicBezTo>
                    <a:pt x="112" y="364"/>
                    <a:pt x="120" y="364"/>
                    <a:pt x="129" y="364"/>
                  </a:cubicBezTo>
                  <a:cubicBezTo>
                    <a:pt x="129" y="357"/>
                    <a:pt x="129" y="350"/>
                    <a:pt x="129" y="343"/>
                  </a:cubicBezTo>
                  <a:cubicBezTo>
                    <a:pt x="120" y="343"/>
                    <a:pt x="112" y="343"/>
                    <a:pt x="103" y="343"/>
                  </a:cubicBezTo>
                  <a:close/>
                  <a:moveTo>
                    <a:pt x="140" y="343"/>
                  </a:moveTo>
                  <a:cubicBezTo>
                    <a:pt x="140" y="350"/>
                    <a:pt x="140" y="357"/>
                    <a:pt x="140" y="364"/>
                  </a:cubicBezTo>
                  <a:cubicBezTo>
                    <a:pt x="148" y="364"/>
                    <a:pt x="157" y="364"/>
                    <a:pt x="165" y="364"/>
                  </a:cubicBezTo>
                  <a:cubicBezTo>
                    <a:pt x="165" y="357"/>
                    <a:pt x="165" y="350"/>
                    <a:pt x="165" y="343"/>
                  </a:cubicBezTo>
                  <a:cubicBezTo>
                    <a:pt x="157" y="343"/>
                    <a:pt x="148" y="343"/>
                    <a:pt x="140" y="343"/>
                  </a:cubicBezTo>
                  <a:close/>
                  <a:moveTo>
                    <a:pt x="176" y="343"/>
                  </a:moveTo>
                  <a:cubicBezTo>
                    <a:pt x="176" y="350"/>
                    <a:pt x="176" y="357"/>
                    <a:pt x="176" y="364"/>
                  </a:cubicBezTo>
                  <a:cubicBezTo>
                    <a:pt x="184" y="364"/>
                    <a:pt x="193" y="364"/>
                    <a:pt x="202" y="364"/>
                  </a:cubicBezTo>
                  <a:cubicBezTo>
                    <a:pt x="202" y="357"/>
                    <a:pt x="202" y="350"/>
                    <a:pt x="202" y="343"/>
                  </a:cubicBezTo>
                  <a:cubicBezTo>
                    <a:pt x="193" y="343"/>
                    <a:pt x="184" y="343"/>
                    <a:pt x="176" y="343"/>
                  </a:cubicBezTo>
                  <a:close/>
                  <a:moveTo>
                    <a:pt x="212" y="343"/>
                  </a:moveTo>
                  <a:cubicBezTo>
                    <a:pt x="212" y="350"/>
                    <a:pt x="212" y="357"/>
                    <a:pt x="212" y="364"/>
                  </a:cubicBezTo>
                  <a:cubicBezTo>
                    <a:pt x="221" y="364"/>
                    <a:pt x="229" y="364"/>
                    <a:pt x="238" y="364"/>
                  </a:cubicBezTo>
                  <a:cubicBezTo>
                    <a:pt x="238" y="357"/>
                    <a:pt x="238" y="350"/>
                    <a:pt x="238" y="343"/>
                  </a:cubicBezTo>
                  <a:cubicBezTo>
                    <a:pt x="229" y="343"/>
                    <a:pt x="221" y="343"/>
                    <a:pt x="212" y="343"/>
                  </a:cubicBezTo>
                  <a:close/>
                  <a:moveTo>
                    <a:pt x="67" y="380"/>
                  </a:moveTo>
                  <a:cubicBezTo>
                    <a:pt x="67" y="387"/>
                    <a:pt x="67" y="394"/>
                    <a:pt x="67" y="401"/>
                  </a:cubicBezTo>
                  <a:cubicBezTo>
                    <a:pt x="75" y="401"/>
                    <a:pt x="84" y="401"/>
                    <a:pt x="93" y="401"/>
                  </a:cubicBezTo>
                  <a:cubicBezTo>
                    <a:pt x="93" y="394"/>
                    <a:pt x="93" y="387"/>
                    <a:pt x="93" y="380"/>
                  </a:cubicBezTo>
                  <a:cubicBezTo>
                    <a:pt x="84" y="380"/>
                    <a:pt x="75" y="380"/>
                    <a:pt x="67" y="380"/>
                  </a:cubicBezTo>
                  <a:close/>
                  <a:moveTo>
                    <a:pt x="31" y="380"/>
                  </a:moveTo>
                  <a:cubicBezTo>
                    <a:pt x="31" y="387"/>
                    <a:pt x="31" y="394"/>
                    <a:pt x="31" y="401"/>
                  </a:cubicBezTo>
                  <a:cubicBezTo>
                    <a:pt x="39" y="401"/>
                    <a:pt x="48" y="401"/>
                    <a:pt x="56" y="401"/>
                  </a:cubicBezTo>
                  <a:cubicBezTo>
                    <a:pt x="56" y="394"/>
                    <a:pt x="56" y="387"/>
                    <a:pt x="56" y="380"/>
                  </a:cubicBezTo>
                  <a:cubicBezTo>
                    <a:pt x="48" y="380"/>
                    <a:pt x="39" y="380"/>
                    <a:pt x="31" y="380"/>
                  </a:cubicBezTo>
                  <a:close/>
                  <a:moveTo>
                    <a:pt x="103" y="380"/>
                  </a:moveTo>
                  <a:cubicBezTo>
                    <a:pt x="103" y="387"/>
                    <a:pt x="103" y="394"/>
                    <a:pt x="103" y="401"/>
                  </a:cubicBezTo>
                  <a:cubicBezTo>
                    <a:pt x="112" y="401"/>
                    <a:pt x="120" y="401"/>
                    <a:pt x="129" y="401"/>
                  </a:cubicBezTo>
                  <a:cubicBezTo>
                    <a:pt x="129" y="394"/>
                    <a:pt x="129" y="387"/>
                    <a:pt x="129" y="380"/>
                  </a:cubicBezTo>
                  <a:cubicBezTo>
                    <a:pt x="120" y="380"/>
                    <a:pt x="112" y="380"/>
                    <a:pt x="103" y="380"/>
                  </a:cubicBezTo>
                  <a:close/>
                  <a:moveTo>
                    <a:pt x="140" y="380"/>
                  </a:moveTo>
                  <a:cubicBezTo>
                    <a:pt x="140" y="387"/>
                    <a:pt x="140" y="394"/>
                    <a:pt x="140" y="401"/>
                  </a:cubicBezTo>
                  <a:cubicBezTo>
                    <a:pt x="148" y="401"/>
                    <a:pt x="157" y="401"/>
                    <a:pt x="165" y="401"/>
                  </a:cubicBezTo>
                  <a:cubicBezTo>
                    <a:pt x="165" y="394"/>
                    <a:pt x="165" y="387"/>
                    <a:pt x="165" y="380"/>
                  </a:cubicBezTo>
                  <a:cubicBezTo>
                    <a:pt x="157" y="380"/>
                    <a:pt x="148" y="380"/>
                    <a:pt x="140" y="380"/>
                  </a:cubicBezTo>
                  <a:close/>
                  <a:moveTo>
                    <a:pt x="176" y="380"/>
                  </a:moveTo>
                  <a:cubicBezTo>
                    <a:pt x="176" y="387"/>
                    <a:pt x="176" y="394"/>
                    <a:pt x="176" y="401"/>
                  </a:cubicBezTo>
                  <a:cubicBezTo>
                    <a:pt x="184" y="401"/>
                    <a:pt x="193" y="401"/>
                    <a:pt x="202" y="401"/>
                  </a:cubicBezTo>
                  <a:cubicBezTo>
                    <a:pt x="202" y="394"/>
                    <a:pt x="202" y="387"/>
                    <a:pt x="202" y="380"/>
                  </a:cubicBezTo>
                  <a:cubicBezTo>
                    <a:pt x="193" y="380"/>
                    <a:pt x="184" y="380"/>
                    <a:pt x="176" y="380"/>
                  </a:cubicBezTo>
                  <a:close/>
                  <a:moveTo>
                    <a:pt x="212" y="380"/>
                  </a:moveTo>
                  <a:cubicBezTo>
                    <a:pt x="212" y="387"/>
                    <a:pt x="212" y="394"/>
                    <a:pt x="212" y="401"/>
                  </a:cubicBezTo>
                  <a:cubicBezTo>
                    <a:pt x="221" y="401"/>
                    <a:pt x="229" y="401"/>
                    <a:pt x="238" y="401"/>
                  </a:cubicBezTo>
                  <a:cubicBezTo>
                    <a:pt x="238" y="394"/>
                    <a:pt x="238" y="387"/>
                    <a:pt x="238" y="380"/>
                  </a:cubicBezTo>
                  <a:cubicBezTo>
                    <a:pt x="229" y="380"/>
                    <a:pt x="221" y="380"/>
                    <a:pt x="212" y="380"/>
                  </a:cubicBezTo>
                  <a:close/>
                  <a:moveTo>
                    <a:pt x="67" y="416"/>
                  </a:moveTo>
                  <a:cubicBezTo>
                    <a:pt x="67" y="423"/>
                    <a:pt x="67" y="430"/>
                    <a:pt x="67" y="438"/>
                  </a:cubicBezTo>
                  <a:cubicBezTo>
                    <a:pt x="75" y="438"/>
                    <a:pt x="84" y="438"/>
                    <a:pt x="93" y="438"/>
                  </a:cubicBezTo>
                  <a:cubicBezTo>
                    <a:pt x="93" y="430"/>
                    <a:pt x="93" y="423"/>
                    <a:pt x="93" y="416"/>
                  </a:cubicBezTo>
                  <a:cubicBezTo>
                    <a:pt x="84" y="416"/>
                    <a:pt x="75" y="416"/>
                    <a:pt x="67" y="416"/>
                  </a:cubicBezTo>
                  <a:close/>
                  <a:moveTo>
                    <a:pt x="31" y="416"/>
                  </a:moveTo>
                  <a:cubicBezTo>
                    <a:pt x="31" y="423"/>
                    <a:pt x="31" y="430"/>
                    <a:pt x="31" y="438"/>
                  </a:cubicBezTo>
                  <a:cubicBezTo>
                    <a:pt x="39" y="438"/>
                    <a:pt x="48" y="438"/>
                    <a:pt x="56" y="438"/>
                  </a:cubicBezTo>
                  <a:cubicBezTo>
                    <a:pt x="56" y="430"/>
                    <a:pt x="56" y="423"/>
                    <a:pt x="56" y="416"/>
                  </a:cubicBezTo>
                  <a:cubicBezTo>
                    <a:pt x="48" y="416"/>
                    <a:pt x="39" y="416"/>
                    <a:pt x="31" y="416"/>
                  </a:cubicBezTo>
                  <a:close/>
                  <a:moveTo>
                    <a:pt x="103" y="416"/>
                  </a:moveTo>
                  <a:cubicBezTo>
                    <a:pt x="103" y="423"/>
                    <a:pt x="103" y="430"/>
                    <a:pt x="103" y="438"/>
                  </a:cubicBezTo>
                  <a:cubicBezTo>
                    <a:pt x="112" y="438"/>
                    <a:pt x="120" y="438"/>
                    <a:pt x="129" y="438"/>
                  </a:cubicBezTo>
                  <a:cubicBezTo>
                    <a:pt x="129" y="430"/>
                    <a:pt x="129" y="423"/>
                    <a:pt x="129" y="416"/>
                  </a:cubicBezTo>
                  <a:cubicBezTo>
                    <a:pt x="120" y="416"/>
                    <a:pt x="112" y="416"/>
                    <a:pt x="103" y="416"/>
                  </a:cubicBezTo>
                  <a:close/>
                  <a:moveTo>
                    <a:pt x="140" y="416"/>
                  </a:moveTo>
                  <a:cubicBezTo>
                    <a:pt x="140" y="423"/>
                    <a:pt x="140" y="430"/>
                    <a:pt x="140" y="438"/>
                  </a:cubicBezTo>
                  <a:cubicBezTo>
                    <a:pt x="148" y="438"/>
                    <a:pt x="157" y="438"/>
                    <a:pt x="165" y="438"/>
                  </a:cubicBezTo>
                  <a:cubicBezTo>
                    <a:pt x="165" y="430"/>
                    <a:pt x="165" y="423"/>
                    <a:pt x="165" y="416"/>
                  </a:cubicBezTo>
                  <a:cubicBezTo>
                    <a:pt x="157" y="416"/>
                    <a:pt x="148" y="416"/>
                    <a:pt x="140" y="416"/>
                  </a:cubicBezTo>
                  <a:close/>
                  <a:moveTo>
                    <a:pt x="176" y="416"/>
                  </a:moveTo>
                  <a:cubicBezTo>
                    <a:pt x="176" y="423"/>
                    <a:pt x="176" y="430"/>
                    <a:pt x="176" y="438"/>
                  </a:cubicBezTo>
                  <a:cubicBezTo>
                    <a:pt x="184" y="438"/>
                    <a:pt x="193" y="438"/>
                    <a:pt x="202" y="438"/>
                  </a:cubicBezTo>
                  <a:cubicBezTo>
                    <a:pt x="202" y="430"/>
                    <a:pt x="202" y="423"/>
                    <a:pt x="202" y="416"/>
                  </a:cubicBezTo>
                  <a:cubicBezTo>
                    <a:pt x="193" y="416"/>
                    <a:pt x="184" y="416"/>
                    <a:pt x="176" y="416"/>
                  </a:cubicBezTo>
                  <a:close/>
                  <a:moveTo>
                    <a:pt x="212" y="416"/>
                  </a:moveTo>
                  <a:cubicBezTo>
                    <a:pt x="212" y="423"/>
                    <a:pt x="212" y="430"/>
                    <a:pt x="212" y="438"/>
                  </a:cubicBezTo>
                  <a:cubicBezTo>
                    <a:pt x="221" y="438"/>
                    <a:pt x="229" y="438"/>
                    <a:pt x="238" y="438"/>
                  </a:cubicBezTo>
                  <a:cubicBezTo>
                    <a:pt x="238" y="430"/>
                    <a:pt x="238" y="423"/>
                    <a:pt x="238" y="416"/>
                  </a:cubicBezTo>
                  <a:cubicBezTo>
                    <a:pt x="229" y="416"/>
                    <a:pt x="221" y="416"/>
                    <a:pt x="212" y="416"/>
                  </a:cubicBezTo>
                  <a:close/>
                  <a:moveTo>
                    <a:pt x="31" y="453"/>
                  </a:moveTo>
                  <a:cubicBezTo>
                    <a:pt x="31" y="474"/>
                    <a:pt x="31" y="474"/>
                    <a:pt x="31" y="474"/>
                  </a:cubicBezTo>
                  <a:cubicBezTo>
                    <a:pt x="56" y="474"/>
                    <a:pt x="56" y="474"/>
                    <a:pt x="56" y="474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31" y="453"/>
                    <a:pt x="31" y="453"/>
                    <a:pt x="31" y="453"/>
                  </a:cubicBezTo>
                  <a:close/>
                  <a:moveTo>
                    <a:pt x="103" y="453"/>
                  </a:moveTo>
                  <a:cubicBezTo>
                    <a:pt x="103" y="460"/>
                    <a:pt x="103" y="467"/>
                    <a:pt x="103" y="474"/>
                  </a:cubicBezTo>
                  <a:cubicBezTo>
                    <a:pt x="112" y="474"/>
                    <a:pt x="120" y="474"/>
                    <a:pt x="129" y="474"/>
                  </a:cubicBezTo>
                  <a:cubicBezTo>
                    <a:pt x="129" y="467"/>
                    <a:pt x="129" y="460"/>
                    <a:pt x="129" y="453"/>
                  </a:cubicBezTo>
                  <a:cubicBezTo>
                    <a:pt x="120" y="453"/>
                    <a:pt x="112" y="453"/>
                    <a:pt x="103" y="453"/>
                  </a:cubicBezTo>
                  <a:close/>
                  <a:moveTo>
                    <a:pt x="140" y="453"/>
                  </a:moveTo>
                  <a:cubicBezTo>
                    <a:pt x="140" y="460"/>
                    <a:pt x="140" y="467"/>
                    <a:pt x="140" y="474"/>
                  </a:cubicBezTo>
                  <a:cubicBezTo>
                    <a:pt x="148" y="474"/>
                    <a:pt x="157" y="474"/>
                    <a:pt x="165" y="474"/>
                  </a:cubicBezTo>
                  <a:cubicBezTo>
                    <a:pt x="165" y="467"/>
                    <a:pt x="165" y="460"/>
                    <a:pt x="165" y="453"/>
                  </a:cubicBezTo>
                  <a:cubicBezTo>
                    <a:pt x="157" y="453"/>
                    <a:pt x="148" y="453"/>
                    <a:pt x="140" y="453"/>
                  </a:cubicBezTo>
                  <a:close/>
                  <a:moveTo>
                    <a:pt x="176" y="453"/>
                  </a:moveTo>
                  <a:cubicBezTo>
                    <a:pt x="176" y="460"/>
                    <a:pt x="176" y="467"/>
                    <a:pt x="176" y="474"/>
                  </a:cubicBezTo>
                  <a:cubicBezTo>
                    <a:pt x="184" y="474"/>
                    <a:pt x="193" y="474"/>
                    <a:pt x="202" y="474"/>
                  </a:cubicBezTo>
                  <a:cubicBezTo>
                    <a:pt x="202" y="467"/>
                    <a:pt x="202" y="460"/>
                    <a:pt x="202" y="453"/>
                  </a:cubicBezTo>
                  <a:cubicBezTo>
                    <a:pt x="193" y="453"/>
                    <a:pt x="184" y="453"/>
                    <a:pt x="176" y="453"/>
                  </a:cubicBezTo>
                  <a:close/>
                  <a:moveTo>
                    <a:pt x="212" y="453"/>
                  </a:moveTo>
                  <a:cubicBezTo>
                    <a:pt x="212" y="474"/>
                    <a:pt x="212" y="474"/>
                    <a:pt x="212" y="474"/>
                  </a:cubicBezTo>
                  <a:cubicBezTo>
                    <a:pt x="238" y="474"/>
                    <a:pt x="238" y="474"/>
                    <a:pt x="238" y="474"/>
                  </a:cubicBezTo>
                  <a:cubicBezTo>
                    <a:pt x="238" y="453"/>
                    <a:pt x="238" y="453"/>
                    <a:pt x="238" y="453"/>
                  </a:cubicBezTo>
                  <a:lnTo>
                    <a:pt x="212" y="453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</p:grpSp>
      <p:sp>
        <p:nvSpPr>
          <p:cNvPr id="21" name="i$liḑê"/>
          <p:cNvSpPr>
            <a:spLocks noChangeAspect="1"/>
          </p:cNvSpPr>
          <p:nvPr/>
        </p:nvSpPr>
        <p:spPr>
          <a:xfrm>
            <a:off x="944064" y="2312162"/>
            <a:ext cx="1435426" cy="1435426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îşḻïḍè"/>
          <p:cNvSpPr>
            <a:spLocks noChangeAspect="1"/>
          </p:cNvSpPr>
          <p:nvPr/>
        </p:nvSpPr>
        <p:spPr>
          <a:xfrm>
            <a:off x="3151576" y="2333814"/>
            <a:ext cx="1435426" cy="143542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išḷíḍé"/>
          <p:cNvSpPr>
            <a:spLocks noChangeAspect="1"/>
          </p:cNvSpPr>
          <p:nvPr/>
        </p:nvSpPr>
        <p:spPr>
          <a:xfrm>
            <a:off x="5363514" y="2343234"/>
            <a:ext cx="1435426" cy="14354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îṣlïḓe"/>
          <p:cNvSpPr txBox="1">
            <a:spLocks noChangeAspect="1"/>
          </p:cNvSpPr>
          <p:nvPr/>
        </p:nvSpPr>
        <p:spPr>
          <a:xfrm>
            <a:off x="728538" y="3929161"/>
            <a:ext cx="1866478" cy="307637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Lee</a:t>
            </a:r>
            <a:endParaRPr lang="id-ID" sz="1600" b="1" dirty="0"/>
          </a:p>
        </p:txBody>
      </p:sp>
      <p:sp>
        <p:nvSpPr>
          <p:cNvPr id="26" name="íṩ1íḍè"/>
          <p:cNvSpPr txBox="1">
            <a:spLocks noChangeAspect="1"/>
          </p:cNvSpPr>
          <p:nvPr/>
        </p:nvSpPr>
        <p:spPr>
          <a:xfrm>
            <a:off x="2910253" y="3956106"/>
            <a:ext cx="1866478" cy="307637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Eric</a:t>
            </a:r>
            <a:endParaRPr lang="id-ID" sz="1600" b="1" dirty="0"/>
          </a:p>
        </p:txBody>
      </p:sp>
      <p:sp>
        <p:nvSpPr>
          <p:cNvPr id="28" name="ïṥlidé"/>
          <p:cNvSpPr txBox="1">
            <a:spLocks noChangeAspect="1"/>
          </p:cNvSpPr>
          <p:nvPr/>
        </p:nvSpPr>
        <p:spPr>
          <a:xfrm>
            <a:off x="5167346" y="3965526"/>
            <a:ext cx="1866478" cy="307637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Legend</a:t>
            </a:r>
            <a:endParaRPr lang="id-ID" sz="1600" b="1" dirty="0"/>
          </a:p>
        </p:txBody>
      </p:sp>
      <p:sp>
        <p:nvSpPr>
          <p:cNvPr id="31" name="išḷíḍé"/>
          <p:cNvSpPr>
            <a:spLocks noChangeAspect="1"/>
          </p:cNvSpPr>
          <p:nvPr/>
        </p:nvSpPr>
        <p:spPr>
          <a:xfrm>
            <a:off x="7656336" y="2333814"/>
            <a:ext cx="1435426" cy="143542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ïṥlidé"/>
          <p:cNvSpPr txBox="1">
            <a:spLocks noChangeAspect="1"/>
          </p:cNvSpPr>
          <p:nvPr/>
        </p:nvSpPr>
        <p:spPr>
          <a:xfrm>
            <a:off x="7460168" y="3956106"/>
            <a:ext cx="1866478" cy="307637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1600" b="1" dirty="0"/>
              <a:t>李乙平</a:t>
            </a:r>
            <a:endParaRPr lang="id-ID" sz="1600" b="1" dirty="0"/>
          </a:p>
        </p:txBody>
      </p:sp>
      <p:sp>
        <p:nvSpPr>
          <p:cNvPr id="37" name="išḷíḍé"/>
          <p:cNvSpPr>
            <a:spLocks noChangeAspect="1"/>
          </p:cNvSpPr>
          <p:nvPr/>
        </p:nvSpPr>
        <p:spPr>
          <a:xfrm>
            <a:off x="9802322" y="2343234"/>
            <a:ext cx="1435426" cy="143542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ïṥlidé"/>
          <p:cNvSpPr txBox="1">
            <a:spLocks noChangeAspect="1"/>
          </p:cNvSpPr>
          <p:nvPr/>
        </p:nvSpPr>
        <p:spPr>
          <a:xfrm>
            <a:off x="9606154" y="3995901"/>
            <a:ext cx="1866478" cy="307637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 err="1"/>
              <a:t>Meio</a:t>
            </a:r>
            <a:endParaRPr lang="id-ID" sz="16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3505910" y="4429420"/>
            <a:ext cx="67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3645" y="4435046"/>
            <a:ext cx="67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产品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12715" y="4429420"/>
            <a:ext cx="1361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区块链架构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24195" y="4418371"/>
            <a:ext cx="67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前端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25218" y="4433799"/>
            <a:ext cx="67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方案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ISLIDE.DIAGRAM" val="#392640;"/>
  <p:tag name="ISLIDE.ICON" val="#140579;#92347;#402324;#393601;#381487;"/>
</p:tagLst>
</file>

<file path=ppt/tags/tag65.xml><?xml version="1.0" encoding="utf-8"?>
<p:tagLst xmlns:p="http://schemas.openxmlformats.org/presentationml/2006/main">
  <p:tag name="ISLIDE.ICON" val="#407153;#407153;#401141;#6686;#6326;#58060;#78550;#392013;#91337;#61015;"/>
</p:tagLst>
</file>

<file path=ppt/tags/tag66.xml><?xml version="1.0" encoding="utf-8"?>
<p:tagLst xmlns:p="http://schemas.openxmlformats.org/presentationml/2006/main">
  <p:tag name="ISLIDE.ICON" val="#405337;"/>
</p:tagLst>
</file>

<file path=ppt/tags/tag67.xml><?xml version="1.0" encoding="utf-8"?>
<p:tagLst xmlns:p="http://schemas.openxmlformats.org/presentationml/2006/main">
  <p:tag name="ISLIDE.ICON" val="#114695;#141712;#150765;#400535;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WPS 演示</Application>
  <PresentationFormat>宽屏</PresentationFormat>
  <Paragraphs>149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Calibri Light</vt:lpstr>
      <vt:lpstr>等线 Light</vt:lpstr>
      <vt:lpstr>Calibri</vt:lpstr>
      <vt:lpstr>等线</vt:lpstr>
      <vt:lpstr>Arial Unicode MS</vt:lpstr>
      <vt:lpstr>Office 主题​​</vt:lpstr>
      <vt:lpstr>PowerPoint 演示文稿</vt:lpstr>
      <vt:lpstr>老龄化，已是不可逆趋势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zqsfs</dc:creator>
  <cp:lastModifiedBy>meio</cp:lastModifiedBy>
  <cp:revision>178</cp:revision>
  <dcterms:created xsi:type="dcterms:W3CDTF">2019-06-19T02:08:00Z</dcterms:created>
  <dcterms:modified xsi:type="dcterms:W3CDTF">2020-10-25T04:19:15Z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