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7"/>
  </p:notesMasterIdLst>
  <p:sldIdLst>
    <p:sldId id="302" r:id="rId2"/>
    <p:sldId id="256" r:id="rId3"/>
    <p:sldId id="257" r:id="rId4"/>
    <p:sldId id="276" r:id="rId5"/>
    <p:sldId id="280" r:id="rId6"/>
  </p:sldIdLst>
  <p:sldSz cx="9144000" cy="5143500" type="screen16x9"/>
  <p:notesSz cx="6858000" cy="9144000"/>
  <p:embeddedFontLst>
    <p:embeddedFont>
      <p:font typeface="Oswald" pitchFamily="2" charset="0"/>
      <p:regular r:id="rId8"/>
      <p:bold r:id="rId9"/>
    </p:embeddedFont>
    <p:embeddedFont>
      <p:font typeface="Open Sans" panose="020B060603050402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D55173-8E61-4069-B53F-84E9B0233578}">
  <a:tblStyle styleId="{09D55173-8E61-4069-B53F-84E9B02335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snapToGrid="0">
      <p:cViewPr>
        <p:scale>
          <a:sx n="93" d="100"/>
          <a:sy n="93" d="100"/>
        </p:scale>
        <p:origin x="7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8d86ff3bbe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8d86ff3bbe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8d86ff3bbe_0_1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8d86ff3bbe_0_1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0"/>
        <p:cNvGrpSpPr/>
        <p:nvPr/>
      </p:nvGrpSpPr>
      <p:grpSpPr>
        <a:xfrm>
          <a:off x="0" y="0"/>
          <a:ext cx="0" cy="0"/>
          <a:chOff x="0" y="0"/>
          <a:chExt cx="0" cy="0"/>
        </a:xfrm>
      </p:grpSpPr>
      <p:sp>
        <p:nvSpPr>
          <p:cNvPr id="1721" name="Google Shape;1721;g8d86ff3bbe_0_1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2" name="Google Shape;1722;g8d86ff3bbe_0_1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769625" y="0"/>
            <a:ext cx="5374339" cy="4746796"/>
          </a:xfrm>
          <a:custGeom>
            <a:avLst/>
            <a:gdLst/>
            <a:ahLst/>
            <a:cxnLst/>
            <a:rect l="l" t="t" r="r" b="b"/>
            <a:pathLst>
              <a:path w="176309" h="155722" extrusionOk="0">
                <a:moveTo>
                  <a:pt x="63247" y="0"/>
                </a:moveTo>
                <a:cubicBezTo>
                  <a:pt x="63247" y="0"/>
                  <a:pt x="80642" y="24848"/>
                  <a:pt x="37077" y="41672"/>
                </a:cubicBezTo>
                <a:cubicBezTo>
                  <a:pt x="1" y="55983"/>
                  <a:pt x="5335" y="88511"/>
                  <a:pt x="27957" y="97286"/>
                </a:cubicBezTo>
                <a:cubicBezTo>
                  <a:pt x="27849" y="97834"/>
                  <a:pt x="27742" y="98381"/>
                  <a:pt x="27659" y="98929"/>
                </a:cubicBezTo>
                <a:cubicBezTo>
                  <a:pt x="23670" y="124623"/>
                  <a:pt x="47626" y="125194"/>
                  <a:pt x="58960" y="130445"/>
                </a:cubicBezTo>
                <a:cubicBezTo>
                  <a:pt x="60782" y="131290"/>
                  <a:pt x="62425" y="132326"/>
                  <a:pt x="63997" y="133457"/>
                </a:cubicBezTo>
                <a:cubicBezTo>
                  <a:pt x="65985" y="140732"/>
                  <a:pt x="70795" y="147709"/>
                  <a:pt x="78010" y="151757"/>
                </a:cubicBezTo>
                <a:cubicBezTo>
                  <a:pt x="81701" y="153840"/>
                  <a:pt x="86071" y="154971"/>
                  <a:pt x="89976" y="155341"/>
                </a:cubicBezTo>
                <a:cubicBezTo>
                  <a:pt x="92794" y="155602"/>
                  <a:pt x="95482" y="155722"/>
                  <a:pt x="98053" y="155722"/>
                </a:cubicBezTo>
                <a:cubicBezTo>
                  <a:pt x="124611" y="155722"/>
                  <a:pt x="138682" y="142939"/>
                  <a:pt x="155020" y="141756"/>
                </a:cubicBezTo>
                <a:cubicBezTo>
                  <a:pt x="155811" y="141699"/>
                  <a:pt x="156608" y="141669"/>
                  <a:pt x="157412" y="141669"/>
                </a:cubicBezTo>
                <a:cubicBezTo>
                  <a:pt x="163153" y="141669"/>
                  <a:pt x="169259" y="143194"/>
                  <a:pt x="176308" y="147256"/>
                </a:cubicBezTo>
                <a:lnTo>
                  <a:pt x="176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rot="10800000">
            <a:off x="-10703" y="2348879"/>
            <a:ext cx="3274652" cy="2797621"/>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txBox="1">
            <a:spLocks noGrp="1"/>
          </p:cNvSpPr>
          <p:nvPr>
            <p:ph type="ctrTitle"/>
          </p:nvPr>
        </p:nvSpPr>
        <p:spPr>
          <a:xfrm>
            <a:off x="717529" y="1686425"/>
            <a:ext cx="4584300" cy="20526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2" name="Google Shape;12;p2"/>
          <p:cNvSpPr txBox="1">
            <a:spLocks noGrp="1"/>
          </p:cNvSpPr>
          <p:nvPr>
            <p:ph type="subTitle" idx="1"/>
          </p:nvPr>
        </p:nvSpPr>
        <p:spPr>
          <a:xfrm>
            <a:off x="686814" y="3304725"/>
            <a:ext cx="4074600" cy="4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6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17525" y="548746"/>
            <a:ext cx="46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 name="Google Shape;19;p4"/>
          <p:cNvSpPr txBox="1">
            <a:spLocks noGrp="1"/>
          </p:cNvSpPr>
          <p:nvPr>
            <p:ph type="body" idx="1"/>
          </p:nvPr>
        </p:nvSpPr>
        <p:spPr>
          <a:xfrm>
            <a:off x="717525" y="1273654"/>
            <a:ext cx="7709100" cy="31212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1600"/>
              </a:spcBef>
              <a:spcAft>
                <a:spcPts val="0"/>
              </a:spcAft>
              <a:buSzPts val="1100"/>
              <a:buChar char="■"/>
              <a:defRPr sz="1100"/>
            </a:lvl3pPr>
            <a:lvl4pPr marL="1828800" lvl="3" indent="-298450" rtl="0">
              <a:spcBef>
                <a:spcPts val="1600"/>
              </a:spcBef>
              <a:spcAft>
                <a:spcPts val="0"/>
              </a:spcAft>
              <a:buSzPts val="1100"/>
              <a:buChar char="●"/>
              <a:defRPr sz="1100"/>
            </a:lvl4pPr>
            <a:lvl5pPr marL="2286000" lvl="4" indent="-298450" rtl="0">
              <a:spcBef>
                <a:spcPts val="1600"/>
              </a:spcBef>
              <a:spcAft>
                <a:spcPts val="0"/>
              </a:spcAft>
              <a:buSzPts val="1100"/>
              <a:buChar char="○"/>
              <a:defRPr sz="1100"/>
            </a:lvl5pPr>
            <a:lvl6pPr marL="2743200" lvl="5" indent="-298450" rtl="0">
              <a:spcBef>
                <a:spcPts val="1600"/>
              </a:spcBef>
              <a:spcAft>
                <a:spcPts val="0"/>
              </a:spcAft>
              <a:buSzPts val="1100"/>
              <a:buChar char="■"/>
              <a:defRPr sz="1100"/>
            </a:lvl6pPr>
            <a:lvl7pPr marL="3200400" lvl="6" indent="-298450" rtl="0">
              <a:spcBef>
                <a:spcPts val="1600"/>
              </a:spcBef>
              <a:spcAft>
                <a:spcPts val="0"/>
              </a:spcAft>
              <a:buSzPts val="1100"/>
              <a:buChar char="●"/>
              <a:defRPr sz="1100"/>
            </a:lvl7pPr>
            <a:lvl8pPr marL="3657600" lvl="7" indent="-298450" rtl="0">
              <a:spcBef>
                <a:spcPts val="1600"/>
              </a:spcBef>
              <a:spcAft>
                <a:spcPts val="0"/>
              </a:spcAft>
              <a:buSzPts val="1100"/>
              <a:buChar char="○"/>
              <a:defRPr sz="1100"/>
            </a:lvl8pPr>
            <a:lvl9pPr marL="4114800" lvl="8" indent="-298450" rtl="0">
              <a:spcBef>
                <a:spcPts val="1600"/>
              </a:spcBef>
              <a:spcAft>
                <a:spcPts val="1600"/>
              </a:spcAft>
              <a:buSzPts val="1100"/>
              <a:buChar char="■"/>
              <a:defRPr sz="1100"/>
            </a:lvl9pPr>
          </a:lstStyle>
          <a:p>
            <a:endParaRPr/>
          </a:p>
        </p:txBody>
      </p:sp>
      <p:sp>
        <p:nvSpPr>
          <p:cNvPr id="20" name="Google Shape;20;p4"/>
          <p:cNvSpPr/>
          <p:nvPr/>
        </p:nvSpPr>
        <p:spPr>
          <a:xfrm>
            <a:off x="6477575" y="-399350"/>
            <a:ext cx="3025272" cy="2584568"/>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grpSp>
        <p:nvGrpSpPr>
          <p:cNvPr id="38" name="Google Shape;38;p7"/>
          <p:cNvGrpSpPr/>
          <p:nvPr/>
        </p:nvGrpSpPr>
        <p:grpSpPr>
          <a:xfrm>
            <a:off x="1663491" y="213118"/>
            <a:ext cx="5817010" cy="4856568"/>
            <a:chOff x="341100" y="783750"/>
            <a:chExt cx="6212100" cy="5186425"/>
          </a:xfrm>
        </p:grpSpPr>
        <p:sp>
          <p:nvSpPr>
            <p:cNvPr id="39" name="Google Shape;39;p7"/>
            <p:cNvSpPr/>
            <p:nvPr/>
          </p:nvSpPr>
          <p:spPr>
            <a:xfrm>
              <a:off x="341100" y="783750"/>
              <a:ext cx="6212100" cy="4828500"/>
            </a:xfrm>
            <a:custGeom>
              <a:avLst/>
              <a:gdLst/>
              <a:ahLst/>
              <a:cxnLst/>
              <a:rect l="l" t="t" r="r" b="b"/>
              <a:pathLst>
                <a:path w="248484" h="193140" extrusionOk="0">
                  <a:moveTo>
                    <a:pt x="193048" y="0"/>
                  </a:moveTo>
                  <a:cubicBezTo>
                    <a:pt x="172800" y="0"/>
                    <a:pt x="152013" y="12189"/>
                    <a:pt x="136422" y="15876"/>
                  </a:cubicBezTo>
                  <a:cubicBezTo>
                    <a:pt x="130552" y="17264"/>
                    <a:pt x="124754" y="17623"/>
                    <a:pt x="118977" y="17623"/>
                  </a:cubicBezTo>
                  <a:cubicBezTo>
                    <a:pt x="112798" y="17623"/>
                    <a:pt x="106643" y="17212"/>
                    <a:pt x="100452" y="17212"/>
                  </a:cubicBezTo>
                  <a:cubicBezTo>
                    <a:pt x="88065" y="17212"/>
                    <a:pt x="75531" y="18856"/>
                    <a:pt x="62354" y="28723"/>
                  </a:cubicBezTo>
                  <a:cubicBezTo>
                    <a:pt x="42042" y="43915"/>
                    <a:pt x="42137" y="61369"/>
                    <a:pt x="36196" y="73681"/>
                  </a:cubicBezTo>
                  <a:cubicBezTo>
                    <a:pt x="28611" y="89397"/>
                    <a:pt x="12728" y="100148"/>
                    <a:pt x="5787" y="116722"/>
                  </a:cubicBezTo>
                  <a:cubicBezTo>
                    <a:pt x="1132" y="127830"/>
                    <a:pt x="1" y="141379"/>
                    <a:pt x="4751" y="152654"/>
                  </a:cubicBezTo>
                  <a:cubicBezTo>
                    <a:pt x="13609" y="173705"/>
                    <a:pt x="35553" y="169133"/>
                    <a:pt x="63866" y="182265"/>
                  </a:cubicBezTo>
                  <a:cubicBezTo>
                    <a:pt x="78187" y="188911"/>
                    <a:pt x="85640" y="189269"/>
                    <a:pt x="95118" y="189269"/>
                  </a:cubicBezTo>
                  <a:cubicBezTo>
                    <a:pt x="96264" y="189269"/>
                    <a:pt x="97440" y="189264"/>
                    <a:pt x="98661" y="189264"/>
                  </a:cubicBezTo>
                  <a:cubicBezTo>
                    <a:pt x="106249" y="189264"/>
                    <a:pt x="115586" y="189466"/>
                    <a:pt x="130445" y="192386"/>
                  </a:cubicBezTo>
                  <a:cubicBezTo>
                    <a:pt x="131160" y="192646"/>
                    <a:pt x="135644" y="193140"/>
                    <a:pt x="141946" y="193140"/>
                  </a:cubicBezTo>
                  <a:cubicBezTo>
                    <a:pt x="152657" y="193140"/>
                    <a:pt x="168620" y="191713"/>
                    <a:pt x="180261" y="185289"/>
                  </a:cubicBezTo>
                  <a:cubicBezTo>
                    <a:pt x="214789" y="166216"/>
                    <a:pt x="207122" y="145987"/>
                    <a:pt x="214277" y="126187"/>
                  </a:cubicBezTo>
                  <a:cubicBezTo>
                    <a:pt x="218433" y="114721"/>
                    <a:pt x="227339" y="105994"/>
                    <a:pt x="234077" y="96076"/>
                  </a:cubicBezTo>
                  <a:cubicBezTo>
                    <a:pt x="248484" y="74883"/>
                    <a:pt x="246377" y="48987"/>
                    <a:pt x="234506" y="27913"/>
                  </a:cubicBezTo>
                  <a:cubicBezTo>
                    <a:pt x="222493" y="6573"/>
                    <a:pt x="207916" y="0"/>
                    <a:pt x="193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7"/>
            <p:cNvSpPr/>
            <p:nvPr/>
          </p:nvSpPr>
          <p:spPr>
            <a:xfrm>
              <a:off x="524750" y="855925"/>
              <a:ext cx="5839450" cy="4648425"/>
            </a:xfrm>
            <a:custGeom>
              <a:avLst/>
              <a:gdLst/>
              <a:ahLst/>
              <a:cxnLst/>
              <a:rect l="l" t="t" r="r" b="b"/>
              <a:pathLst>
                <a:path w="233578" h="185937" extrusionOk="0">
                  <a:moveTo>
                    <a:pt x="121779" y="0"/>
                  </a:moveTo>
                  <a:cubicBezTo>
                    <a:pt x="109175" y="0"/>
                    <a:pt x="96563" y="3745"/>
                    <a:pt x="85785" y="11250"/>
                  </a:cubicBezTo>
                  <a:cubicBezTo>
                    <a:pt x="76082" y="18013"/>
                    <a:pt x="74105" y="21668"/>
                    <a:pt x="58091" y="27753"/>
                  </a:cubicBezTo>
                  <a:cubicBezTo>
                    <a:pt x="39827" y="34694"/>
                    <a:pt x="14943" y="36361"/>
                    <a:pt x="6359" y="57578"/>
                  </a:cubicBezTo>
                  <a:cubicBezTo>
                    <a:pt x="1" y="73294"/>
                    <a:pt x="2644" y="100107"/>
                    <a:pt x="15038" y="121228"/>
                  </a:cubicBezTo>
                  <a:cubicBezTo>
                    <a:pt x="26290" y="140409"/>
                    <a:pt x="41982" y="141814"/>
                    <a:pt x="54067" y="146589"/>
                  </a:cubicBezTo>
                  <a:cubicBezTo>
                    <a:pt x="70891" y="153232"/>
                    <a:pt x="82225" y="165662"/>
                    <a:pt x="99561" y="173735"/>
                  </a:cubicBezTo>
                  <a:cubicBezTo>
                    <a:pt x="114733" y="180786"/>
                    <a:pt x="135375" y="185937"/>
                    <a:pt x="155204" y="185937"/>
                  </a:cubicBezTo>
                  <a:cubicBezTo>
                    <a:pt x="170496" y="185937"/>
                    <a:pt x="185305" y="182874"/>
                    <a:pt x="196752" y="175259"/>
                  </a:cubicBezTo>
                  <a:cubicBezTo>
                    <a:pt x="233578" y="150780"/>
                    <a:pt x="213194" y="117061"/>
                    <a:pt x="201347" y="87891"/>
                  </a:cubicBezTo>
                  <a:cubicBezTo>
                    <a:pt x="186560" y="51517"/>
                    <a:pt x="181512" y="36944"/>
                    <a:pt x="171296" y="24014"/>
                  </a:cubicBezTo>
                  <a:cubicBezTo>
                    <a:pt x="158656" y="8021"/>
                    <a:pt x="140226" y="0"/>
                    <a:pt x="121779"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7"/>
            <p:cNvSpPr/>
            <p:nvPr/>
          </p:nvSpPr>
          <p:spPr>
            <a:xfrm>
              <a:off x="2342372" y="4406727"/>
              <a:ext cx="954900" cy="1456225"/>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7"/>
            <p:cNvSpPr/>
            <p:nvPr/>
          </p:nvSpPr>
          <p:spPr>
            <a:xfrm>
              <a:off x="2410222" y="4669852"/>
              <a:ext cx="727175" cy="1249700"/>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7"/>
            <p:cNvSpPr/>
            <p:nvPr/>
          </p:nvSpPr>
          <p:spPr>
            <a:xfrm>
              <a:off x="1167700" y="4550275"/>
              <a:ext cx="1247500" cy="1225725"/>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7"/>
            <p:cNvSpPr/>
            <p:nvPr/>
          </p:nvSpPr>
          <p:spPr>
            <a:xfrm>
              <a:off x="1338200" y="4738950"/>
              <a:ext cx="1042675" cy="1037425"/>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7"/>
            <p:cNvSpPr/>
            <p:nvPr/>
          </p:nvSpPr>
          <p:spPr>
            <a:xfrm>
              <a:off x="4343975" y="4619350"/>
              <a:ext cx="1461525" cy="1350825"/>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7"/>
            <p:cNvSpPr/>
            <p:nvPr/>
          </p:nvSpPr>
          <p:spPr>
            <a:xfrm>
              <a:off x="4433000" y="4738825"/>
              <a:ext cx="1064425" cy="1104000"/>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7"/>
          <p:cNvSpPr txBox="1">
            <a:spLocks noGrp="1"/>
          </p:cNvSpPr>
          <p:nvPr>
            <p:ph type="title"/>
          </p:nvPr>
        </p:nvSpPr>
        <p:spPr>
          <a:xfrm>
            <a:off x="2672700" y="1304100"/>
            <a:ext cx="3798900" cy="72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48" name="Google Shape;48;p7"/>
          <p:cNvSpPr txBox="1">
            <a:spLocks noGrp="1"/>
          </p:cNvSpPr>
          <p:nvPr>
            <p:ph type="subTitle" idx="1"/>
          </p:nvPr>
        </p:nvSpPr>
        <p:spPr>
          <a:xfrm>
            <a:off x="2785275" y="2083550"/>
            <a:ext cx="3573600" cy="1406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ly Title 4">
  <p:cSld name="CUSTOM_15_1_1">
    <p:spTree>
      <p:nvGrpSpPr>
        <p:cNvPr id="1" name="Shape 301"/>
        <p:cNvGrpSpPr/>
        <p:nvPr/>
      </p:nvGrpSpPr>
      <p:grpSpPr>
        <a:xfrm>
          <a:off x="0" y="0"/>
          <a:ext cx="0" cy="0"/>
          <a:chOff x="0" y="0"/>
          <a:chExt cx="0" cy="0"/>
        </a:xfrm>
      </p:grpSpPr>
      <p:sp>
        <p:nvSpPr>
          <p:cNvPr id="302" name="Google Shape;302;p27"/>
          <p:cNvSpPr txBox="1">
            <a:spLocks noGrp="1"/>
          </p:cNvSpPr>
          <p:nvPr>
            <p:ph type="title"/>
          </p:nvPr>
        </p:nvSpPr>
        <p:spPr>
          <a:xfrm>
            <a:off x="717525" y="552990"/>
            <a:ext cx="7708800" cy="48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303" name="Google Shape;303;p27"/>
          <p:cNvGrpSpPr/>
          <p:nvPr/>
        </p:nvGrpSpPr>
        <p:grpSpPr>
          <a:xfrm>
            <a:off x="5978544" y="3960231"/>
            <a:ext cx="3165452" cy="1179524"/>
            <a:chOff x="5978544" y="3960231"/>
            <a:chExt cx="3165452" cy="1179524"/>
          </a:xfrm>
        </p:grpSpPr>
        <p:sp>
          <p:nvSpPr>
            <p:cNvPr id="304" name="Google Shape;304;p27"/>
            <p:cNvSpPr/>
            <p:nvPr/>
          </p:nvSpPr>
          <p:spPr>
            <a:xfrm flipH="1">
              <a:off x="6326888" y="4420653"/>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27"/>
            <p:cNvSpPr/>
            <p:nvPr/>
          </p:nvSpPr>
          <p:spPr>
            <a:xfrm>
              <a:off x="7325802" y="3960231"/>
              <a:ext cx="1548095" cy="1179524"/>
            </a:xfrm>
            <a:custGeom>
              <a:avLst/>
              <a:gdLst/>
              <a:ahLst/>
              <a:cxnLst/>
              <a:rect l="l" t="t" r="r" b="b"/>
              <a:pathLst>
                <a:path w="48156" h="36691" extrusionOk="0">
                  <a:moveTo>
                    <a:pt x="25980" y="13116"/>
                  </a:moveTo>
                  <a:cubicBezTo>
                    <a:pt x="26313" y="13211"/>
                    <a:pt x="26635" y="13306"/>
                    <a:pt x="26968" y="13425"/>
                  </a:cubicBezTo>
                  <a:cubicBezTo>
                    <a:pt x="27040" y="13842"/>
                    <a:pt x="27087" y="14271"/>
                    <a:pt x="27040" y="14687"/>
                  </a:cubicBezTo>
                  <a:cubicBezTo>
                    <a:pt x="27004" y="15021"/>
                    <a:pt x="26897" y="15330"/>
                    <a:pt x="26790" y="15628"/>
                  </a:cubicBezTo>
                  <a:cubicBezTo>
                    <a:pt x="26183" y="15616"/>
                    <a:pt x="25968" y="15354"/>
                    <a:pt x="25932" y="14604"/>
                  </a:cubicBezTo>
                  <a:cubicBezTo>
                    <a:pt x="25921" y="14259"/>
                    <a:pt x="25944" y="13925"/>
                    <a:pt x="25956" y="13604"/>
                  </a:cubicBezTo>
                  <a:cubicBezTo>
                    <a:pt x="25968" y="13437"/>
                    <a:pt x="25980" y="13283"/>
                    <a:pt x="25980" y="13116"/>
                  </a:cubicBezTo>
                  <a:close/>
                  <a:moveTo>
                    <a:pt x="19551" y="13854"/>
                  </a:moveTo>
                  <a:lnTo>
                    <a:pt x="19551" y="13854"/>
                  </a:lnTo>
                  <a:cubicBezTo>
                    <a:pt x="19444" y="14604"/>
                    <a:pt x="19444" y="15378"/>
                    <a:pt x="19622" y="16235"/>
                  </a:cubicBezTo>
                  <a:cubicBezTo>
                    <a:pt x="19646" y="16378"/>
                    <a:pt x="19706" y="16521"/>
                    <a:pt x="19765" y="16664"/>
                  </a:cubicBezTo>
                  <a:cubicBezTo>
                    <a:pt x="19848" y="16866"/>
                    <a:pt x="19932" y="17081"/>
                    <a:pt x="19872" y="17200"/>
                  </a:cubicBezTo>
                  <a:cubicBezTo>
                    <a:pt x="19860" y="17223"/>
                    <a:pt x="19825" y="17259"/>
                    <a:pt x="19789" y="17283"/>
                  </a:cubicBezTo>
                  <a:cubicBezTo>
                    <a:pt x="19706" y="17176"/>
                    <a:pt x="19622" y="17069"/>
                    <a:pt x="19527" y="16962"/>
                  </a:cubicBezTo>
                  <a:cubicBezTo>
                    <a:pt x="19325" y="16712"/>
                    <a:pt x="19122" y="16461"/>
                    <a:pt x="18991" y="16188"/>
                  </a:cubicBezTo>
                  <a:cubicBezTo>
                    <a:pt x="18765" y="15676"/>
                    <a:pt x="18682" y="15045"/>
                    <a:pt x="18717" y="14426"/>
                  </a:cubicBezTo>
                  <a:cubicBezTo>
                    <a:pt x="19003" y="14211"/>
                    <a:pt x="19277" y="14021"/>
                    <a:pt x="19551" y="13854"/>
                  </a:cubicBezTo>
                  <a:close/>
                  <a:moveTo>
                    <a:pt x="27409" y="13580"/>
                  </a:moveTo>
                  <a:lnTo>
                    <a:pt x="27409" y="13580"/>
                  </a:lnTo>
                  <a:cubicBezTo>
                    <a:pt x="27885" y="13747"/>
                    <a:pt x="28361" y="13937"/>
                    <a:pt x="28861" y="14140"/>
                  </a:cubicBezTo>
                  <a:cubicBezTo>
                    <a:pt x="28814" y="15188"/>
                    <a:pt x="28730" y="16223"/>
                    <a:pt x="28480" y="17152"/>
                  </a:cubicBezTo>
                  <a:cubicBezTo>
                    <a:pt x="28385" y="17485"/>
                    <a:pt x="28278" y="17747"/>
                    <a:pt x="28159" y="17974"/>
                  </a:cubicBezTo>
                  <a:cubicBezTo>
                    <a:pt x="27611" y="17950"/>
                    <a:pt x="27254" y="17819"/>
                    <a:pt x="27064" y="17593"/>
                  </a:cubicBezTo>
                  <a:cubicBezTo>
                    <a:pt x="26873" y="17354"/>
                    <a:pt x="26837" y="16985"/>
                    <a:pt x="26956" y="16473"/>
                  </a:cubicBezTo>
                  <a:cubicBezTo>
                    <a:pt x="27004" y="16247"/>
                    <a:pt x="27075" y="16033"/>
                    <a:pt x="27159" y="15807"/>
                  </a:cubicBezTo>
                  <a:cubicBezTo>
                    <a:pt x="27278" y="15473"/>
                    <a:pt x="27397" y="15128"/>
                    <a:pt x="27445" y="14735"/>
                  </a:cubicBezTo>
                  <a:cubicBezTo>
                    <a:pt x="27492" y="14342"/>
                    <a:pt x="27456" y="13949"/>
                    <a:pt x="27409" y="13580"/>
                  </a:cubicBezTo>
                  <a:close/>
                  <a:moveTo>
                    <a:pt x="24147" y="12771"/>
                  </a:moveTo>
                  <a:lnTo>
                    <a:pt x="24147" y="12771"/>
                  </a:lnTo>
                  <a:cubicBezTo>
                    <a:pt x="24623" y="12818"/>
                    <a:pt x="25099" y="12902"/>
                    <a:pt x="25575" y="13021"/>
                  </a:cubicBezTo>
                  <a:cubicBezTo>
                    <a:pt x="25575" y="13199"/>
                    <a:pt x="25563" y="13390"/>
                    <a:pt x="25551" y="13580"/>
                  </a:cubicBezTo>
                  <a:cubicBezTo>
                    <a:pt x="25528" y="13914"/>
                    <a:pt x="25516" y="14259"/>
                    <a:pt x="25528" y="14616"/>
                  </a:cubicBezTo>
                  <a:cubicBezTo>
                    <a:pt x="25551" y="15247"/>
                    <a:pt x="25718" y="15938"/>
                    <a:pt x="26659" y="16021"/>
                  </a:cubicBezTo>
                  <a:cubicBezTo>
                    <a:pt x="26611" y="16140"/>
                    <a:pt x="26587" y="16259"/>
                    <a:pt x="26552" y="16378"/>
                  </a:cubicBezTo>
                  <a:cubicBezTo>
                    <a:pt x="26409" y="17033"/>
                    <a:pt x="26480" y="17509"/>
                    <a:pt x="26754" y="17843"/>
                  </a:cubicBezTo>
                  <a:cubicBezTo>
                    <a:pt x="26992" y="18140"/>
                    <a:pt x="27361" y="18307"/>
                    <a:pt x="27921" y="18366"/>
                  </a:cubicBezTo>
                  <a:cubicBezTo>
                    <a:pt x="27754" y="18605"/>
                    <a:pt x="27564" y="18807"/>
                    <a:pt x="27361" y="19021"/>
                  </a:cubicBezTo>
                  <a:cubicBezTo>
                    <a:pt x="27111" y="19307"/>
                    <a:pt x="26849" y="19593"/>
                    <a:pt x="26587" y="19974"/>
                  </a:cubicBezTo>
                  <a:cubicBezTo>
                    <a:pt x="26575" y="19998"/>
                    <a:pt x="26564" y="20010"/>
                    <a:pt x="26552" y="20033"/>
                  </a:cubicBezTo>
                  <a:cubicBezTo>
                    <a:pt x="26538" y="20031"/>
                    <a:pt x="26524" y="20029"/>
                    <a:pt x="26510" y="20029"/>
                  </a:cubicBezTo>
                  <a:cubicBezTo>
                    <a:pt x="26461" y="20029"/>
                    <a:pt x="26410" y="20047"/>
                    <a:pt x="26373" y="20093"/>
                  </a:cubicBezTo>
                  <a:cubicBezTo>
                    <a:pt x="26244" y="20222"/>
                    <a:pt x="26077" y="20289"/>
                    <a:pt x="25873" y="20289"/>
                  </a:cubicBezTo>
                  <a:cubicBezTo>
                    <a:pt x="25795" y="20289"/>
                    <a:pt x="25712" y="20279"/>
                    <a:pt x="25623" y="20260"/>
                  </a:cubicBezTo>
                  <a:cubicBezTo>
                    <a:pt x="24932" y="20105"/>
                    <a:pt x="24194" y="19414"/>
                    <a:pt x="24051" y="18938"/>
                  </a:cubicBezTo>
                  <a:cubicBezTo>
                    <a:pt x="23885" y="18414"/>
                    <a:pt x="24004" y="17866"/>
                    <a:pt x="24123" y="17271"/>
                  </a:cubicBezTo>
                  <a:cubicBezTo>
                    <a:pt x="24194" y="16962"/>
                    <a:pt x="24254" y="16640"/>
                    <a:pt x="24278" y="16319"/>
                  </a:cubicBezTo>
                  <a:cubicBezTo>
                    <a:pt x="24349" y="15366"/>
                    <a:pt x="24385" y="13949"/>
                    <a:pt x="24147" y="12771"/>
                  </a:cubicBezTo>
                  <a:close/>
                  <a:moveTo>
                    <a:pt x="18301" y="14759"/>
                  </a:moveTo>
                  <a:cubicBezTo>
                    <a:pt x="18312" y="15342"/>
                    <a:pt x="18420" y="15914"/>
                    <a:pt x="18622" y="16366"/>
                  </a:cubicBezTo>
                  <a:cubicBezTo>
                    <a:pt x="18777" y="16688"/>
                    <a:pt x="19003" y="16962"/>
                    <a:pt x="19217" y="17223"/>
                  </a:cubicBezTo>
                  <a:cubicBezTo>
                    <a:pt x="19313" y="17331"/>
                    <a:pt x="19396" y="17438"/>
                    <a:pt x="19479" y="17557"/>
                  </a:cubicBezTo>
                  <a:cubicBezTo>
                    <a:pt x="19479" y="17581"/>
                    <a:pt x="19479" y="17616"/>
                    <a:pt x="19491" y="17640"/>
                  </a:cubicBezTo>
                  <a:cubicBezTo>
                    <a:pt x="19503" y="17700"/>
                    <a:pt x="19563" y="17735"/>
                    <a:pt x="19622" y="17759"/>
                  </a:cubicBezTo>
                  <a:cubicBezTo>
                    <a:pt x="19717" y="17914"/>
                    <a:pt x="19801" y="18069"/>
                    <a:pt x="19848" y="18236"/>
                  </a:cubicBezTo>
                  <a:cubicBezTo>
                    <a:pt x="19944" y="18628"/>
                    <a:pt x="19884" y="18998"/>
                    <a:pt x="19646" y="19367"/>
                  </a:cubicBezTo>
                  <a:cubicBezTo>
                    <a:pt x="19325" y="19867"/>
                    <a:pt x="18682" y="20271"/>
                    <a:pt x="18039" y="20402"/>
                  </a:cubicBezTo>
                  <a:cubicBezTo>
                    <a:pt x="17848" y="20283"/>
                    <a:pt x="17670" y="20141"/>
                    <a:pt x="17479" y="19962"/>
                  </a:cubicBezTo>
                  <a:cubicBezTo>
                    <a:pt x="17110" y="19605"/>
                    <a:pt x="16598" y="18164"/>
                    <a:pt x="16265" y="16676"/>
                  </a:cubicBezTo>
                  <a:cubicBezTo>
                    <a:pt x="16788" y="16152"/>
                    <a:pt x="17324" y="15628"/>
                    <a:pt x="17860" y="15140"/>
                  </a:cubicBezTo>
                  <a:cubicBezTo>
                    <a:pt x="18003" y="15009"/>
                    <a:pt x="18158" y="14878"/>
                    <a:pt x="18301" y="14759"/>
                  </a:cubicBezTo>
                  <a:close/>
                  <a:moveTo>
                    <a:pt x="29266" y="14306"/>
                  </a:moveTo>
                  <a:cubicBezTo>
                    <a:pt x="29742" y="14509"/>
                    <a:pt x="30231" y="14711"/>
                    <a:pt x="30731" y="14926"/>
                  </a:cubicBezTo>
                  <a:cubicBezTo>
                    <a:pt x="30778" y="14937"/>
                    <a:pt x="30826" y="14961"/>
                    <a:pt x="30874" y="14973"/>
                  </a:cubicBezTo>
                  <a:cubicBezTo>
                    <a:pt x="30433" y="15664"/>
                    <a:pt x="30052" y="16426"/>
                    <a:pt x="29778" y="17223"/>
                  </a:cubicBezTo>
                  <a:cubicBezTo>
                    <a:pt x="29314" y="18569"/>
                    <a:pt x="28814" y="19831"/>
                    <a:pt x="27718" y="20533"/>
                  </a:cubicBezTo>
                  <a:cubicBezTo>
                    <a:pt x="27606" y="20601"/>
                    <a:pt x="27494" y="20689"/>
                    <a:pt x="27362" y="20689"/>
                  </a:cubicBezTo>
                  <a:cubicBezTo>
                    <a:pt x="27354" y="20689"/>
                    <a:pt x="27346" y="20689"/>
                    <a:pt x="27337" y="20688"/>
                  </a:cubicBezTo>
                  <a:cubicBezTo>
                    <a:pt x="27135" y="20688"/>
                    <a:pt x="26968" y="20486"/>
                    <a:pt x="26873" y="20283"/>
                  </a:cubicBezTo>
                  <a:cubicBezTo>
                    <a:pt x="26897" y="20260"/>
                    <a:pt x="26909" y="20236"/>
                    <a:pt x="26921" y="20212"/>
                  </a:cubicBezTo>
                  <a:cubicBezTo>
                    <a:pt x="27171" y="19843"/>
                    <a:pt x="27421" y="19569"/>
                    <a:pt x="27671" y="19295"/>
                  </a:cubicBezTo>
                  <a:cubicBezTo>
                    <a:pt x="27921" y="19021"/>
                    <a:pt x="28171" y="18747"/>
                    <a:pt x="28397" y="18390"/>
                  </a:cubicBezTo>
                  <a:lnTo>
                    <a:pt x="28469" y="18390"/>
                  </a:lnTo>
                  <a:cubicBezTo>
                    <a:pt x="28588" y="18390"/>
                    <a:pt x="28671" y="18295"/>
                    <a:pt x="28671" y="18176"/>
                  </a:cubicBezTo>
                  <a:cubicBezTo>
                    <a:pt x="28671" y="18116"/>
                    <a:pt x="28635" y="18057"/>
                    <a:pt x="28588" y="18021"/>
                  </a:cubicBezTo>
                  <a:cubicBezTo>
                    <a:pt x="28695" y="17807"/>
                    <a:pt x="28790" y="17557"/>
                    <a:pt x="28873" y="17259"/>
                  </a:cubicBezTo>
                  <a:cubicBezTo>
                    <a:pt x="29123" y="16331"/>
                    <a:pt x="29207" y="15318"/>
                    <a:pt x="29266" y="14306"/>
                  </a:cubicBezTo>
                  <a:close/>
                  <a:moveTo>
                    <a:pt x="15919" y="17045"/>
                  </a:moveTo>
                  <a:cubicBezTo>
                    <a:pt x="16265" y="18497"/>
                    <a:pt x="16777" y="19867"/>
                    <a:pt x="17205" y="20260"/>
                  </a:cubicBezTo>
                  <a:cubicBezTo>
                    <a:pt x="17384" y="20438"/>
                    <a:pt x="17562" y="20581"/>
                    <a:pt x="17753" y="20712"/>
                  </a:cubicBezTo>
                  <a:cubicBezTo>
                    <a:pt x="17789" y="20783"/>
                    <a:pt x="17860" y="20843"/>
                    <a:pt x="17943" y="20843"/>
                  </a:cubicBezTo>
                  <a:lnTo>
                    <a:pt x="17955" y="20843"/>
                  </a:lnTo>
                  <a:cubicBezTo>
                    <a:pt x="18384" y="21105"/>
                    <a:pt x="18836" y="21272"/>
                    <a:pt x="19301" y="21379"/>
                  </a:cubicBezTo>
                  <a:cubicBezTo>
                    <a:pt x="18920" y="21700"/>
                    <a:pt x="18581" y="21860"/>
                    <a:pt x="18270" y="21860"/>
                  </a:cubicBezTo>
                  <a:cubicBezTo>
                    <a:pt x="18212" y="21860"/>
                    <a:pt x="18155" y="21854"/>
                    <a:pt x="18098" y="21843"/>
                  </a:cubicBezTo>
                  <a:cubicBezTo>
                    <a:pt x="17289" y="21700"/>
                    <a:pt x="16717" y="20438"/>
                    <a:pt x="16157" y="19224"/>
                  </a:cubicBezTo>
                  <a:cubicBezTo>
                    <a:pt x="15896" y="18640"/>
                    <a:pt x="15634" y="18081"/>
                    <a:pt x="15348" y="17628"/>
                  </a:cubicBezTo>
                  <a:cubicBezTo>
                    <a:pt x="15538" y="17426"/>
                    <a:pt x="15729" y="17235"/>
                    <a:pt x="15919" y="17045"/>
                  </a:cubicBezTo>
                  <a:close/>
                  <a:moveTo>
                    <a:pt x="23358" y="12738"/>
                  </a:moveTo>
                  <a:cubicBezTo>
                    <a:pt x="23478" y="12738"/>
                    <a:pt x="23598" y="12741"/>
                    <a:pt x="23718" y="12747"/>
                  </a:cubicBezTo>
                  <a:cubicBezTo>
                    <a:pt x="23992" y="14021"/>
                    <a:pt x="23920" y="15664"/>
                    <a:pt x="23873" y="16295"/>
                  </a:cubicBezTo>
                  <a:cubicBezTo>
                    <a:pt x="23849" y="16581"/>
                    <a:pt x="23789" y="16878"/>
                    <a:pt x="23730" y="17188"/>
                  </a:cubicBezTo>
                  <a:cubicBezTo>
                    <a:pt x="23599" y="17807"/>
                    <a:pt x="23468" y="18438"/>
                    <a:pt x="23658" y="19057"/>
                  </a:cubicBezTo>
                  <a:cubicBezTo>
                    <a:pt x="23861" y="19724"/>
                    <a:pt x="24754" y="20486"/>
                    <a:pt x="25528" y="20664"/>
                  </a:cubicBezTo>
                  <a:cubicBezTo>
                    <a:pt x="25659" y="20688"/>
                    <a:pt x="25766" y="20700"/>
                    <a:pt x="25885" y="20700"/>
                  </a:cubicBezTo>
                  <a:cubicBezTo>
                    <a:pt x="25980" y="20700"/>
                    <a:pt x="26075" y="20688"/>
                    <a:pt x="26171" y="20664"/>
                  </a:cubicBezTo>
                  <a:lnTo>
                    <a:pt x="26171" y="20664"/>
                  </a:lnTo>
                  <a:cubicBezTo>
                    <a:pt x="25778" y="21403"/>
                    <a:pt x="25635" y="21998"/>
                    <a:pt x="25599" y="22605"/>
                  </a:cubicBezTo>
                  <a:cubicBezTo>
                    <a:pt x="25528" y="22641"/>
                    <a:pt x="25480" y="22700"/>
                    <a:pt x="25468" y="22772"/>
                  </a:cubicBezTo>
                  <a:cubicBezTo>
                    <a:pt x="25051" y="21795"/>
                    <a:pt x="24206" y="21355"/>
                    <a:pt x="22003" y="21236"/>
                  </a:cubicBezTo>
                  <a:cubicBezTo>
                    <a:pt x="21825" y="21224"/>
                    <a:pt x="21634" y="21212"/>
                    <a:pt x="21456" y="21212"/>
                  </a:cubicBezTo>
                  <a:cubicBezTo>
                    <a:pt x="20396" y="21164"/>
                    <a:pt x="19432" y="21117"/>
                    <a:pt x="18539" y="20688"/>
                  </a:cubicBezTo>
                  <a:cubicBezTo>
                    <a:pt x="19134" y="20474"/>
                    <a:pt x="19670" y="20081"/>
                    <a:pt x="19991" y="19593"/>
                  </a:cubicBezTo>
                  <a:cubicBezTo>
                    <a:pt x="20289" y="19128"/>
                    <a:pt x="20372" y="18628"/>
                    <a:pt x="20241" y="18128"/>
                  </a:cubicBezTo>
                  <a:cubicBezTo>
                    <a:pt x="20182" y="17950"/>
                    <a:pt x="20110" y="17783"/>
                    <a:pt x="20015" y="17628"/>
                  </a:cubicBezTo>
                  <a:cubicBezTo>
                    <a:pt x="20122" y="17557"/>
                    <a:pt x="20194" y="17474"/>
                    <a:pt x="20241" y="17366"/>
                  </a:cubicBezTo>
                  <a:cubicBezTo>
                    <a:pt x="20372" y="17093"/>
                    <a:pt x="20253" y="16795"/>
                    <a:pt x="20146" y="16521"/>
                  </a:cubicBezTo>
                  <a:cubicBezTo>
                    <a:pt x="20098" y="16390"/>
                    <a:pt x="20039" y="16259"/>
                    <a:pt x="20015" y="16152"/>
                  </a:cubicBezTo>
                  <a:cubicBezTo>
                    <a:pt x="19825" y="15223"/>
                    <a:pt x="19848" y="14414"/>
                    <a:pt x="20003" y="13604"/>
                  </a:cubicBezTo>
                  <a:cubicBezTo>
                    <a:pt x="21142" y="12992"/>
                    <a:pt x="22252" y="12738"/>
                    <a:pt x="23358" y="12738"/>
                  </a:cubicBezTo>
                  <a:close/>
                  <a:moveTo>
                    <a:pt x="35065" y="1"/>
                  </a:moveTo>
                  <a:cubicBezTo>
                    <a:pt x="33061" y="1"/>
                    <a:pt x="29825" y="4743"/>
                    <a:pt x="27908" y="4743"/>
                  </a:cubicBezTo>
                  <a:cubicBezTo>
                    <a:pt x="27835" y="4743"/>
                    <a:pt x="27764" y="4736"/>
                    <a:pt x="27695" y="4722"/>
                  </a:cubicBezTo>
                  <a:cubicBezTo>
                    <a:pt x="25442" y="4255"/>
                    <a:pt x="24493" y="1437"/>
                    <a:pt x="22431" y="1437"/>
                  </a:cubicBezTo>
                  <a:cubicBezTo>
                    <a:pt x="21811" y="1437"/>
                    <a:pt x="21091" y="1691"/>
                    <a:pt x="20206" y="2341"/>
                  </a:cubicBezTo>
                  <a:cubicBezTo>
                    <a:pt x="17574" y="4281"/>
                    <a:pt x="19682" y="7056"/>
                    <a:pt x="18158" y="9068"/>
                  </a:cubicBezTo>
                  <a:cubicBezTo>
                    <a:pt x="17682" y="9692"/>
                    <a:pt x="16979" y="9932"/>
                    <a:pt x="16137" y="9932"/>
                  </a:cubicBezTo>
                  <a:cubicBezTo>
                    <a:pt x="13390" y="9932"/>
                    <a:pt x="9163" y="7384"/>
                    <a:pt x="6534" y="7384"/>
                  </a:cubicBezTo>
                  <a:cubicBezTo>
                    <a:pt x="6299" y="7384"/>
                    <a:pt x="6077" y="7404"/>
                    <a:pt x="5870" y="7448"/>
                  </a:cubicBezTo>
                  <a:cubicBezTo>
                    <a:pt x="203" y="8663"/>
                    <a:pt x="1" y="16557"/>
                    <a:pt x="3596" y="19890"/>
                  </a:cubicBezTo>
                  <a:cubicBezTo>
                    <a:pt x="5319" y="21493"/>
                    <a:pt x="6853" y="22130"/>
                    <a:pt x="8267" y="22130"/>
                  </a:cubicBezTo>
                  <a:cubicBezTo>
                    <a:pt x="10782" y="22130"/>
                    <a:pt x="12916" y="20113"/>
                    <a:pt x="15050" y="17926"/>
                  </a:cubicBezTo>
                  <a:cubicBezTo>
                    <a:pt x="15312" y="18355"/>
                    <a:pt x="15550" y="18878"/>
                    <a:pt x="15788" y="19390"/>
                  </a:cubicBezTo>
                  <a:cubicBezTo>
                    <a:pt x="16384" y="20700"/>
                    <a:pt x="17015" y="22057"/>
                    <a:pt x="18027" y="22248"/>
                  </a:cubicBezTo>
                  <a:cubicBezTo>
                    <a:pt x="18098" y="22260"/>
                    <a:pt x="18182" y="22272"/>
                    <a:pt x="18265" y="22272"/>
                  </a:cubicBezTo>
                  <a:cubicBezTo>
                    <a:pt x="18741" y="22272"/>
                    <a:pt x="19241" y="22010"/>
                    <a:pt x="19801" y="21486"/>
                  </a:cubicBezTo>
                  <a:cubicBezTo>
                    <a:pt x="20325" y="21569"/>
                    <a:pt x="20872" y="21593"/>
                    <a:pt x="21432" y="21617"/>
                  </a:cubicBezTo>
                  <a:cubicBezTo>
                    <a:pt x="21622" y="21629"/>
                    <a:pt x="21801" y="21629"/>
                    <a:pt x="21980" y="21641"/>
                  </a:cubicBezTo>
                  <a:cubicBezTo>
                    <a:pt x="24944" y="21807"/>
                    <a:pt x="25159" y="22379"/>
                    <a:pt x="25456" y="24677"/>
                  </a:cubicBezTo>
                  <a:cubicBezTo>
                    <a:pt x="25623" y="26058"/>
                    <a:pt x="25456" y="27570"/>
                    <a:pt x="25456" y="28951"/>
                  </a:cubicBezTo>
                  <a:cubicBezTo>
                    <a:pt x="25456" y="31392"/>
                    <a:pt x="25456" y="33821"/>
                    <a:pt x="25456" y="36262"/>
                  </a:cubicBezTo>
                  <a:cubicBezTo>
                    <a:pt x="25456" y="36440"/>
                    <a:pt x="25504" y="36678"/>
                    <a:pt x="25682" y="36690"/>
                  </a:cubicBezTo>
                  <a:cubicBezTo>
                    <a:pt x="25687" y="36690"/>
                    <a:pt x="25691" y="36691"/>
                    <a:pt x="25696" y="36691"/>
                  </a:cubicBezTo>
                  <a:cubicBezTo>
                    <a:pt x="25887" y="36691"/>
                    <a:pt x="25944" y="36436"/>
                    <a:pt x="25944" y="36250"/>
                  </a:cubicBezTo>
                  <a:cubicBezTo>
                    <a:pt x="25956" y="33464"/>
                    <a:pt x="25968" y="30666"/>
                    <a:pt x="25980" y="27880"/>
                  </a:cubicBezTo>
                  <a:cubicBezTo>
                    <a:pt x="25992" y="26487"/>
                    <a:pt x="26016" y="25093"/>
                    <a:pt x="26004" y="23700"/>
                  </a:cubicBezTo>
                  <a:cubicBezTo>
                    <a:pt x="25992" y="22593"/>
                    <a:pt x="26052" y="21665"/>
                    <a:pt x="26635" y="20676"/>
                  </a:cubicBezTo>
                  <a:cubicBezTo>
                    <a:pt x="26802" y="20903"/>
                    <a:pt x="27028" y="21093"/>
                    <a:pt x="27337" y="21093"/>
                  </a:cubicBezTo>
                  <a:cubicBezTo>
                    <a:pt x="27576" y="21093"/>
                    <a:pt x="27778" y="20986"/>
                    <a:pt x="27945" y="20879"/>
                  </a:cubicBezTo>
                  <a:cubicBezTo>
                    <a:pt x="29147" y="20105"/>
                    <a:pt x="29683" y="18771"/>
                    <a:pt x="30159" y="17366"/>
                  </a:cubicBezTo>
                  <a:cubicBezTo>
                    <a:pt x="30445" y="16557"/>
                    <a:pt x="30814" y="15807"/>
                    <a:pt x="31266" y="15116"/>
                  </a:cubicBezTo>
                  <a:cubicBezTo>
                    <a:pt x="32581" y="15594"/>
                    <a:pt x="33923" y="15826"/>
                    <a:pt x="35239" y="15826"/>
                  </a:cubicBezTo>
                  <a:cubicBezTo>
                    <a:pt x="38680" y="15826"/>
                    <a:pt x="41953" y="14239"/>
                    <a:pt x="44149" y="11294"/>
                  </a:cubicBezTo>
                  <a:cubicBezTo>
                    <a:pt x="48156" y="5945"/>
                    <a:pt x="43939" y="1151"/>
                    <a:pt x="38630" y="1151"/>
                  </a:cubicBezTo>
                  <a:cubicBezTo>
                    <a:pt x="37912" y="1151"/>
                    <a:pt x="37174" y="1238"/>
                    <a:pt x="36434" y="1424"/>
                  </a:cubicBezTo>
                  <a:cubicBezTo>
                    <a:pt x="36122" y="398"/>
                    <a:pt x="35645" y="1"/>
                    <a:pt x="35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27"/>
            <p:cNvSpPr/>
            <p:nvPr/>
          </p:nvSpPr>
          <p:spPr>
            <a:xfrm flipH="1">
              <a:off x="5978544" y="4795819"/>
              <a:ext cx="1347267" cy="343936"/>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27"/>
            <p:cNvSpPr/>
            <p:nvPr/>
          </p:nvSpPr>
          <p:spPr>
            <a:xfrm flipH="1">
              <a:off x="7621797" y="4856501"/>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 Credits">
  <p:cSld name="CUSTOM_14">
    <p:spTree>
      <p:nvGrpSpPr>
        <p:cNvPr id="1" name="Shape 308"/>
        <p:cNvGrpSpPr/>
        <p:nvPr/>
      </p:nvGrpSpPr>
      <p:grpSpPr>
        <a:xfrm>
          <a:off x="0" y="0"/>
          <a:ext cx="0" cy="0"/>
          <a:chOff x="0" y="0"/>
          <a:chExt cx="0" cy="0"/>
        </a:xfrm>
      </p:grpSpPr>
      <p:sp>
        <p:nvSpPr>
          <p:cNvPr id="309" name="Google Shape;309;p28"/>
          <p:cNvSpPr txBox="1">
            <a:spLocks noGrp="1"/>
          </p:cNvSpPr>
          <p:nvPr>
            <p:ph type="title"/>
          </p:nvPr>
        </p:nvSpPr>
        <p:spPr>
          <a:xfrm>
            <a:off x="5649575" y="631441"/>
            <a:ext cx="2776800" cy="921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endParaRPr/>
          </a:p>
        </p:txBody>
      </p:sp>
      <p:sp>
        <p:nvSpPr>
          <p:cNvPr id="310" name="Google Shape;310;p28"/>
          <p:cNvSpPr txBox="1">
            <a:spLocks noGrp="1"/>
          </p:cNvSpPr>
          <p:nvPr>
            <p:ph type="subTitle" idx="1"/>
          </p:nvPr>
        </p:nvSpPr>
        <p:spPr>
          <a:xfrm>
            <a:off x="6041400" y="2125150"/>
            <a:ext cx="2385000" cy="83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1600"/>
              </a:spcBef>
              <a:spcAft>
                <a:spcPts val="0"/>
              </a:spcAft>
              <a:buNone/>
              <a:defRPr/>
            </a:lvl2pPr>
            <a:lvl3pPr lvl="2" algn="r" rtl="0">
              <a:lnSpc>
                <a:spcPct val="100000"/>
              </a:lnSpc>
              <a:spcBef>
                <a:spcPts val="1600"/>
              </a:spcBef>
              <a:spcAft>
                <a:spcPts val="0"/>
              </a:spcAft>
              <a:buNone/>
              <a:defRPr/>
            </a:lvl3pPr>
            <a:lvl4pPr lvl="3" algn="r" rtl="0">
              <a:lnSpc>
                <a:spcPct val="100000"/>
              </a:lnSpc>
              <a:spcBef>
                <a:spcPts val="1600"/>
              </a:spcBef>
              <a:spcAft>
                <a:spcPts val="0"/>
              </a:spcAft>
              <a:buNone/>
              <a:defRPr/>
            </a:lvl4pPr>
            <a:lvl5pPr lvl="4" algn="r" rtl="0">
              <a:lnSpc>
                <a:spcPct val="100000"/>
              </a:lnSpc>
              <a:spcBef>
                <a:spcPts val="1600"/>
              </a:spcBef>
              <a:spcAft>
                <a:spcPts val="0"/>
              </a:spcAft>
              <a:buNone/>
              <a:defRPr/>
            </a:lvl5pPr>
            <a:lvl6pPr lvl="5" algn="r" rtl="0">
              <a:lnSpc>
                <a:spcPct val="100000"/>
              </a:lnSpc>
              <a:spcBef>
                <a:spcPts val="1600"/>
              </a:spcBef>
              <a:spcAft>
                <a:spcPts val="0"/>
              </a:spcAft>
              <a:buNone/>
              <a:defRPr/>
            </a:lvl6pPr>
            <a:lvl7pPr lvl="6" algn="r" rtl="0">
              <a:lnSpc>
                <a:spcPct val="100000"/>
              </a:lnSpc>
              <a:spcBef>
                <a:spcPts val="1600"/>
              </a:spcBef>
              <a:spcAft>
                <a:spcPts val="0"/>
              </a:spcAft>
              <a:buNone/>
              <a:defRPr/>
            </a:lvl7pPr>
            <a:lvl8pPr lvl="7" algn="r" rtl="0">
              <a:lnSpc>
                <a:spcPct val="100000"/>
              </a:lnSpc>
              <a:spcBef>
                <a:spcPts val="1600"/>
              </a:spcBef>
              <a:spcAft>
                <a:spcPts val="0"/>
              </a:spcAft>
              <a:buNone/>
              <a:defRPr/>
            </a:lvl8pPr>
            <a:lvl9pPr lvl="8" algn="r" rtl="0">
              <a:lnSpc>
                <a:spcPct val="100000"/>
              </a:lnSpc>
              <a:spcBef>
                <a:spcPts val="1600"/>
              </a:spcBef>
              <a:spcAft>
                <a:spcPts val="1600"/>
              </a:spcAft>
              <a:buNone/>
              <a:defRPr/>
            </a:lvl9pPr>
          </a:lstStyle>
          <a:p>
            <a:endParaRPr/>
          </a:p>
        </p:txBody>
      </p:sp>
      <p:sp>
        <p:nvSpPr>
          <p:cNvPr id="311" name="Google Shape;311;p28"/>
          <p:cNvSpPr txBox="1">
            <a:spLocks noGrp="1"/>
          </p:cNvSpPr>
          <p:nvPr>
            <p:ph type="title" idx="2"/>
          </p:nvPr>
        </p:nvSpPr>
        <p:spPr>
          <a:xfrm>
            <a:off x="5990200" y="1846425"/>
            <a:ext cx="2436300" cy="384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700"/>
            </a:lvl1pPr>
            <a:lvl2pPr lvl="1" rtl="0">
              <a:spcBef>
                <a:spcPts val="0"/>
              </a:spcBef>
              <a:spcAft>
                <a:spcPts val="0"/>
              </a:spcAft>
              <a:buNone/>
              <a:defRPr>
                <a:latin typeface="Open Sans"/>
                <a:ea typeface="Open Sans"/>
                <a:cs typeface="Open Sans"/>
                <a:sym typeface="Open Sans"/>
              </a:defRPr>
            </a:lvl2pPr>
            <a:lvl3pPr lvl="2" rtl="0">
              <a:spcBef>
                <a:spcPts val="0"/>
              </a:spcBef>
              <a:spcAft>
                <a:spcPts val="0"/>
              </a:spcAft>
              <a:buNone/>
              <a:defRPr>
                <a:latin typeface="Open Sans"/>
                <a:ea typeface="Open Sans"/>
                <a:cs typeface="Open Sans"/>
                <a:sym typeface="Open Sans"/>
              </a:defRPr>
            </a:lvl3pPr>
            <a:lvl4pPr lvl="3" rtl="0">
              <a:spcBef>
                <a:spcPts val="0"/>
              </a:spcBef>
              <a:spcAft>
                <a:spcPts val="0"/>
              </a:spcAft>
              <a:buNone/>
              <a:defRPr>
                <a:latin typeface="Open Sans"/>
                <a:ea typeface="Open Sans"/>
                <a:cs typeface="Open Sans"/>
                <a:sym typeface="Open Sans"/>
              </a:defRPr>
            </a:lvl4pPr>
            <a:lvl5pPr lvl="4" rtl="0">
              <a:spcBef>
                <a:spcPts val="0"/>
              </a:spcBef>
              <a:spcAft>
                <a:spcPts val="0"/>
              </a:spcAft>
              <a:buNone/>
              <a:defRPr>
                <a:latin typeface="Open Sans"/>
                <a:ea typeface="Open Sans"/>
                <a:cs typeface="Open Sans"/>
                <a:sym typeface="Open Sans"/>
              </a:defRPr>
            </a:lvl5pPr>
            <a:lvl6pPr lvl="5" rtl="0">
              <a:spcBef>
                <a:spcPts val="0"/>
              </a:spcBef>
              <a:spcAft>
                <a:spcPts val="0"/>
              </a:spcAft>
              <a:buNone/>
              <a:defRPr>
                <a:latin typeface="Open Sans"/>
                <a:ea typeface="Open Sans"/>
                <a:cs typeface="Open Sans"/>
                <a:sym typeface="Open Sans"/>
              </a:defRPr>
            </a:lvl6pPr>
            <a:lvl7pPr lvl="6" rtl="0">
              <a:spcBef>
                <a:spcPts val="0"/>
              </a:spcBef>
              <a:spcAft>
                <a:spcPts val="0"/>
              </a:spcAft>
              <a:buNone/>
              <a:defRPr>
                <a:latin typeface="Open Sans"/>
                <a:ea typeface="Open Sans"/>
                <a:cs typeface="Open Sans"/>
                <a:sym typeface="Open Sans"/>
              </a:defRPr>
            </a:lvl7pPr>
            <a:lvl8pPr lvl="7" rtl="0">
              <a:spcBef>
                <a:spcPts val="0"/>
              </a:spcBef>
              <a:spcAft>
                <a:spcPts val="0"/>
              </a:spcAft>
              <a:buNone/>
              <a:defRPr>
                <a:latin typeface="Open Sans"/>
                <a:ea typeface="Open Sans"/>
                <a:cs typeface="Open Sans"/>
                <a:sym typeface="Open Sans"/>
              </a:defRPr>
            </a:lvl8pPr>
            <a:lvl9pPr lvl="8" rtl="0">
              <a:spcBef>
                <a:spcPts val="0"/>
              </a:spcBef>
              <a:spcAft>
                <a:spcPts val="0"/>
              </a:spcAft>
              <a:buNone/>
              <a:defRPr>
                <a:latin typeface="Open Sans"/>
                <a:ea typeface="Open Sans"/>
                <a:cs typeface="Open Sans"/>
                <a:sym typeface="Open Sans"/>
              </a:defRPr>
            </a:lvl9pPr>
          </a:lstStyle>
          <a:p>
            <a:endParaRPr/>
          </a:p>
        </p:txBody>
      </p:sp>
      <p:sp>
        <p:nvSpPr>
          <p:cNvPr id="312" name="Google Shape;312;p28"/>
          <p:cNvSpPr txBox="1"/>
          <p:nvPr/>
        </p:nvSpPr>
        <p:spPr>
          <a:xfrm>
            <a:off x="717525" y="542750"/>
            <a:ext cx="2826300" cy="808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dk1"/>
                </a:solidFill>
                <a:latin typeface="Open Sans"/>
                <a:ea typeface="Open Sans"/>
                <a:cs typeface="Open Sans"/>
                <a:sym typeface="Open Sans"/>
              </a:rPr>
              <a:t>CREDITS: This presentation template was created by </a:t>
            </a:r>
            <a:r>
              <a:rPr lang="en" sz="1000" b="1">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chemeClr val="dk1"/>
                </a:solidFill>
                <a:latin typeface="Open Sans"/>
                <a:ea typeface="Open Sans"/>
                <a:cs typeface="Open Sans"/>
                <a:sym typeface="Open Sans"/>
              </a:rPr>
              <a:t>, including icons by </a:t>
            </a:r>
            <a:r>
              <a:rPr lang="en" sz="10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dk1"/>
                </a:solidFill>
                <a:latin typeface="Open Sans"/>
                <a:ea typeface="Open Sans"/>
                <a:cs typeface="Open Sans"/>
                <a:sym typeface="Open Sans"/>
              </a:rPr>
              <a:t>, infographics &amp; images by </a:t>
            </a:r>
            <a:r>
              <a:rPr lang="en" sz="10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000">
                <a:solidFill>
                  <a:schemeClr val="dk1"/>
                </a:solidFill>
                <a:latin typeface="Open Sans"/>
                <a:ea typeface="Open Sans"/>
                <a:cs typeface="Open Sans"/>
                <a:sym typeface="Open Sans"/>
              </a:rPr>
              <a:t> and illustrations by </a:t>
            </a:r>
            <a:r>
              <a:rPr lang="en" sz="1000" b="1">
                <a:solidFill>
                  <a:schemeClr val="dk1"/>
                </a:solidFill>
                <a:uFill>
                  <a:noFill/>
                </a:uFill>
                <a:latin typeface="Open Sans"/>
                <a:ea typeface="Open Sans"/>
                <a:cs typeface="Open Sans"/>
                <a:sym typeface="Open Sans"/>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Stories</a:t>
            </a:r>
            <a:endParaRPr sz="900" dirty="0">
              <a:solidFill>
                <a:schemeClr val="dk1"/>
              </a:solidFill>
              <a:latin typeface="Open Sans"/>
              <a:ea typeface="Open Sans"/>
              <a:cs typeface="Open Sans"/>
              <a:sym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bg>
      <p:bgPr>
        <a:solidFill>
          <a:schemeClr val="dk2"/>
        </a:solidFill>
        <a:effectLst/>
      </p:bgPr>
    </p:bg>
    <p:spTree>
      <p:nvGrpSpPr>
        <p:cNvPr id="1" name="Shape 3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6" r:id="rId4"/>
    <p:sldLayoutId id="2147483658" r:id="rId5"/>
    <p:sldLayoutId id="2147483673" r:id="rId6"/>
    <p:sldLayoutId id="2147483674"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hyperlink" Target="mailto:JORGEYAMPARA24@GMAIL.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72625" y="2165948"/>
            <a:ext cx="3798900" cy="724500"/>
          </a:xfrm>
        </p:spPr>
        <p:txBody>
          <a:bodyPr/>
          <a:lstStyle/>
          <a:p>
            <a:r>
              <a:rPr lang="es-BO" dirty="0" smtClean="0"/>
              <a:t>EL PROCESO SCRUM</a:t>
            </a:r>
            <a:endParaRPr lang="es-ES" dirty="0"/>
          </a:p>
        </p:txBody>
      </p:sp>
      <p:sp>
        <p:nvSpPr>
          <p:cNvPr id="3" name="Subtítulo 2"/>
          <p:cNvSpPr>
            <a:spLocks noGrp="1"/>
          </p:cNvSpPr>
          <p:nvPr>
            <p:ph type="subTitle" idx="1"/>
          </p:nvPr>
        </p:nvSpPr>
        <p:spPr>
          <a:xfrm>
            <a:off x="2785275" y="2798254"/>
            <a:ext cx="3573600" cy="1406100"/>
          </a:xfrm>
        </p:spPr>
        <p:txBody>
          <a:bodyPr/>
          <a:lstStyle/>
          <a:p>
            <a:r>
              <a:rPr lang="es-BO" dirty="0" smtClean="0"/>
              <a:t>PRODUCT BACKLOG</a:t>
            </a:r>
            <a:endParaRPr lang="es-ES" dirty="0"/>
          </a:p>
        </p:txBody>
      </p:sp>
    </p:spTree>
    <p:extLst>
      <p:ext uri="{BB962C8B-B14F-4D97-AF65-F5344CB8AC3E}">
        <p14:creationId xmlns:p14="http://schemas.microsoft.com/office/powerpoint/2010/main" val="244705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2"/>
          <p:cNvSpPr txBox="1">
            <a:spLocks noGrp="1"/>
          </p:cNvSpPr>
          <p:nvPr>
            <p:ph type="ctrTitle"/>
          </p:nvPr>
        </p:nvSpPr>
        <p:spPr>
          <a:xfrm>
            <a:off x="806498" y="608149"/>
            <a:ext cx="4487400" cy="2873500"/>
          </a:xfrm>
          <a:prstGeom prst="rect">
            <a:avLst/>
          </a:prstGeom>
        </p:spPr>
        <p:txBody>
          <a:bodyPr spcFirstLastPara="1" wrap="square" lIns="91425" tIns="91425" rIns="91425" bIns="91425" anchor="b" anchorCtr="0">
            <a:noAutofit/>
          </a:bodyPr>
          <a:lstStyle/>
          <a:p>
            <a:r>
              <a:rPr lang="es-BO" sz="2800" b="1" dirty="0"/>
              <a:t>APLICACIÓN MÓVIL PARA EL CONTROL Y MONITOREO DE HUERTOS HIDROPÓNICOS  </a:t>
            </a:r>
            <a:r>
              <a:rPr lang="es-ES" sz="2800" dirty="0"/>
              <a:t/>
            </a:r>
            <a:br>
              <a:rPr lang="es-ES" sz="2800" dirty="0"/>
            </a:br>
            <a:r>
              <a:rPr lang="es-BO" sz="2800" b="1" dirty="0"/>
              <a:t>“Raíces: Productos Hidropónicos</a:t>
            </a:r>
            <a:r>
              <a:rPr lang="es-BO" sz="2800" b="1" dirty="0" smtClean="0"/>
              <a:t>”</a:t>
            </a:r>
            <a:r>
              <a:rPr lang="es-ES" sz="2000" dirty="0"/>
              <a:t/>
            </a:r>
            <a:br>
              <a:rPr lang="es-ES" sz="2000" dirty="0"/>
            </a:br>
            <a:endParaRPr lang="es-ES" sz="2000" dirty="0"/>
          </a:p>
        </p:txBody>
      </p:sp>
      <p:sp>
        <p:nvSpPr>
          <p:cNvPr id="323" name="Google Shape;323;p32"/>
          <p:cNvSpPr txBox="1">
            <a:spLocks noGrp="1"/>
          </p:cNvSpPr>
          <p:nvPr>
            <p:ph type="subTitle" idx="1"/>
          </p:nvPr>
        </p:nvSpPr>
        <p:spPr>
          <a:xfrm>
            <a:off x="720028" y="3634063"/>
            <a:ext cx="5282552" cy="1978265"/>
          </a:xfrm>
          <a:prstGeom prst="rect">
            <a:avLst/>
          </a:prstGeom>
        </p:spPr>
        <p:txBody>
          <a:bodyPr spcFirstLastPara="1" wrap="square" lIns="91425" tIns="91425" rIns="91425" bIns="91425" anchor="t" anchorCtr="0">
            <a:noAutofit/>
          </a:bodyPr>
          <a:lstStyle/>
          <a:p>
            <a:pPr marL="0" lvl="0" indent="0"/>
            <a:r>
              <a:rPr lang="es-BO" b="1" dirty="0"/>
              <a:t>NOMBRES</a:t>
            </a:r>
            <a:r>
              <a:rPr lang="es-BO" dirty="0"/>
              <a:t>:</a:t>
            </a:r>
            <a:r>
              <a:rPr lang="es-ES" dirty="0"/>
              <a:t/>
            </a:r>
            <a:br>
              <a:rPr lang="es-ES" dirty="0"/>
            </a:br>
            <a:r>
              <a:rPr lang="es-BO" dirty="0"/>
              <a:t> 	JORGE LUIS YAMPARA MANZANEDA</a:t>
            </a:r>
            <a:r>
              <a:rPr lang="es-ES" dirty="0"/>
              <a:t/>
            </a:r>
            <a:br>
              <a:rPr lang="es-ES" dirty="0"/>
            </a:br>
            <a:r>
              <a:rPr lang="es-ES" dirty="0" smtClean="0"/>
              <a:t>	</a:t>
            </a:r>
            <a:r>
              <a:rPr lang="es-BO" dirty="0" smtClean="0"/>
              <a:t>KAREN </a:t>
            </a:r>
            <a:r>
              <a:rPr lang="es-BO" dirty="0"/>
              <a:t>QUIROZ DIAZ</a:t>
            </a:r>
            <a:r>
              <a:rPr lang="es-ES" dirty="0"/>
              <a:t/>
            </a:r>
            <a:br>
              <a:rPr lang="es-ES" dirty="0"/>
            </a:br>
            <a:endParaRPr dirty="0"/>
          </a:p>
        </p:txBody>
      </p:sp>
      <p:grpSp>
        <p:nvGrpSpPr>
          <p:cNvPr id="324" name="Google Shape;324;p32"/>
          <p:cNvGrpSpPr/>
          <p:nvPr/>
        </p:nvGrpSpPr>
        <p:grpSpPr>
          <a:xfrm>
            <a:off x="4911911" y="889203"/>
            <a:ext cx="3934193" cy="2721846"/>
            <a:chOff x="5280759" y="250992"/>
            <a:chExt cx="3748278" cy="2593222"/>
          </a:xfrm>
        </p:grpSpPr>
        <p:sp>
          <p:nvSpPr>
            <p:cNvPr id="325" name="Google Shape;325;p32"/>
            <p:cNvSpPr/>
            <p:nvPr/>
          </p:nvSpPr>
          <p:spPr>
            <a:xfrm>
              <a:off x="5280759" y="1698813"/>
              <a:ext cx="820608" cy="426057"/>
            </a:xfrm>
            <a:custGeom>
              <a:avLst/>
              <a:gdLst/>
              <a:ahLst/>
              <a:cxnLst/>
              <a:rect l="l" t="t" r="r" b="b"/>
              <a:pathLst>
                <a:path w="78452" h="40732" extrusionOk="0">
                  <a:moveTo>
                    <a:pt x="39196" y="1"/>
                  </a:moveTo>
                  <a:cubicBezTo>
                    <a:pt x="33303" y="1"/>
                    <a:pt x="28004" y="2584"/>
                    <a:pt x="24397" y="6692"/>
                  </a:cubicBezTo>
                  <a:cubicBezTo>
                    <a:pt x="22313" y="9062"/>
                    <a:pt x="19311" y="10299"/>
                    <a:pt x="16174" y="10299"/>
                  </a:cubicBezTo>
                  <a:cubicBezTo>
                    <a:pt x="15923" y="10299"/>
                    <a:pt x="15672" y="10291"/>
                    <a:pt x="15420" y="10276"/>
                  </a:cubicBezTo>
                  <a:cubicBezTo>
                    <a:pt x="15122" y="10264"/>
                    <a:pt x="14824" y="10252"/>
                    <a:pt x="14527" y="10252"/>
                  </a:cubicBezTo>
                  <a:cubicBezTo>
                    <a:pt x="6502" y="10252"/>
                    <a:pt x="1" y="16741"/>
                    <a:pt x="1" y="24754"/>
                  </a:cubicBezTo>
                  <a:cubicBezTo>
                    <a:pt x="1" y="32766"/>
                    <a:pt x="6502" y="39255"/>
                    <a:pt x="14527" y="39255"/>
                  </a:cubicBezTo>
                  <a:cubicBezTo>
                    <a:pt x="16420" y="39255"/>
                    <a:pt x="18229" y="38898"/>
                    <a:pt x="19884" y="38243"/>
                  </a:cubicBezTo>
                  <a:cubicBezTo>
                    <a:pt x="21880" y="37452"/>
                    <a:pt x="23979" y="37091"/>
                    <a:pt x="26087" y="37091"/>
                  </a:cubicBezTo>
                  <a:cubicBezTo>
                    <a:pt x="28356" y="37091"/>
                    <a:pt x="30636" y="37509"/>
                    <a:pt x="32815" y="38255"/>
                  </a:cubicBezTo>
                  <a:cubicBezTo>
                    <a:pt x="34815" y="38946"/>
                    <a:pt x="36970" y="39315"/>
                    <a:pt x="39196" y="39315"/>
                  </a:cubicBezTo>
                  <a:cubicBezTo>
                    <a:pt x="40637" y="39315"/>
                    <a:pt x="42042" y="39160"/>
                    <a:pt x="43387" y="38862"/>
                  </a:cubicBezTo>
                  <a:cubicBezTo>
                    <a:pt x="44179" y="38691"/>
                    <a:pt x="44979" y="38607"/>
                    <a:pt x="45775" y="38607"/>
                  </a:cubicBezTo>
                  <a:cubicBezTo>
                    <a:pt x="47362" y="38607"/>
                    <a:pt x="48934" y="38943"/>
                    <a:pt x="50400" y="39601"/>
                  </a:cubicBezTo>
                  <a:cubicBezTo>
                    <a:pt x="52019" y="40327"/>
                    <a:pt x="53805" y="40732"/>
                    <a:pt x="55698" y="40732"/>
                  </a:cubicBezTo>
                  <a:cubicBezTo>
                    <a:pt x="58354" y="40732"/>
                    <a:pt x="60830" y="39922"/>
                    <a:pt x="62890" y="38553"/>
                  </a:cubicBezTo>
                  <a:cubicBezTo>
                    <a:pt x="64240" y="37652"/>
                    <a:pt x="65827" y="37207"/>
                    <a:pt x="67430" y="37207"/>
                  </a:cubicBezTo>
                  <a:cubicBezTo>
                    <a:pt x="68074" y="37207"/>
                    <a:pt x="68720" y="37278"/>
                    <a:pt x="69355" y="37422"/>
                  </a:cubicBezTo>
                  <a:cubicBezTo>
                    <a:pt x="69855" y="37529"/>
                    <a:pt x="70367" y="37588"/>
                    <a:pt x="70903" y="37588"/>
                  </a:cubicBezTo>
                  <a:cubicBezTo>
                    <a:pt x="75106" y="37588"/>
                    <a:pt x="78451" y="33957"/>
                    <a:pt x="77975" y="29671"/>
                  </a:cubicBezTo>
                  <a:cubicBezTo>
                    <a:pt x="77630" y="26504"/>
                    <a:pt x="75082" y="23896"/>
                    <a:pt x="71927" y="23456"/>
                  </a:cubicBezTo>
                  <a:cubicBezTo>
                    <a:pt x="71891" y="23444"/>
                    <a:pt x="71855" y="23444"/>
                    <a:pt x="71819" y="23432"/>
                  </a:cubicBezTo>
                  <a:cubicBezTo>
                    <a:pt x="69533" y="23158"/>
                    <a:pt x="67521" y="21967"/>
                    <a:pt x="66164" y="20122"/>
                  </a:cubicBezTo>
                  <a:cubicBezTo>
                    <a:pt x="64973" y="18503"/>
                    <a:pt x="63426" y="17181"/>
                    <a:pt x="61640" y="16264"/>
                  </a:cubicBezTo>
                  <a:cubicBezTo>
                    <a:pt x="59556" y="15181"/>
                    <a:pt x="57996" y="13335"/>
                    <a:pt x="56984" y="11216"/>
                  </a:cubicBezTo>
                  <a:cubicBezTo>
                    <a:pt x="53829" y="4584"/>
                    <a:pt x="47054" y="1"/>
                    <a:pt x="39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32"/>
            <p:cNvSpPr/>
            <p:nvPr/>
          </p:nvSpPr>
          <p:spPr>
            <a:xfrm>
              <a:off x="7715136" y="1667056"/>
              <a:ext cx="885115" cy="1027203"/>
            </a:xfrm>
            <a:custGeom>
              <a:avLst/>
              <a:gdLst/>
              <a:ahLst/>
              <a:cxnLst/>
              <a:rect l="l" t="t" r="r" b="b"/>
              <a:pathLst>
                <a:path w="84619" h="98203" extrusionOk="0">
                  <a:moveTo>
                    <a:pt x="54924" y="0"/>
                  </a:moveTo>
                  <a:lnTo>
                    <a:pt x="0" y="98203"/>
                  </a:lnTo>
                  <a:lnTo>
                    <a:pt x="84094" y="97953"/>
                  </a:lnTo>
                  <a:cubicBezTo>
                    <a:pt x="84618" y="96393"/>
                    <a:pt x="54924" y="0"/>
                    <a:pt x="549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32"/>
            <p:cNvSpPr/>
            <p:nvPr/>
          </p:nvSpPr>
          <p:spPr>
            <a:xfrm>
              <a:off x="7715136" y="1678144"/>
              <a:ext cx="707023" cy="1016116"/>
            </a:xfrm>
            <a:custGeom>
              <a:avLst/>
              <a:gdLst/>
              <a:ahLst/>
              <a:cxnLst/>
              <a:rect l="l" t="t" r="r" b="b"/>
              <a:pathLst>
                <a:path w="67593" h="97143" extrusionOk="0">
                  <a:moveTo>
                    <a:pt x="54329" y="0"/>
                  </a:moveTo>
                  <a:lnTo>
                    <a:pt x="0" y="97143"/>
                  </a:lnTo>
                  <a:lnTo>
                    <a:pt x="0" y="97143"/>
                  </a:lnTo>
                  <a:lnTo>
                    <a:pt x="66795" y="96941"/>
                  </a:lnTo>
                  <a:cubicBezTo>
                    <a:pt x="67592" y="93845"/>
                    <a:pt x="67485" y="90654"/>
                    <a:pt x="65521" y="87808"/>
                  </a:cubicBezTo>
                  <a:cubicBezTo>
                    <a:pt x="63282" y="84570"/>
                    <a:pt x="59651" y="82594"/>
                    <a:pt x="55805" y="82105"/>
                  </a:cubicBezTo>
                  <a:cubicBezTo>
                    <a:pt x="52221" y="81653"/>
                    <a:pt x="48530" y="82034"/>
                    <a:pt x="44982" y="81212"/>
                  </a:cubicBezTo>
                  <a:cubicBezTo>
                    <a:pt x="39851" y="80034"/>
                    <a:pt x="36005" y="74878"/>
                    <a:pt x="38470" y="69782"/>
                  </a:cubicBezTo>
                  <a:cubicBezTo>
                    <a:pt x="40922" y="64687"/>
                    <a:pt x="46018" y="61115"/>
                    <a:pt x="50745" y="58293"/>
                  </a:cubicBezTo>
                  <a:cubicBezTo>
                    <a:pt x="52971" y="56971"/>
                    <a:pt x="55234" y="55352"/>
                    <a:pt x="56162" y="52923"/>
                  </a:cubicBezTo>
                  <a:cubicBezTo>
                    <a:pt x="59222" y="45041"/>
                    <a:pt x="46637" y="45756"/>
                    <a:pt x="42899" y="42470"/>
                  </a:cubicBezTo>
                  <a:cubicBezTo>
                    <a:pt x="39363" y="39374"/>
                    <a:pt x="40267" y="34981"/>
                    <a:pt x="42589" y="31218"/>
                  </a:cubicBezTo>
                  <a:cubicBezTo>
                    <a:pt x="44994" y="27313"/>
                    <a:pt x="48804" y="24515"/>
                    <a:pt x="51638" y="20943"/>
                  </a:cubicBezTo>
                  <a:cubicBezTo>
                    <a:pt x="54091" y="17848"/>
                    <a:pt x="54781" y="14097"/>
                    <a:pt x="55114" y="10216"/>
                  </a:cubicBezTo>
                  <a:cubicBezTo>
                    <a:pt x="55388" y="6918"/>
                    <a:pt x="55412" y="3227"/>
                    <a:pt x="543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2"/>
            <p:cNvSpPr/>
            <p:nvPr/>
          </p:nvSpPr>
          <p:spPr>
            <a:xfrm>
              <a:off x="8221264" y="778218"/>
              <a:ext cx="61662" cy="47834"/>
            </a:xfrm>
            <a:custGeom>
              <a:avLst/>
              <a:gdLst/>
              <a:ahLst/>
              <a:cxnLst/>
              <a:rect l="l" t="t" r="r" b="b"/>
              <a:pathLst>
                <a:path w="5895" h="4573" extrusionOk="0">
                  <a:moveTo>
                    <a:pt x="2941" y="1"/>
                  </a:moveTo>
                  <a:cubicBezTo>
                    <a:pt x="12" y="1"/>
                    <a:pt x="0" y="4573"/>
                    <a:pt x="2941" y="4573"/>
                  </a:cubicBezTo>
                  <a:cubicBezTo>
                    <a:pt x="5882" y="4573"/>
                    <a:pt x="5894" y="1"/>
                    <a:pt x="29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2"/>
            <p:cNvSpPr/>
            <p:nvPr/>
          </p:nvSpPr>
          <p:spPr>
            <a:xfrm>
              <a:off x="8112919" y="778218"/>
              <a:ext cx="61651" cy="47834"/>
            </a:xfrm>
            <a:custGeom>
              <a:avLst/>
              <a:gdLst/>
              <a:ahLst/>
              <a:cxnLst/>
              <a:rect l="l" t="t" r="r" b="b"/>
              <a:pathLst>
                <a:path w="5894" h="4573" extrusionOk="0">
                  <a:moveTo>
                    <a:pt x="2953" y="1"/>
                  </a:moveTo>
                  <a:cubicBezTo>
                    <a:pt x="12" y="1"/>
                    <a:pt x="0" y="4573"/>
                    <a:pt x="2953" y="4573"/>
                  </a:cubicBezTo>
                  <a:cubicBezTo>
                    <a:pt x="5894" y="4573"/>
                    <a:pt x="5894" y="1"/>
                    <a:pt x="2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2"/>
            <p:cNvSpPr/>
            <p:nvPr/>
          </p:nvSpPr>
          <p:spPr>
            <a:xfrm>
              <a:off x="8326377" y="778218"/>
              <a:ext cx="61651" cy="47834"/>
            </a:xfrm>
            <a:custGeom>
              <a:avLst/>
              <a:gdLst/>
              <a:ahLst/>
              <a:cxnLst/>
              <a:rect l="l" t="t" r="r" b="b"/>
              <a:pathLst>
                <a:path w="5894" h="4573" extrusionOk="0">
                  <a:moveTo>
                    <a:pt x="2953" y="1"/>
                  </a:moveTo>
                  <a:cubicBezTo>
                    <a:pt x="12" y="1"/>
                    <a:pt x="0" y="4573"/>
                    <a:pt x="2953" y="4573"/>
                  </a:cubicBezTo>
                  <a:cubicBezTo>
                    <a:pt x="5882" y="4573"/>
                    <a:pt x="5894" y="1"/>
                    <a:pt x="2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2"/>
            <p:cNvSpPr/>
            <p:nvPr/>
          </p:nvSpPr>
          <p:spPr>
            <a:xfrm>
              <a:off x="5546035" y="2181531"/>
              <a:ext cx="58419" cy="47834"/>
            </a:xfrm>
            <a:custGeom>
              <a:avLst/>
              <a:gdLst/>
              <a:ahLst/>
              <a:cxnLst/>
              <a:rect l="l" t="t" r="r" b="b"/>
              <a:pathLst>
                <a:path w="5585" h="4573" extrusionOk="0">
                  <a:moveTo>
                    <a:pt x="2786" y="0"/>
                  </a:moveTo>
                  <a:cubicBezTo>
                    <a:pt x="0" y="0"/>
                    <a:pt x="0" y="4572"/>
                    <a:pt x="2786" y="4572"/>
                  </a:cubicBezTo>
                  <a:cubicBezTo>
                    <a:pt x="5572" y="4572"/>
                    <a:pt x="5584" y="0"/>
                    <a:pt x="2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2"/>
            <p:cNvSpPr/>
            <p:nvPr/>
          </p:nvSpPr>
          <p:spPr>
            <a:xfrm>
              <a:off x="5443287" y="2181531"/>
              <a:ext cx="58419" cy="47834"/>
            </a:xfrm>
            <a:custGeom>
              <a:avLst/>
              <a:gdLst/>
              <a:ahLst/>
              <a:cxnLst/>
              <a:rect l="l" t="t" r="r" b="b"/>
              <a:pathLst>
                <a:path w="5585" h="4573" extrusionOk="0">
                  <a:moveTo>
                    <a:pt x="2799" y="0"/>
                  </a:moveTo>
                  <a:cubicBezTo>
                    <a:pt x="13" y="0"/>
                    <a:pt x="1" y="4572"/>
                    <a:pt x="2799" y="4572"/>
                  </a:cubicBezTo>
                  <a:cubicBezTo>
                    <a:pt x="5585" y="4572"/>
                    <a:pt x="5585" y="0"/>
                    <a:pt x="2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2"/>
            <p:cNvSpPr/>
            <p:nvPr/>
          </p:nvSpPr>
          <p:spPr>
            <a:xfrm>
              <a:off x="5645667" y="2181531"/>
              <a:ext cx="58419" cy="47834"/>
            </a:xfrm>
            <a:custGeom>
              <a:avLst/>
              <a:gdLst/>
              <a:ahLst/>
              <a:cxnLst/>
              <a:rect l="l" t="t" r="r" b="b"/>
              <a:pathLst>
                <a:path w="5585" h="4573" extrusionOk="0">
                  <a:moveTo>
                    <a:pt x="2786" y="0"/>
                  </a:moveTo>
                  <a:cubicBezTo>
                    <a:pt x="0" y="0"/>
                    <a:pt x="0" y="4572"/>
                    <a:pt x="2786" y="4572"/>
                  </a:cubicBezTo>
                  <a:cubicBezTo>
                    <a:pt x="5572" y="4572"/>
                    <a:pt x="5584" y="0"/>
                    <a:pt x="2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32"/>
            <p:cNvSpPr/>
            <p:nvPr/>
          </p:nvSpPr>
          <p:spPr>
            <a:xfrm>
              <a:off x="5578043" y="1222454"/>
              <a:ext cx="61651" cy="47834"/>
            </a:xfrm>
            <a:custGeom>
              <a:avLst/>
              <a:gdLst/>
              <a:ahLst/>
              <a:cxnLst/>
              <a:rect l="l" t="t" r="r" b="b"/>
              <a:pathLst>
                <a:path w="5894" h="4573" extrusionOk="0">
                  <a:moveTo>
                    <a:pt x="2941" y="0"/>
                  </a:moveTo>
                  <a:cubicBezTo>
                    <a:pt x="0" y="0"/>
                    <a:pt x="0" y="4572"/>
                    <a:pt x="2941" y="4572"/>
                  </a:cubicBezTo>
                  <a:cubicBezTo>
                    <a:pt x="5882" y="4572"/>
                    <a:pt x="5894"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32"/>
            <p:cNvSpPr/>
            <p:nvPr/>
          </p:nvSpPr>
          <p:spPr>
            <a:xfrm>
              <a:off x="5482522" y="1222454"/>
              <a:ext cx="61526" cy="47834"/>
            </a:xfrm>
            <a:custGeom>
              <a:avLst/>
              <a:gdLst/>
              <a:ahLst/>
              <a:cxnLst/>
              <a:rect l="l" t="t" r="r" b="b"/>
              <a:pathLst>
                <a:path w="5882" h="4573" extrusionOk="0">
                  <a:moveTo>
                    <a:pt x="2941" y="0"/>
                  </a:moveTo>
                  <a:cubicBezTo>
                    <a:pt x="0" y="0"/>
                    <a:pt x="0" y="4572"/>
                    <a:pt x="2941" y="4572"/>
                  </a:cubicBezTo>
                  <a:cubicBezTo>
                    <a:pt x="5882" y="4572"/>
                    <a:pt x="5882"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2"/>
            <p:cNvSpPr/>
            <p:nvPr/>
          </p:nvSpPr>
          <p:spPr>
            <a:xfrm>
              <a:off x="8758029" y="2044537"/>
              <a:ext cx="61651" cy="47834"/>
            </a:xfrm>
            <a:custGeom>
              <a:avLst/>
              <a:gdLst/>
              <a:ahLst/>
              <a:cxnLst/>
              <a:rect l="l" t="t" r="r" b="b"/>
              <a:pathLst>
                <a:path w="5894" h="4573" extrusionOk="0">
                  <a:moveTo>
                    <a:pt x="2953" y="0"/>
                  </a:moveTo>
                  <a:cubicBezTo>
                    <a:pt x="12" y="0"/>
                    <a:pt x="0" y="4572"/>
                    <a:pt x="2953" y="4572"/>
                  </a:cubicBezTo>
                  <a:cubicBezTo>
                    <a:pt x="5894" y="4572"/>
                    <a:pt x="5894" y="0"/>
                    <a:pt x="2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2"/>
            <p:cNvSpPr/>
            <p:nvPr/>
          </p:nvSpPr>
          <p:spPr>
            <a:xfrm>
              <a:off x="8662509" y="2044537"/>
              <a:ext cx="61651" cy="47834"/>
            </a:xfrm>
            <a:custGeom>
              <a:avLst/>
              <a:gdLst/>
              <a:ahLst/>
              <a:cxnLst/>
              <a:rect l="l" t="t" r="r" b="b"/>
              <a:pathLst>
                <a:path w="5894" h="4573" extrusionOk="0">
                  <a:moveTo>
                    <a:pt x="2941" y="0"/>
                  </a:moveTo>
                  <a:cubicBezTo>
                    <a:pt x="0" y="0"/>
                    <a:pt x="0" y="4572"/>
                    <a:pt x="2941" y="4572"/>
                  </a:cubicBezTo>
                  <a:cubicBezTo>
                    <a:pt x="5882" y="4572"/>
                    <a:pt x="5894"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32"/>
            <p:cNvSpPr/>
            <p:nvPr/>
          </p:nvSpPr>
          <p:spPr>
            <a:xfrm>
              <a:off x="5924510" y="864251"/>
              <a:ext cx="524067" cy="989129"/>
            </a:xfrm>
            <a:custGeom>
              <a:avLst/>
              <a:gdLst/>
              <a:ahLst/>
              <a:cxnLst/>
              <a:rect l="l" t="t" r="r" b="b"/>
              <a:pathLst>
                <a:path w="50102" h="94563" extrusionOk="0">
                  <a:moveTo>
                    <a:pt x="49076" y="0"/>
                  </a:moveTo>
                  <a:cubicBezTo>
                    <a:pt x="48977" y="0"/>
                    <a:pt x="48878" y="16"/>
                    <a:pt x="48780" y="51"/>
                  </a:cubicBezTo>
                  <a:cubicBezTo>
                    <a:pt x="44054" y="1658"/>
                    <a:pt x="42589" y="6599"/>
                    <a:pt x="41172" y="11385"/>
                  </a:cubicBezTo>
                  <a:cubicBezTo>
                    <a:pt x="40101" y="14957"/>
                    <a:pt x="39005" y="18648"/>
                    <a:pt x="36576" y="20779"/>
                  </a:cubicBezTo>
                  <a:cubicBezTo>
                    <a:pt x="35124" y="22065"/>
                    <a:pt x="33576" y="23041"/>
                    <a:pt x="32088" y="23982"/>
                  </a:cubicBezTo>
                  <a:cubicBezTo>
                    <a:pt x="28456" y="26280"/>
                    <a:pt x="25039" y="28447"/>
                    <a:pt x="24051" y="34198"/>
                  </a:cubicBezTo>
                  <a:cubicBezTo>
                    <a:pt x="23765" y="35876"/>
                    <a:pt x="23563" y="37436"/>
                    <a:pt x="23372" y="38936"/>
                  </a:cubicBezTo>
                  <a:cubicBezTo>
                    <a:pt x="22610" y="44889"/>
                    <a:pt x="22063" y="49199"/>
                    <a:pt x="17038" y="53760"/>
                  </a:cubicBezTo>
                  <a:cubicBezTo>
                    <a:pt x="16479" y="54271"/>
                    <a:pt x="15871" y="54760"/>
                    <a:pt x="15264" y="55260"/>
                  </a:cubicBezTo>
                  <a:cubicBezTo>
                    <a:pt x="13562" y="56653"/>
                    <a:pt x="11811" y="58105"/>
                    <a:pt x="10609" y="60106"/>
                  </a:cubicBezTo>
                  <a:cubicBezTo>
                    <a:pt x="9513" y="61915"/>
                    <a:pt x="9085" y="63796"/>
                    <a:pt x="8668" y="65606"/>
                  </a:cubicBezTo>
                  <a:cubicBezTo>
                    <a:pt x="8275" y="67285"/>
                    <a:pt x="7906" y="68869"/>
                    <a:pt x="7049" y="70381"/>
                  </a:cubicBezTo>
                  <a:cubicBezTo>
                    <a:pt x="6465" y="71416"/>
                    <a:pt x="5561" y="72357"/>
                    <a:pt x="4608" y="73357"/>
                  </a:cubicBezTo>
                  <a:cubicBezTo>
                    <a:pt x="3310" y="74703"/>
                    <a:pt x="1965" y="76107"/>
                    <a:pt x="1274" y="77893"/>
                  </a:cubicBezTo>
                  <a:cubicBezTo>
                    <a:pt x="0" y="81215"/>
                    <a:pt x="393" y="85109"/>
                    <a:pt x="774" y="88883"/>
                  </a:cubicBezTo>
                  <a:cubicBezTo>
                    <a:pt x="941" y="90574"/>
                    <a:pt x="1108" y="92181"/>
                    <a:pt x="1108" y="93645"/>
                  </a:cubicBezTo>
                  <a:cubicBezTo>
                    <a:pt x="1108" y="94157"/>
                    <a:pt x="1512" y="94562"/>
                    <a:pt x="2013" y="94562"/>
                  </a:cubicBezTo>
                  <a:cubicBezTo>
                    <a:pt x="2525" y="94562"/>
                    <a:pt x="2929" y="94157"/>
                    <a:pt x="2929" y="93657"/>
                  </a:cubicBezTo>
                  <a:cubicBezTo>
                    <a:pt x="2941" y="92098"/>
                    <a:pt x="2775" y="90443"/>
                    <a:pt x="2596" y="88692"/>
                  </a:cubicBezTo>
                  <a:cubicBezTo>
                    <a:pt x="2239" y="85144"/>
                    <a:pt x="1858" y="81465"/>
                    <a:pt x="2989" y="78548"/>
                  </a:cubicBezTo>
                  <a:cubicBezTo>
                    <a:pt x="3537" y="77108"/>
                    <a:pt x="4703" y="75893"/>
                    <a:pt x="5930" y="74619"/>
                  </a:cubicBezTo>
                  <a:cubicBezTo>
                    <a:pt x="6918" y="73583"/>
                    <a:pt x="7942" y="72512"/>
                    <a:pt x="8632" y="71285"/>
                  </a:cubicBezTo>
                  <a:cubicBezTo>
                    <a:pt x="9621" y="69535"/>
                    <a:pt x="10037" y="67749"/>
                    <a:pt x="10442" y="66011"/>
                  </a:cubicBezTo>
                  <a:cubicBezTo>
                    <a:pt x="10847" y="64261"/>
                    <a:pt x="11228" y="62606"/>
                    <a:pt x="12169" y="61034"/>
                  </a:cubicBezTo>
                  <a:cubicBezTo>
                    <a:pt x="13216" y="59308"/>
                    <a:pt x="14847" y="57974"/>
                    <a:pt x="16431" y="56677"/>
                  </a:cubicBezTo>
                  <a:cubicBezTo>
                    <a:pt x="17038" y="56176"/>
                    <a:pt x="17681" y="55653"/>
                    <a:pt x="18265" y="55117"/>
                  </a:cubicBezTo>
                  <a:cubicBezTo>
                    <a:pt x="23789" y="50092"/>
                    <a:pt x="24408" y="45270"/>
                    <a:pt x="25182" y="39174"/>
                  </a:cubicBezTo>
                  <a:cubicBezTo>
                    <a:pt x="25373" y="37686"/>
                    <a:pt x="25575" y="36150"/>
                    <a:pt x="25849" y="34507"/>
                  </a:cubicBezTo>
                  <a:cubicBezTo>
                    <a:pt x="26706" y="29554"/>
                    <a:pt x="29504" y="27780"/>
                    <a:pt x="33064" y="25530"/>
                  </a:cubicBezTo>
                  <a:cubicBezTo>
                    <a:pt x="34612" y="24554"/>
                    <a:pt x="36219" y="23530"/>
                    <a:pt x="37791" y="22160"/>
                  </a:cubicBezTo>
                  <a:cubicBezTo>
                    <a:pt x="40613" y="19672"/>
                    <a:pt x="41779" y="15719"/>
                    <a:pt x="42922" y="11897"/>
                  </a:cubicBezTo>
                  <a:cubicBezTo>
                    <a:pt x="44268" y="7361"/>
                    <a:pt x="45542" y="3075"/>
                    <a:pt x="49364" y="1777"/>
                  </a:cubicBezTo>
                  <a:cubicBezTo>
                    <a:pt x="49840" y="1610"/>
                    <a:pt x="50102" y="1098"/>
                    <a:pt x="49935" y="622"/>
                  </a:cubicBezTo>
                  <a:cubicBezTo>
                    <a:pt x="49812" y="243"/>
                    <a:pt x="49456" y="0"/>
                    <a:pt x="49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32"/>
            <p:cNvSpPr/>
            <p:nvPr/>
          </p:nvSpPr>
          <p:spPr>
            <a:xfrm>
              <a:off x="5996244" y="888142"/>
              <a:ext cx="523941" cy="989150"/>
            </a:xfrm>
            <a:custGeom>
              <a:avLst/>
              <a:gdLst/>
              <a:ahLst/>
              <a:cxnLst/>
              <a:rect l="l" t="t" r="r" b="b"/>
              <a:pathLst>
                <a:path w="50090" h="94565" extrusionOk="0">
                  <a:moveTo>
                    <a:pt x="49075" y="1"/>
                  </a:moveTo>
                  <a:cubicBezTo>
                    <a:pt x="48974" y="1"/>
                    <a:pt x="48871" y="18"/>
                    <a:pt x="48768" y="53"/>
                  </a:cubicBezTo>
                  <a:cubicBezTo>
                    <a:pt x="44054" y="1648"/>
                    <a:pt x="42577" y="6601"/>
                    <a:pt x="41160" y="11375"/>
                  </a:cubicBezTo>
                  <a:cubicBezTo>
                    <a:pt x="40101" y="14947"/>
                    <a:pt x="39005" y="18650"/>
                    <a:pt x="36576" y="20781"/>
                  </a:cubicBezTo>
                  <a:cubicBezTo>
                    <a:pt x="35124" y="22067"/>
                    <a:pt x="33576" y="23043"/>
                    <a:pt x="32076" y="23984"/>
                  </a:cubicBezTo>
                  <a:cubicBezTo>
                    <a:pt x="28456" y="26282"/>
                    <a:pt x="25027" y="28437"/>
                    <a:pt x="24051" y="34200"/>
                  </a:cubicBezTo>
                  <a:cubicBezTo>
                    <a:pt x="23753" y="35878"/>
                    <a:pt x="23563" y="37438"/>
                    <a:pt x="23360" y="38938"/>
                  </a:cubicBezTo>
                  <a:cubicBezTo>
                    <a:pt x="22598" y="44891"/>
                    <a:pt x="22051" y="49201"/>
                    <a:pt x="17026" y="53762"/>
                  </a:cubicBezTo>
                  <a:cubicBezTo>
                    <a:pt x="16467" y="54273"/>
                    <a:pt x="15871" y="54762"/>
                    <a:pt x="15264" y="55262"/>
                  </a:cubicBezTo>
                  <a:cubicBezTo>
                    <a:pt x="13562" y="56655"/>
                    <a:pt x="11799" y="58095"/>
                    <a:pt x="10597" y="60096"/>
                  </a:cubicBezTo>
                  <a:cubicBezTo>
                    <a:pt x="9513" y="61917"/>
                    <a:pt x="9073" y="63787"/>
                    <a:pt x="8656" y="65608"/>
                  </a:cubicBezTo>
                  <a:cubicBezTo>
                    <a:pt x="8263" y="67287"/>
                    <a:pt x="7894" y="68871"/>
                    <a:pt x="7037" y="70383"/>
                  </a:cubicBezTo>
                  <a:cubicBezTo>
                    <a:pt x="6454" y="71407"/>
                    <a:pt x="5549" y="72359"/>
                    <a:pt x="4596" y="73347"/>
                  </a:cubicBezTo>
                  <a:cubicBezTo>
                    <a:pt x="3298" y="74705"/>
                    <a:pt x="1965" y="76109"/>
                    <a:pt x="1274" y="77895"/>
                  </a:cubicBezTo>
                  <a:cubicBezTo>
                    <a:pt x="0" y="81217"/>
                    <a:pt x="393" y="85111"/>
                    <a:pt x="774" y="88873"/>
                  </a:cubicBezTo>
                  <a:cubicBezTo>
                    <a:pt x="941" y="90576"/>
                    <a:pt x="1108" y="92183"/>
                    <a:pt x="1096" y="93647"/>
                  </a:cubicBezTo>
                  <a:cubicBezTo>
                    <a:pt x="1096" y="94159"/>
                    <a:pt x="1501" y="94564"/>
                    <a:pt x="2013" y="94564"/>
                  </a:cubicBezTo>
                  <a:cubicBezTo>
                    <a:pt x="2513" y="94564"/>
                    <a:pt x="2929" y="94159"/>
                    <a:pt x="2929" y="93647"/>
                  </a:cubicBezTo>
                  <a:cubicBezTo>
                    <a:pt x="2929" y="92088"/>
                    <a:pt x="2763" y="90445"/>
                    <a:pt x="2584" y="88694"/>
                  </a:cubicBezTo>
                  <a:cubicBezTo>
                    <a:pt x="2227" y="85134"/>
                    <a:pt x="1858" y="81467"/>
                    <a:pt x="2977" y="78550"/>
                  </a:cubicBezTo>
                  <a:cubicBezTo>
                    <a:pt x="3537" y="77110"/>
                    <a:pt x="4691" y="75895"/>
                    <a:pt x="5918" y="74621"/>
                  </a:cubicBezTo>
                  <a:cubicBezTo>
                    <a:pt x="6906" y="73585"/>
                    <a:pt x="7930" y="72514"/>
                    <a:pt x="8632" y="71287"/>
                  </a:cubicBezTo>
                  <a:cubicBezTo>
                    <a:pt x="9621" y="69537"/>
                    <a:pt x="10037" y="67751"/>
                    <a:pt x="10442" y="66013"/>
                  </a:cubicBezTo>
                  <a:cubicBezTo>
                    <a:pt x="10847" y="64263"/>
                    <a:pt x="11228" y="62608"/>
                    <a:pt x="12169" y="61036"/>
                  </a:cubicBezTo>
                  <a:cubicBezTo>
                    <a:pt x="13204" y="59310"/>
                    <a:pt x="14836" y="57976"/>
                    <a:pt x="16419" y="56679"/>
                  </a:cubicBezTo>
                  <a:cubicBezTo>
                    <a:pt x="17038" y="56167"/>
                    <a:pt x="17669" y="55655"/>
                    <a:pt x="18265" y="55119"/>
                  </a:cubicBezTo>
                  <a:cubicBezTo>
                    <a:pt x="23777" y="50094"/>
                    <a:pt x="24396" y="45272"/>
                    <a:pt x="25182" y="39176"/>
                  </a:cubicBezTo>
                  <a:cubicBezTo>
                    <a:pt x="25373" y="37688"/>
                    <a:pt x="25563" y="36152"/>
                    <a:pt x="25849" y="34509"/>
                  </a:cubicBezTo>
                  <a:cubicBezTo>
                    <a:pt x="26694" y="29556"/>
                    <a:pt x="29504" y="27782"/>
                    <a:pt x="33052" y="25532"/>
                  </a:cubicBezTo>
                  <a:cubicBezTo>
                    <a:pt x="34612" y="24544"/>
                    <a:pt x="36219" y="23532"/>
                    <a:pt x="37779" y="22150"/>
                  </a:cubicBezTo>
                  <a:cubicBezTo>
                    <a:pt x="40601" y="19674"/>
                    <a:pt x="41779" y="15721"/>
                    <a:pt x="42911" y="11899"/>
                  </a:cubicBezTo>
                  <a:cubicBezTo>
                    <a:pt x="44256" y="7363"/>
                    <a:pt x="45530" y="3077"/>
                    <a:pt x="49364" y="1779"/>
                  </a:cubicBezTo>
                  <a:cubicBezTo>
                    <a:pt x="49840" y="1612"/>
                    <a:pt x="50090" y="1100"/>
                    <a:pt x="49935" y="624"/>
                  </a:cubicBezTo>
                  <a:cubicBezTo>
                    <a:pt x="49803" y="238"/>
                    <a:pt x="49456" y="1"/>
                    <a:pt x="49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32"/>
            <p:cNvSpPr/>
            <p:nvPr/>
          </p:nvSpPr>
          <p:spPr>
            <a:xfrm>
              <a:off x="6063125" y="916802"/>
              <a:ext cx="524067" cy="989129"/>
            </a:xfrm>
            <a:custGeom>
              <a:avLst/>
              <a:gdLst/>
              <a:ahLst/>
              <a:cxnLst/>
              <a:rect l="l" t="t" r="r" b="b"/>
              <a:pathLst>
                <a:path w="50102" h="94563" extrusionOk="0">
                  <a:moveTo>
                    <a:pt x="49074" y="1"/>
                  </a:moveTo>
                  <a:cubicBezTo>
                    <a:pt x="48977" y="1"/>
                    <a:pt x="48878" y="17"/>
                    <a:pt x="48780" y="51"/>
                  </a:cubicBezTo>
                  <a:cubicBezTo>
                    <a:pt x="44053" y="1658"/>
                    <a:pt x="42589" y="6599"/>
                    <a:pt x="41160" y="11386"/>
                  </a:cubicBezTo>
                  <a:cubicBezTo>
                    <a:pt x="40100" y="14958"/>
                    <a:pt x="39005" y="18648"/>
                    <a:pt x="36576" y="20780"/>
                  </a:cubicBezTo>
                  <a:cubicBezTo>
                    <a:pt x="35123" y="22066"/>
                    <a:pt x="33576" y="23042"/>
                    <a:pt x="32075" y="23982"/>
                  </a:cubicBezTo>
                  <a:cubicBezTo>
                    <a:pt x="28456" y="26280"/>
                    <a:pt x="25039" y="28447"/>
                    <a:pt x="24051" y="34198"/>
                  </a:cubicBezTo>
                  <a:cubicBezTo>
                    <a:pt x="23753" y="35877"/>
                    <a:pt x="23563" y="37436"/>
                    <a:pt x="23372" y="38937"/>
                  </a:cubicBezTo>
                  <a:cubicBezTo>
                    <a:pt x="22610" y="44902"/>
                    <a:pt x="22050" y="49200"/>
                    <a:pt x="17038" y="53760"/>
                  </a:cubicBezTo>
                  <a:cubicBezTo>
                    <a:pt x="16478" y="54272"/>
                    <a:pt x="15871" y="54760"/>
                    <a:pt x="15264" y="55260"/>
                  </a:cubicBezTo>
                  <a:cubicBezTo>
                    <a:pt x="13561" y="56653"/>
                    <a:pt x="11799" y="58106"/>
                    <a:pt x="10609" y="60106"/>
                  </a:cubicBezTo>
                  <a:cubicBezTo>
                    <a:pt x="9513" y="61916"/>
                    <a:pt x="9085" y="63797"/>
                    <a:pt x="8656" y="65607"/>
                  </a:cubicBezTo>
                  <a:cubicBezTo>
                    <a:pt x="8275" y="67285"/>
                    <a:pt x="7906" y="68869"/>
                    <a:pt x="7037" y="70381"/>
                  </a:cubicBezTo>
                  <a:cubicBezTo>
                    <a:pt x="6453" y="71417"/>
                    <a:pt x="5560" y="72357"/>
                    <a:pt x="4596" y="73358"/>
                  </a:cubicBezTo>
                  <a:cubicBezTo>
                    <a:pt x="3298" y="74703"/>
                    <a:pt x="1965" y="76108"/>
                    <a:pt x="1274" y="77894"/>
                  </a:cubicBezTo>
                  <a:cubicBezTo>
                    <a:pt x="0" y="81216"/>
                    <a:pt x="393" y="85109"/>
                    <a:pt x="774" y="88883"/>
                  </a:cubicBezTo>
                  <a:cubicBezTo>
                    <a:pt x="941" y="90574"/>
                    <a:pt x="1107" y="92181"/>
                    <a:pt x="1095" y="93646"/>
                  </a:cubicBezTo>
                  <a:cubicBezTo>
                    <a:pt x="1095" y="94158"/>
                    <a:pt x="1512" y="94563"/>
                    <a:pt x="2012" y="94563"/>
                  </a:cubicBezTo>
                  <a:cubicBezTo>
                    <a:pt x="2512" y="94563"/>
                    <a:pt x="2929" y="94158"/>
                    <a:pt x="2929" y="93658"/>
                  </a:cubicBezTo>
                  <a:cubicBezTo>
                    <a:pt x="2929" y="92098"/>
                    <a:pt x="2762" y="90443"/>
                    <a:pt x="2584" y="88693"/>
                  </a:cubicBezTo>
                  <a:cubicBezTo>
                    <a:pt x="2227" y="85145"/>
                    <a:pt x="1857" y="81466"/>
                    <a:pt x="2977" y="78549"/>
                  </a:cubicBezTo>
                  <a:cubicBezTo>
                    <a:pt x="3536" y="77108"/>
                    <a:pt x="4691" y="75894"/>
                    <a:pt x="5917" y="74620"/>
                  </a:cubicBezTo>
                  <a:cubicBezTo>
                    <a:pt x="6906" y="73584"/>
                    <a:pt x="7930" y="72512"/>
                    <a:pt x="8632" y="71286"/>
                  </a:cubicBezTo>
                  <a:cubicBezTo>
                    <a:pt x="9620" y="69536"/>
                    <a:pt x="10037" y="67750"/>
                    <a:pt x="10442" y="66011"/>
                  </a:cubicBezTo>
                  <a:cubicBezTo>
                    <a:pt x="10847" y="64261"/>
                    <a:pt x="11228" y="62606"/>
                    <a:pt x="12168" y="61035"/>
                  </a:cubicBezTo>
                  <a:cubicBezTo>
                    <a:pt x="13204" y="59308"/>
                    <a:pt x="14847" y="57975"/>
                    <a:pt x="16419" y="56677"/>
                  </a:cubicBezTo>
                  <a:cubicBezTo>
                    <a:pt x="17038" y="56177"/>
                    <a:pt x="17669" y="55653"/>
                    <a:pt x="18264" y="55117"/>
                  </a:cubicBezTo>
                  <a:cubicBezTo>
                    <a:pt x="23789" y="50105"/>
                    <a:pt x="24396" y="45283"/>
                    <a:pt x="25182" y="39175"/>
                  </a:cubicBezTo>
                  <a:cubicBezTo>
                    <a:pt x="25372" y="37687"/>
                    <a:pt x="25563" y="36151"/>
                    <a:pt x="25849" y="34508"/>
                  </a:cubicBezTo>
                  <a:cubicBezTo>
                    <a:pt x="26694" y="29555"/>
                    <a:pt x="29504" y="27781"/>
                    <a:pt x="33052" y="25530"/>
                  </a:cubicBezTo>
                  <a:cubicBezTo>
                    <a:pt x="34612" y="24554"/>
                    <a:pt x="36219" y="23530"/>
                    <a:pt x="37779" y="22161"/>
                  </a:cubicBezTo>
                  <a:cubicBezTo>
                    <a:pt x="40600" y="19672"/>
                    <a:pt x="41779" y="15720"/>
                    <a:pt x="42910" y="11898"/>
                  </a:cubicBezTo>
                  <a:cubicBezTo>
                    <a:pt x="44267" y="7361"/>
                    <a:pt x="45541" y="3075"/>
                    <a:pt x="49363" y="1777"/>
                  </a:cubicBezTo>
                  <a:cubicBezTo>
                    <a:pt x="49840" y="1611"/>
                    <a:pt x="50102" y="1099"/>
                    <a:pt x="49935" y="622"/>
                  </a:cubicBezTo>
                  <a:cubicBezTo>
                    <a:pt x="49802" y="244"/>
                    <a:pt x="49452" y="1"/>
                    <a:pt x="490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32"/>
            <p:cNvSpPr/>
            <p:nvPr/>
          </p:nvSpPr>
          <p:spPr>
            <a:xfrm>
              <a:off x="6128877" y="941342"/>
              <a:ext cx="524077" cy="989244"/>
            </a:xfrm>
            <a:custGeom>
              <a:avLst/>
              <a:gdLst/>
              <a:ahLst/>
              <a:cxnLst/>
              <a:rect l="l" t="t" r="r" b="b"/>
              <a:pathLst>
                <a:path w="50103" h="94574" extrusionOk="0">
                  <a:moveTo>
                    <a:pt x="49076" y="0"/>
                  </a:moveTo>
                  <a:cubicBezTo>
                    <a:pt x="48978" y="0"/>
                    <a:pt x="48878" y="16"/>
                    <a:pt x="48780" y="50"/>
                  </a:cubicBezTo>
                  <a:cubicBezTo>
                    <a:pt x="44066" y="1658"/>
                    <a:pt x="42589" y="6599"/>
                    <a:pt x="41172" y="11385"/>
                  </a:cubicBezTo>
                  <a:cubicBezTo>
                    <a:pt x="40113" y="14957"/>
                    <a:pt x="39005" y="18648"/>
                    <a:pt x="36577" y="20791"/>
                  </a:cubicBezTo>
                  <a:cubicBezTo>
                    <a:pt x="35124" y="22065"/>
                    <a:pt x="33576" y="23041"/>
                    <a:pt x="32088" y="23994"/>
                  </a:cubicBezTo>
                  <a:cubicBezTo>
                    <a:pt x="28456" y="26280"/>
                    <a:pt x="25039" y="28447"/>
                    <a:pt x="24051" y="34198"/>
                  </a:cubicBezTo>
                  <a:cubicBezTo>
                    <a:pt x="23765" y="35888"/>
                    <a:pt x="23563" y="37436"/>
                    <a:pt x="23373" y="38948"/>
                  </a:cubicBezTo>
                  <a:cubicBezTo>
                    <a:pt x="22611" y="44901"/>
                    <a:pt x="22063" y="49199"/>
                    <a:pt x="17038" y="53771"/>
                  </a:cubicBezTo>
                  <a:cubicBezTo>
                    <a:pt x="16479" y="54271"/>
                    <a:pt x="15883" y="54771"/>
                    <a:pt x="15264" y="55272"/>
                  </a:cubicBezTo>
                  <a:cubicBezTo>
                    <a:pt x="13574" y="56665"/>
                    <a:pt x="11812" y="58105"/>
                    <a:pt x="10609" y="60105"/>
                  </a:cubicBezTo>
                  <a:cubicBezTo>
                    <a:pt x="9514" y="61927"/>
                    <a:pt x="9085" y="63796"/>
                    <a:pt x="8668" y="65606"/>
                  </a:cubicBezTo>
                  <a:cubicBezTo>
                    <a:pt x="8275" y="67285"/>
                    <a:pt x="7906" y="68868"/>
                    <a:pt x="7049" y="70381"/>
                  </a:cubicBezTo>
                  <a:cubicBezTo>
                    <a:pt x="6466" y="71416"/>
                    <a:pt x="5561" y="72357"/>
                    <a:pt x="4608" y="73357"/>
                  </a:cubicBezTo>
                  <a:cubicBezTo>
                    <a:pt x="3310" y="74714"/>
                    <a:pt x="1965" y="76107"/>
                    <a:pt x="1286" y="77893"/>
                  </a:cubicBezTo>
                  <a:cubicBezTo>
                    <a:pt x="1" y="81215"/>
                    <a:pt x="393" y="85120"/>
                    <a:pt x="774" y="88883"/>
                  </a:cubicBezTo>
                  <a:cubicBezTo>
                    <a:pt x="953" y="90585"/>
                    <a:pt x="1108" y="92181"/>
                    <a:pt x="1108" y="93657"/>
                  </a:cubicBezTo>
                  <a:cubicBezTo>
                    <a:pt x="1108" y="94157"/>
                    <a:pt x="1513" y="94574"/>
                    <a:pt x="2025" y="94574"/>
                  </a:cubicBezTo>
                  <a:cubicBezTo>
                    <a:pt x="2525" y="94574"/>
                    <a:pt x="2929" y="94157"/>
                    <a:pt x="2929" y="93657"/>
                  </a:cubicBezTo>
                  <a:cubicBezTo>
                    <a:pt x="2941" y="92098"/>
                    <a:pt x="2775" y="90443"/>
                    <a:pt x="2596" y="88704"/>
                  </a:cubicBezTo>
                  <a:cubicBezTo>
                    <a:pt x="2239" y="85144"/>
                    <a:pt x="1870" y="81465"/>
                    <a:pt x="2989" y="78560"/>
                  </a:cubicBezTo>
                  <a:cubicBezTo>
                    <a:pt x="3537" y="77108"/>
                    <a:pt x="4704" y="75905"/>
                    <a:pt x="5930" y="74619"/>
                  </a:cubicBezTo>
                  <a:cubicBezTo>
                    <a:pt x="6918" y="73583"/>
                    <a:pt x="7942" y="72512"/>
                    <a:pt x="8633" y="71285"/>
                  </a:cubicBezTo>
                  <a:cubicBezTo>
                    <a:pt x="9633" y="69547"/>
                    <a:pt x="10038" y="67749"/>
                    <a:pt x="10442" y="66023"/>
                  </a:cubicBezTo>
                  <a:cubicBezTo>
                    <a:pt x="10847" y="64273"/>
                    <a:pt x="11240" y="62618"/>
                    <a:pt x="12181" y="61046"/>
                  </a:cubicBezTo>
                  <a:cubicBezTo>
                    <a:pt x="13216" y="59320"/>
                    <a:pt x="14848" y="57974"/>
                    <a:pt x="16431" y="56676"/>
                  </a:cubicBezTo>
                  <a:cubicBezTo>
                    <a:pt x="17038" y="56176"/>
                    <a:pt x="17681" y="55653"/>
                    <a:pt x="18265" y="55117"/>
                  </a:cubicBezTo>
                  <a:cubicBezTo>
                    <a:pt x="23789" y="50104"/>
                    <a:pt x="24408" y="45282"/>
                    <a:pt x="25182" y="39174"/>
                  </a:cubicBezTo>
                  <a:cubicBezTo>
                    <a:pt x="25373" y="37686"/>
                    <a:pt x="25575" y="36150"/>
                    <a:pt x="25849" y="34507"/>
                  </a:cubicBezTo>
                  <a:cubicBezTo>
                    <a:pt x="26706" y="29554"/>
                    <a:pt x="29504" y="27780"/>
                    <a:pt x="33064" y="25542"/>
                  </a:cubicBezTo>
                  <a:cubicBezTo>
                    <a:pt x="34612" y="24553"/>
                    <a:pt x="36231" y="23541"/>
                    <a:pt x="37791" y="22160"/>
                  </a:cubicBezTo>
                  <a:cubicBezTo>
                    <a:pt x="40613" y="19672"/>
                    <a:pt x="41791" y="15731"/>
                    <a:pt x="42923" y="11909"/>
                  </a:cubicBezTo>
                  <a:cubicBezTo>
                    <a:pt x="44268" y="7373"/>
                    <a:pt x="45542" y="3087"/>
                    <a:pt x="49364" y="1777"/>
                  </a:cubicBezTo>
                  <a:cubicBezTo>
                    <a:pt x="49852" y="1622"/>
                    <a:pt x="50102" y="1098"/>
                    <a:pt x="49935" y="622"/>
                  </a:cubicBezTo>
                  <a:cubicBezTo>
                    <a:pt x="49812" y="243"/>
                    <a:pt x="49456" y="0"/>
                    <a:pt x="49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32"/>
            <p:cNvSpPr/>
            <p:nvPr/>
          </p:nvSpPr>
          <p:spPr>
            <a:xfrm>
              <a:off x="6200737" y="973224"/>
              <a:ext cx="524067" cy="989129"/>
            </a:xfrm>
            <a:custGeom>
              <a:avLst/>
              <a:gdLst/>
              <a:ahLst/>
              <a:cxnLst/>
              <a:rect l="l" t="t" r="r" b="b"/>
              <a:pathLst>
                <a:path w="50102" h="94563" extrusionOk="0">
                  <a:moveTo>
                    <a:pt x="49074" y="0"/>
                  </a:moveTo>
                  <a:cubicBezTo>
                    <a:pt x="48977" y="0"/>
                    <a:pt x="48878" y="16"/>
                    <a:pt x="48780" y="50"/>
                  </a:cubicBezTo>
                  <a:cubicBezTo>
                    <a:pt x="44054" y="1658"/>
                    <a:pt x="42589" y="6599"/>
                    <a:pt x="41160" y="11385"/>
                  </a:cubicBezTo>
                  <a:cubicBezTo>
                    <a:pt x="40101" y="14957"/>
                    <a:pt x="39005" y="18648"/>
                    <a:pt x="36576" y="20779"/>
                  </a:cubicBezTo>
                  <a:cubicBezTo>
                    <a:pt x="35124" y="22065"/>
                    <a:pt x="33576" y="23041"/>
                    <a:pt x="32076" y="23982"/>
                  </a:cubicBezTo>
                  <a:cubicBezTo>
                    <a:pt x="28456" y="26280"/>
                    <a:pt x="25039" y="28447"/>
                    <a:pt x="24051" y="34198"/>
                  </a:cubicBezTo>
                  <a:cubicBezTo>
                    <a:pt x="23765" y="35876"/>
                    <a:pt x="23563" y="37436"/>
                    <a:pt x="23372" y="38936"/>
                  </a:cubicBezTo>
                  <a:cubicBezTo>
                    <a:pt x="22610" y="44901"/>
                    <a:pt x="22063" y="49199"/>
                    <a:pt x="17038" y="53759"/>
                  </a:cubicBezTo>
                  <a:cubicBezTo>
                    <a:pt x="16479" y="54271"/>
                    <a:pt x="15871" y="54760"/>
                    <a:pt x="15264" y="55260"/>
                  </a:cubicBezTo>
                  <a:cubicBezTo>
                    <a:pt x="13562" y="56653"/>
                    <a:pt x="11800" y="58105"/>
                    <a:pt x="10609" y="60105"/>
                  </a:cubicBezTo>
                  <a:cubicBezTo>
                    <a:pt x="9514" y="61915"/>
                    <a:pt x="9085" y="63796"/>
                    <a:pt x="8656" y="65606"/>
                  </a:cubicBezTo>
                  <a:cubicBezTo>
                    <a:pt x="8275" y="67285"/>
                    <a:pt x="7906" y="68868"/>
                    <a:pt x="7049" y="70381"/>
                  </a:cubicBezTo>
                  <a:cubicBezTo>
                    <a:pt x="6466" y="71416"/>
                    <a:pt x="5561" y="72357"/>
                    <a:pt x="4596" y="73357"/>
                  </a:cubicBezTo>
                  <a:cubicBezTo>
                    <a:pt x="3310" y="74703"/>
                    <a:pt x="1965" y="76107"/>
                    <a:pt x="1274" y="77893"/>
                  </a:cubicBezTo>
                  <a:cubicBezTo>
                    <a:pt x="0" y="81215"/>
                    <a:pt x="393" y="85109"/>
                    <a:pt x="774" y="88883"/>
                  </a:cubicBezTo>
                  <a:cubicBezTo>
                    <a:pt x="941" y="90574"/>
                    <a:pt x="1108" y="92181"/>
                    <a:pt x="1108" y="93645"/>
                  </a:cubicBezTo>
                  <a:cubicBezTo>
                    <a:pt x="1096" y="94157"/>
                    <a:pt x="1513" y="94562"/>
                    <a:pt x="2013" y="94562"/>
                  </a:cubicBezTo>
                  <a:cubicBezTo>
                    <a:pt x="2525" y="94562"/>
                    <a:pt x="2929" y="94157"/>
                    <a:pt x="2929" y="93657"/>
                  </a:cubicBezTo>
                  <a:cubicBezTo>
                    <a:pt x="2929" y="92097"/>
                    <a:pt x="2763" y="90443"/>
                    <a:pt x="2596" y="88692"/>
                  </a:cubicBezTo>
                  <a:cubicBezTo>
                    <a:pt x="2227" y="85144"/>
                    <a:pt x="1858" y="81465"/>
                    <a:pt x="2977" y="78548"/>
                  </a:cubicBezTo>
                  <a:cubicBezTo>
                    <a:pt x="3537" y="77108"/>
                    <a:pt x="4692" y="75893"/>
                    <a:pt x="5918" y="74619"/>
                  </a:cubicBezTo>
                  <a:cubicBezTo>
                    <a:pt x="6918" y="73583"/>
                    <a:pt x="7942" y="72512"/>
                    <a:pt x="8632" y="71285"/>
                  </a:cubicBezTo>
                  <a:cubicBezTo>
                    <a:pt x="9621" y="69535"/>
                    <a:pt x="10037" y="67749"/>
                    <a:pt x="10442" y="66011"/>
                  </a:cubicBezTo>
                  <a:cubicBezTo>
                    <a:pt x="10847" y="64261"/>
                    <a:pt x="11228" y="62606"/>
                    <a:pt x="12169" y="61046"/>
                  </a:cubicBezTo>
                  <a:cubicBezTo>
                    <a:pt x="13204" y="59308"/>
                    <a:pt x="14848" y="57974"/>
                    <a:pt x="16419" y="56676"/>
                  </a:cubicBezTo>
                  <a:cubicBezTo>
                    <a:pt x="17038" y="56176"/>
                    <a:pt x="17669" y="55653"/>
                    <a:pt x="18265" y="55117"/>
                  </a:cubicBezTo>
                  <a:cubicBezTo>
                    <a:pt x="23789" y="50104"/>
                    <a:pt x="24396" y="45270"/>
                    <a:pt x="25182" y="39174"/>
                  </a:cubicBezTo>
                  <a:cubicBezTo>
                    <a:pt x="25373" y="37686"/>
                    <a:pt x="25563" y="36150"/>
                    <a:pt x="25849" y="34507"/>
                  </a:cubicBezTo>
                  <a:cubicBezTo>
                    <a:pt x="26694" y="29554"/>
                    <a:pt x="29504" y="27780"/>
                    <a:pt x="33052" y="25530"/>
                  </a:cubicBezTo>
                  <a:cubicBezTo>
                    <a:pt x="34612" y="24553"/>
                    <a:pt x="36219" y="23530"/>
                    <a:pt x="37779" y="22160"/>
                  </a:cubicBezTo>
                  <a:cubicBezTo>
                    <a:pt x="40613" y="19672"/>
                    <a:pt x="41779" y="15719"/>
                    <a:pt x="42922" y="11897"/>
                  </a:cubicBezTo>
                  <a:cubicBezTo>
                    <a:pt x="44268" y="7361"/>
                    <a:pt x="45542" y="3075"/>
                    <a:pt x="49364" y="1777"/>
                  </a:cubicBezTo>
                  <a:cubicBezTo>
                    <a:pt x="49840" y="1610"/>
                    <a:pt x="50102" y="1098"/>
                    <a:pt x="49935" y="622"/>
                  </a:cubicBezTo>
                  <a:cubicBezTo>
                    <a:pt x="49803" y="243"/>
                    <a:pt x="49452" y="0"/>
                    <a:pt x="49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32"/>
            <p:cNvSpPr/>
            <p:nvPr/>
          </p:nvSpPr>
          <p:spPr>
            <a:xfrm>
              <a:off x="6267493" y="1008265"/>
              <a:ext cx="524067" cy="989202"/>
            </a:xfrm>
            <a:custGeom>
              <a:avLst/>
              <a:gdLst/>
              <a:ahLst/>
              <a:cxnLst/>
              <a:rect l="l" t="t" r="r" b="b"/>
              <a:pathLst>
                <a:path w="50102" h="94570" extrusionOk="0">
                  <a:moveTo>
                    <a:pt x="49067" y="0"/>
                  </a:moveTo>
                  <a:cubicBezTo>
                    <a:pt x="48972" y="0"/>
                    <a:pt x="48875" y="15"/>
                    <a:pt x="48780" y="46"/>
                  </a:cubicBezTo>
                  <a:cubicBezTo>
                    <a:pt x="44053" y="1653"/>
                    <a:pt x="42589" y="6606"/>
                    <a:pt x="41160" y="11381"/>
                  </a:cubicBezTo>
                  <a:cubicBezTo>
                    <a:pt x="40100" y="14953"/>
                    <a:pt x="39005" y="18644"/>
                    <a:pt x="36576" y="20787"/>
                  </a:cubicBezTo>
                  <a:cubicBezTo>
                    <a:pt x="35124" y="22073"/>
                    <a:pt x="33576" y="23049"/>
                    <a:pt x="32088" y="23990"/>
                  </a:cubicBezTo>
                  <a:cubicBezTo>
                    <a:pt x="28456" y="26287"/>
                    <a:pt x="25039" y="28442"/>
                    <a:pt x="24051" y="34193"/>
                  </a:cubicBezTo>
                  <a:cubicBezTo>
                    <a:pt x="23765" y="35884"/>
                    <a:pt x="23563" y="37432"/>
                    <a:pt x="23372" y="38944"/>
                  </a:cubicBezTo>
                  <a:cubicBezTo>
                    <a:pt x="22610" y="44897"/>
                    <a:pt x="22062" y="49207"/>
                    <a:pt x="17038" y="53767"/>
                  </a:cubicBezTo>
                  <a:cubicBezTo>
                    <a:pt x="16478" y="54279"/>
                    <a:pt x="15871" y="54767"/>
                    <a:pt x="15264" y="55267"/>
                  </a:cubicBezTo>
                  <a:cubicBezTo>
                    <a:pt x="13561" y="56660"/>
                    <a:pt x="11811" y="58101"/>
                    <a:pt x="10609" y="60101"/>
                  </a:cubicBezTo>
                  <a:cubicBezTo>
                    <a:pt x="9513" y="61923"/>
                    <a:pt x="9085" y="63792"/>
                    <a:pt x="8656" y="65602"/>
                  </a:cubicBezTo>
                  <a:cubicBezTo>
                    <a:pt x="8275" y="67281"/>
                    <a:pt x="7906" y="68876"/>
                    <a:pt x="7049" y="70388"/>
                  </a:cubicBezTo>
                  <a:cubicBezTo>
                    <a:pt x="6465" y="71412"/>
                    <a:pt x="5560" y="72353"/>
                    <a:pt x="4608" y="73353"/>
                  </a:cubicBezTo>
                  <a:cubicBezTo>
                    <a:pt x="3310" y="74710"/>
                    <a:pt x="1965" y="76115"/>
                    <a:pt x="1274" y="77901"/>
                  </a:cubicBezTo>
                  <a:cubicBezTo>
                    <a:pt x="0" y="81211"/>
                    <a:pt x="393" y="85116"/>
                    <a:pt x="774" y="88878"/>
                  </a:cubicBezTo>
                  <a:cubicBezTo>
                    <a:pt x="941" y="90581"/>
                    <a:pt x="1107" y="92188"/>
                    <a:pt x="1107" y="93653"/>
                  </a:cubicBezTo>
                  <a:cubicBezTo>
                    <a:pt x="1107" y="94153"/>
                    <a:pt x="1512" y="94570"/>
                    <a:pt x="2012" y="94570"/>
                  </a:cubicBezTo>
                  <a:cubicBezTo>
                    <a:pt x="2524" y="94570"/>
                    <a:pt x="2929" y="94165"/>
                    <a:pt x="2929" y="93653"/>
                  </a:cubicBezTo>
                  <a:cubicBezTo>
                    <a:pt x="2929" y="92093"/>
                    <a:pt x="2762" y="90450"/>
                    <a:pt x="2596" y="88700"/>
                  </a:cubicBezTo>
                  <a:cubicBezTo>
                    <a:pt x="2239" y="85140"/>
                    <a:pt x="1858" y="81461"/>
                    <a:pt x="2989" y="78556"/>
                  </a:cubicBezTo>
                  <a:cubicBezTo>
                    <a:pt x="3536" y="77115"/>
                    <a:pt x="4703" y="75901"/>
                    <a:pt x="5918" y="74615"/>
                  </a:cubicBezTo>
                  <a:cubicBezTo>
                    <a:pt x="6918" y="73579"/>
                    <a:pt x="7942" y="72507"/>
                    <a:pt x="8632" y="71281"/>
                  </a:cubicBezTo>
                  <a:cubicBezTo>
                    <a:pt x="9620" y="69543"/>
                    <a:pt x="10037" y="67757"/>
                    <a:pt x="10442" y="66019"/>
                  </a:cubicBezTo>
                  <a:cubicBezTo>
                    <a:pt x="10847" y="64268"/>
                    <a:pt x="11228" y="62613"/>
                    <a:pt x="12168" y="61042"/>
                  </a:cubicBezTo>
                  <a:cubicBezTo>
                    <a:pt x="13204" y="59315"/>
                    <a:pt x="14847" y="57970"/>
                    <a:pt x="16431" y="56684"/>
                  </a:cubicBezTo>
                  <a:cubicBezTo>
                    <a:pt x="17038" y="56172"/>
                    <a:pt x="17681" y="55648"/>
                    <a:pt x="18264" y="55124"/>
                  </a:cubicBezTo>
                  <a:cubicBezTo>
                    <a:pt x="23789" y="50100"/>
                    <a:pt x="24408" y="45278"/>
                    <a:pt x="25182" y="39170"/>
                  </a:cubicBezTo>
                  <a:cubicBezTo>
                    <a:pt x="25372" y="37682"/>
                    <a:pt x="25575" y="36146"/>
                    <a:pt x="25849" y="34503"/>
                  </a:cubicBezTo>
                  <a:cubicBezTo>
                    <a:pt x="26694" y="29562"/>
                    <a:pt x="29504" y="27776"/>
                    <a:pt x="33064" y="25537"/>
                  </a:cubicBezTo>
                  <a:cubicBezTo>
                    <a:pt x="34612" y="24549"/>
                    <a:pt x="36219" y="23537"/>
                    <a:pt x="37791" y="22156"/>
                  </a:cubicBezTo>
                  <a:cubicBezTo>
                    <a:pt x="40612" y="19679"/>
                    <a:pt x="41779" y="15727"/>
                    <a:pt x="42922" y="11905"/>
                  </a:cubicBezTo>
                  <a:cubicBezTo>
                    <a:pt x="44268" y="7368"/>
                    <a:pt x="45542" y="3082"/>
                    <a:pt x="49364" y="1784"/>
                  </a:cubicBezTo>
                  <a:cubicBezTo>
                    <a:pt x="49840" y="1618"/>
                    <a:pt x="50102" y="1094"/>
                    <a:pt x="49935" y="618"/>
                  </a:cubicBezTo>
                  <a:cubicBezTo>
                    <a:pt x="49802" y="237"/>
                    <a:pt x="49447" y="0"/>
                    <a:pt x="490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32"/>
            <p:cNvSpPr/>
            <p:nvPr/>
          </p:nvSpPr>
          <p:spPr>
            <a:xfrm>
              <a:off x="6329385" y="1021915"/>
              <a:ext cx="558941" cy="1032841"/>
            </a:xfrm>
            <a:custGeom>
              <a:avLst/>
              <a:gdLst/>
              <a:ahLst/>
              <a:cxnLst/>
              <a:rect l="l" t="t" r="r" b="b"/>
              <a:pathLst>
                <a:path w="53436" h="98742" extrusionOk="0">
                  <a:moveTo>
                    <a:pt x="52333" y="1"/>
                  </a:moveTo>
                  <a:cubicBezTo>
                    <a:pt x="52229" y="1"/>
                    <a:pt x="52123" y="17"/>
                    <a:pt x="52019" y="51"/>
                  </a:cubicBezTo>
                  <a:cubicBezTo>
                    <a:pt x="46983" y="1730"/>
                    <a:pt x="45423" y="6897"/>
                    <a:pt x="43899" y="11886"/>
                  </a:cubicBezTo>
                  <a:cubicBezTo>
                    <a:pt x="42768" y="15612"/>
                    <a:pt x="41601" y="19470"/>
                    <a:pt x="39005" y="21708"/>
                  </a:cubicBezTo>
                  <a:cubicBezTo>
                    <a:pt x="37458" y="23042"/>
                    <a:pt x="35803" y="24066"/>
                    <a:pt x="34207" y="25054"/>
                  </a:cubicBezTo>
                  <a:cubicBezTo>
                    <a:pt x="30350" y="27447"/>
                    <a:pt x="26694" y="29697"/>
                    <a:pt x="25647" y="35710"/>
                  </a:cubicBezTo>
                  <a:cubicBezTo>
                    <a:pt x="25337" y="37460"/>
                    <a:pt x="25123" y="39091"/>
                    <a:pt x="24920" y="40663"/>
                  </a:cubicBezTo>
                  <a:cubicBezTo>
                    <a:pt x="24111" y="46878"/>
                    <a:pt x="23527" y="51379"/>
                    <a:pt x="18170" y="56141"/>
                  </a:cubicBezTo>
                  <a:cubicBezTo>
                    <a:pt x="17562" y="56677"/>
                    <a:pt x="16931" y="57189"/>
                    <a:pt x="16276" y="57701"/>
                  </a:cubicBezTo>
                  <a:cubicBezTo>
                    <a:pt x="14467" y="59165"/>
                    <a:pt x="12586" y="60665"/>
                    <a:pt x="11312" y="62761"/>
                  </a:cubicBezTo>
                  <a:cubicBezTo>
                    <a:pt x="10145" y="64654"/>
                    <a:pt x="9680" y="66607"/>
                    <a:pt x="9228" y="68500"/>
                  </a:cubicBezTo>
                  <a:cubicBezTo>
                    <a:pt x="8823" y="70262"/>
                    <a:pt x="8430" y="71917"/>
                    <a:pt x="7513" y="73488"/>
                  </a:cubicBezTo>
                  <a:cubicBezTo>
                    <a:pt x="6882" y="74572"/>
                    <a:pt x="5918" y="75548"/>
                    <a:pt x="4906" y="76596"/>
                  </a:cubicBezTo>
                  <a:cubicBezTo>
                    <a:pt x="3525" y="78013"/>
                    <a:pt x="2096" y="79477"/>
                    <a:pt x="1358" y="81335"/>
                  </a:cubicBezTo>
                  <a:cubicBezTo>
                    <a:pt x="1" y="84799"/>
                    <a:pt x="417" y="88871"/>
                    <a:pt x="822" y="92812"/>
                  </a:cubicBezTo>
                  <a:cubicBezTo>
                    <a:pt x="1001" y="94586"/>
                    <a:pt x="1179" y="96253"/>
                    <a:pt x="1167" y="97789"/>
                  </a:cubicBezTo>
                  <a:cubicBezTo>
                    <a:pt x="1167" y="98313"/>
                    <a:pt x="1608" y="98742"/>
                    <a:pt x="2144" y="98742"/>
                  </a:cubicBezTo>
                  <a:cubicBezTo>
                    <a:pt x="2680" y="98742"/>
                    <a:pt x="3120" y="98313"/>
                    <a:pt x="3120" y="97789"/>
                  </a:cubicBezTo>
                  <a:cubicBezTo>
                    <a:pt x="3120" y="96158"/>
                    <a:pt x="2941" y="94443"/>
                    <a:pt x="2763" y="92610"/>
                  </a:cubicBezTo>
                  <a:cubicBezTo>
                    <a:pt x="2382" y="88907"/>
                    <a:pt x="1977" y="85061"/>
                    <a:pt x="3180" y="82025"/>
                  </a:cubicBezTo>
                  <a:cubicBezTo>
                    <a:pt x="3775" y="80513"/>
                    <a:pt x="5001" y="79251"/>
                    <a:pt x="6311" y="77918"/>
                  </a:cubicBezTo>
                  <a:cubicBezTo>
                    <a:pt x="7371" y="76834"/>
                    <a:pt x="8466" y="75715"/>
                    <a:pt x="9204" y="74441"/>
                  </a:cubicBezTo>
                  <a:cubicBezTo>
                    <a:pt x="10264" y="72619"/>
                    <a:pt x="10704" y="70738"/>
                    <a:pt x="11133" y="68940"/>
                  </a:cubicBezTo>
                  <a:cubicBezTo>
                    <a:pt x="11562" y="67107"/>
                    <a:pt x="11978" y="65380"/>
                    <a:pt x="12978" y="63737"/>
                  </a:cubicBezTo>
                  <a:cubicBezTo>
                    <a:pt x="14086" y="61939"/>
                    <a:pt x="15824" y="60534"/>
                    <a:pt x="17515" y="59177"/>
                  </a:cubicBezTo>
                  <a:cubicBezTo>
                    <a:pt x="18170" y="58653"/>
                    <a:pt x="18848" y="58117"/>
                    <a:pt x="19479" y="57558"/>
                  </a:cubicBezTo>
                  <a:cubicBezTo>
                    <a:pt x="25361" y="52319"/>
                    <a:pt x="26028" y="47283"/>
                    <a:pt x="26849" y="40901"/>
                  </a:cubicBezTo>
                  <a:cubicBezTo>
                    <a:pt x="27052" y="39353"/>
                    <a:pt x="27266" y="37746"/>
                    <a:pt x="27564" y="36031"/>
                  </a:cubicBezTo>
                  <a:cubicBezTo>
                    <a:pt x="28468" y="30864"/>
                    <a:pt x="31469" y="29007"/>
                    <a:pt x="35255" y="26661"/>
                  </a:cubicBezTo>
                  <a:cubicBezTo>
                    <a:pt x="36910" y="25637"/>
                    <a:pt x="38624" y="24578"/>
                    <a:pt x="40291" y="23137"/>
                  </a:cubicBezTo>
                  <a:cubicBezTo>
                    <a:pt x="43304" y="20541"/>
                    <a:pt x="44554" y="16422"/>
                    <a:pt x="45768" y="12433"/>
                  </a:cubicBezTo>
                  <a:cubicBezTo>
                    <a:pt x="47209" y="7695"/>
                    <a:pt x="48566" y="3218"/>
                    <a:pt x="52650" y="1861"/>
                  </a:cubicBezTo>
                  <a:cubicBezTo>
                    <a:pt x="53162" y="1694"/>
                    <a:pt x="53436" y="1146"/>
                    <a:pt x="53257" y="646"/>
                  </a:cubicBezTo>
                  <a:cubicBezTo>
                    <a:pt x="53115" y="248"/>
                    <a:pt x="52739" y="1"/>
                    <a:pt x="52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32"/>
            <p:cNvSpPr/>
            <p:nvPr/>
          </p:nvSpPr>
          <p:spPr>
            <a:xfrm>
              <a:off x="6405607" y="1021936"/>
              <a:ext cx="574505" cy="1061460"/>
            </a:xfrm>
            <a:custGeom>
              <a:avLst/>
              <a:gdLst/>
              <a:ahLst/>
              <a:cxnLst/>
              <a:rect l="l" t="t" r="r" b="b"/>
              <a:pathLst>
                <a:path w="54924" h="101478" extrusionOk="0">
                  <a:moveTo>
                    <a:pt x="53785" y="0"/>
                  </a:moveTo>
                  <a:cubicBezTo>
                    <a:pt x="53681" y="0"/>
                    <a:pt x="53575" y="16"/>
                    <a:pt x="53471" y="49"/>
                  </a:cubicBezTo>
                  <a:cubicBezTo>
                    <a:pt x="48304" y="1775"/>
                    <a:pt x="46685" y="7085"/>
                    <a:pt x="45125" y="12217"/>
                  </a:cubicBezTo>
                  <a:cubicBezTo>
                    <a:pt x="43970" y="16051"/>
                    <a:pt x="42767" y="20016"/>
                    <a:pt x="40100" y="22302"/>
                  </a:cubicBezTo>
                  <a:cubicBezTo>
                    <a:pt x="38505" y="23683"/>
                    <a:pt x="36814" y="24730"/>
                    <a:pt x="35171" y="25742"/>
                  </a:cubicBezTo>
                  <a:cubicBezTo>
                    <a:pt x="31207" y="28207"/>
                    <a:pt x="27444" y="30529"/>
                    <a:pt x="26373" y="36696"/>
                  </a:cubicBezTo>
                  <a:cubicBezTo>
                    <a:pt x="26051" y="38506"/>
                    <a:pt x="25837" y="40173"/>
                    <a:pt x="25622" y="41792"/>
                  </a:cubicBezTo>
                  <a:cubicBezTo>
                    <a:pt x="24789" y="48186"/>
                    <a:pt x="24182" y="52793"/>
                    <a:pt x="18681" y="57699"/>
                  </a:cubicBezTo>
                  <a:cubicBezTo>
                    <a:pt x="18062" y="58246"/>
                    <a:pt x="17407" y="58770"/>
                    <a:pt x="16740" y="59306"/>
                  </a:cubicBezTo>
                  <a:cubicBezTo>
                    <a:pt x="14871" y="60806"/>
                    <a:pt x="12942" y="62354"/>
                    <a:pt x="11633" y="64497"/>
                  </a:cubicBezTo>
                  <a:cubicBezTo>
                    <a:pt x="10442" y="66450"/>
                    <a:pt x="9966" y="68462"/>
                    <a:pt x="9501" y="70403"/>
                  </a:cubicBezTo>
                  <a:cubicBezTo>
                    <a:pt x="9073" y="72201"/>
                    <a:pt x="8668" y="73903"/>
                    <a:pt x="7727" y="75534"/>
                  </a:cubicBezTo>
                  <a:cubicBezTo>
                    <a:pt x="7084" y="76630"/>
                    <a:pt x="6096" y="77642"/>
                    <a:pt x="5048" y="78725"/>
                  </a:cubicBezTo>
                  <a:cubicBezTo>
                    <a:pt x="3632" y="80178"/>
                    <a:pt x="2155" y="81678"/>
                    <a:pt x="1405" y="83595"/>
                  </a:cubicBezTo>
                  <a:cubicBezTo>
                    <a:pt x="0" y="87155"/>
                    <a:pt x="441" y="91334"/>
                    <a:pt x="857" y="95382"/>
                  </a:cubicBezTo>
                  <a:cubicBezTo>
                    <a:pt x="1036" y="97204"/>
                    <a:pt x="1215" y="98930"/>
                    <a:pt x="1215" y="100502"/>
                  </a:cubicBezTo>
                  <a:cubicBezTo>
                    <a:pt x="1215" y="101037"/>
                    <a:pt x="1667" y="101478"/>
                    <a:pt x="2215" y="101478"/>
                  </a:cubicBezTo>
                  <a:cubicBezTo>
                    <a:pt x="2774" y="101478"/>
                    <a:pt x="3215" y="101049"/>
                    <a:pt x="3215" y="100502"/>
                  </a:cubicBezTo>
                  <a:cubicBezTo>
                    <a:pt x="3227" y="98835"/>
                    <a:pt x="3036" y="97061"/>
                    <a:pt x="2846" y="95180"/>
                  </a:cubicBezTo>
                  <a:cubicBezTo>
                    <a:pt x="2453" y="91370"/>
                    <a:pt x="2048" y="87429"/>
                    <a:pt x="3274" y="84297"/>
                  </a:cubicBezTo>
                  <a:cubicBezTo>
                    <a:pt x="3882" y="82749"/>
                    <a:pt x="5156" y="81452"/>
                    <a:pt x="6501" y="80071"/>
                  </a:cubicBezTo>
                  <a:cubicBezTo>
                    <a:pt x="7585" y="78963"/>
                    <a:pt x="8704" y="77820"/>
                    <a:pt x="9466" y="76499"/>
                  </a:cubicBezTo>
                  <a:cubicBezTo>
                    <a:pt x="10561" y="74629"/>
                    <a:pt x="11014" y="72701"/>
                    <a:pt x="11454" y="70843"/>
                  </a:cubicBezTo>
                  <a:cubicBezTo>
                    <a:pt x="11895" y="68962"/>
                    <a:pt x="12311" y="67188"/>
                    <a:pt x="13347" y="65509"/>
                  </a:cubicBezTo>
                  <a:cubicBezTo>
                    <a:pt x="14490" y="63652"/>
                    <a:pt x="16276" y="62211"/>
                    <a:pt x="18014" y="60818"/>
                  </a:cubicBezTo>
                  <a:cubicBezTo>
                    <a:pt x="18681" y="60282"/>
                    <a:pt x="19384" y="59723"/>
                    <a:pt x="20027" y="59151"/>
                  </a:cubicBezTo>
                  <a:cubicBezTo>
                    <a:pt x="26075" y="53758"/>
                    <a:pt x="26754" y="48590"/>
                    <a:pt x="27611" y="42042"/>
                  </a:cubicBezTo>
                  <a:cubicBezTo>
                    <a:pt x="27813" y="40447"/>
                    <a:pt x="28039" y="38792"/>
                    <a:pt x="28337" y="37030"/>
                  </a:cubicBezTo>
                  <a:cubicBezTo>
                    <a:pt x="29278" y="31719"/>
                    <a:pt x="32350" y="29814"/>
                    <a:pt x="36243" y="27397"/>
                  </a:cubicBezTo>
                  <a:cubicBezTo>
                    <a:pt x="37945" y="26350"/>
                    <a:pt x="39708" y="25254"/>
                    <a:pt x="41422" y="23778"/>
                  </a:cubicBezTo>
                  <a:cubicBezTo>
                    <a:pt x="44518" y="21111"/>
                    <a:pt x="45804" y="16872"/>
                    <a:pt x="47054" y="12777"/>
                  </a:cubicBezTo>
                  <a:cubicBezTo>
                    <a:pt x="48530" y="7907"/>
                    <a:pt x="49923" y="3299"/>
                    <a:pt x="54114" y="1906"/>
                  </a:cubicBezTo>
                  <a:cubicBezTo>
                    <a:pt x="54638" y="1728"/>
                    <a:pt x="54924" y="1180"/>
                    <a:pt x="54745" y="668"/>
                  </a:cubicBezTo>
                  <a:cubicBezTo>
                    <a:pt x="54602" y="257"/>
                    <a:pt x="54206" y="0"/>
                    <a:pt x="53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32"/>
            <p:cNvSpPr/>
            <p:nvPr/>
          </p:nvSpPr>
          <p:spPr>
            <a:xfrm>
              <a:off x="5969467" y="626904"/>
              <a:ext cx="1253254" cy="431161"/>
            </a:xfrm>
            <a:custGeom>
              <a:avLst/>
              <a:gdLst/>
              <a:ahLst/>
              <a:cxnLst/>
              <a:rect l="l" t="t" r="r" b="b"/>
              <a:pathLst>
                <a:path w="119814" h="41220" extrusionOk="0">
                  <a:moveTo>
                    <a:pt x="79237" y="1"/>
                  </a:moveTo>
                  <a:cubicBezTo>
                    <a:pt x="64842" y="1"/>
                    <a:pt x="52198" y="7442"/>
                    <a:pt x="44994" y="18741"/>
                  </a:cubicBezTo>
                  <a:cubicBezTo>
                    <a:pt x="40291" y="15241"/>
                    <a:pt x="34410" y="13205"/>
                    <a:pt x="28028" y="13205"/>
                  </a:cubicBezTo>
                  <a:cubicBezTo>
                    <a:pt x="12550" y="13205"/>
                    <a:pt x="1" y="25123"/>
                    <a:pt x="1" y="41220"/>
                  </a:cubicBezTo>
                  <a:lnTo>
                    <a:pt x="119813" y="40577"/>
                  </a:lnTo>
                  <a:cubicBezTo>
                    <a:pt x="119813" y="18039"/>
                    <a:pt x="101644" y="1"/>
                    <a:pt x="79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2"/>
            <p:cNvSpPr/>
            <p:nvPr/>
          </p:nvSpPr>
          <p:spPr>
            <a:xfrm>
              <a:off x="6063125" y="811721"/>
              <a:ext cx="1365459" cy="1608560"/>
            </a:xfrm>
            <a:custGeom>
              <a:avLst/>
              <a:gdLst/>
              <a:ahLst/>
              <a:cxnLst/>
              <a:rect l="l" t="t" r="r" b="b"/>
              <a:pathLst>
                <a:path w="130541" h="153782" extrusionOk="0">
                  <a:moveTo>
                    <a:pt x="52566" y="0"/>
                  </a:moveTo>
                  <a:cubicBezTo>
                    <a:pt x="52566" y="0"/>
                    <a:pt x="0" y="150995"/>
                    <a:pt x="798" y="153400"/>
                  </a:cubicBezTo>
                  <a:lnTo>
                    <a:pt x="130540" y="153781"/>
                  </a:lnTo>
                  <a:lnTo>
                    <a:pt x="52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2"/>
            <p:cNvSpPr/>
            <p:nvPr/>
          </p:nvSpPr>
          <p:spPr>
            <a:xfrm>
              <a:off x="6300494" y="822558"/>
              <a:ext cx="1128090" cy="1597723"/>
            </a:xfrm>
            <a:custGeom>
              <a:avLst/>
              <a:gdLst/>
              <a:ahLst/>
              <a:cxnLst/>
              <a:rect l="l" t="t" r="r" b="b"/>
              <a:pathLst>
                <a:path w="107848" h="152746" extrusionOk="0">
                  <a:moveTo>
                    <a:pt x="30409" y="0"/>
                  </a:moveTo>
                  <a:cubicBezTo>
                    <a:pt x="27111" y="11073"/>
                    <a:pt x="35517" y="19693"/>
                    <a:pt x="39815" y="29361"/>
                  </a:cubicBezTo>
                  <a:cubicBezTo>
                    <a:pt x="40994" y="32028"/>
                    <a:pt x="42148" y="35124"/>
                    <a:pt x="41398" y="38065"/>
                  </a:cubicBezTo>
                  <a:cubicBezTo>
                    <a:pt x="40720" y="40767"/>
                    <a:pt x="38541" y="42744"/>
                    <a:pt x="36457" y="44422"/>
                  </a:cubicBezTo>
                  <a:cubicBezTo>
                    <a:pt x="31088" y="48780"/>
                    <a:pt x="19967" y="54971"/>
                    <a:pt x="23468" y="63520"/>
                  </a:cubicBezTo>
                  <a:cubicBezTo>
                    <a:pt x="24968" y="67175"/>
                    <a:pt x="28421" y="69926"/>
                    <a:pt x="31480" y="72247"/>
                  </a:cubicBezTo>
                  <a:cubicBezTo>
                    <a:pt x="34564" y="74593"/>
                    <a:pt x="37267" y="77046"/>
                    <a:pt x="39327" y="80379"/>
                  </a:cubicBezTo>
                  <a:cubicBezTo>
                    <a:pt x="43458" y="87059"/>
                    <a:pt x="45089" y="96298"/>
                    <a:pt x="41875" y="103692"/>
                  </a:cubicBezTo>
                  <a:cubicBezTo>
                    <a:pt x="39017" y="110276"/>
                    <a:pt x="32362" y="113598"/>
                    <a:pt x="26218" y="116527"/>
                  </a:cubicBezTo>
                  <a:cubicBezTo>
                    <a:pt x="19027" y="119956"/>
                    <a:pt x="11049" y="123837"/>
                    <a:pt x="6180" y="130397"/>
                  </a:cubicBezTo>
                  <a:cubicBezTo>
                    <a:pt x="1584" y="136600"/>
                    <a:pt x="0" y="145328"/>
                    <a:pt x="3286" y="152436"/>
                  </a:cubicBezTo>
                  <a:lnTo>
                    <a:pt x="107847" y="152745"/>
                  </a:lnTo>
                  <a:lnTo>
                    <a:pt x="107847" y="152745"/>
                  </a:lnTo>
                  <a:lnTo>
                    <a:pt x="304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32"/>
            <p:cNvSpPr/>
            <p:nvPr/>
          </p:nvSpPr>
          <p:spPr>
            <a:xfrm>
              <a:off x="5650897" y="1512499"/>
              <a:ext cx="1034682" cy="1200818"/>
            </a:xfrm>
            <a:custGeom>
              <a:avLst/>
              <a:gdLst/>
              <a:ahLst/>
              <a:cxnLst/>
              <a:rect l="l" t="t" r="r" b="b"/>
              <a:pathLst>
                <a:path w="98918" h="114801" extrusionOk="0">
                  <a:moveTo>
                    <a:pt x="34719" y="1"/>
                  </a:moveTo>
                  <a:cubicBezTo>
                    <a:pt x="34719" y="1"/>
                    <a:pt x="0" y="112693"/>
                    <a:pt x="608" y="114515"/>
                  </a:cubicBezTo>
                  <a:lnTo>
                    <a:pt x="98917" y="114801"/>
                  </a:lnTo>
                  <a:lnTo>
                    <a:pt x="34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32"/>
            <p:cNvSpPr/>
            <p:nvPr/>
          </p:nvSpPr>
          <p:spPr>
            <a:xfrm>
              <a:off x="5859124" y="1525459"/>
              <a:ext cx="826455" cy="1187859"/>
            </a:xfrm>
            <a:custGeom>
              <a:avLst/>
              <a:gdLst/>
              <a:ahLst/>
              <a:cxnLst/>
              <a:rect l="l" t="t" r="r" b="b"/>
              <a:pathLst>
                <a:path w="79011" h="113562" extrusionOk="0">
                  <a:moveTo>
                    <a:pt x="15514" y="0"/>
                  </a:moveTo>
                  <a:cubicBezTo>
                    <a:pt x="14240" y="3774"/>
                    <a:pt x="14264" y="8084"/>
                    <a:pt x="14586" y="11954"/>
                  </a:cubicBezTo>
                  <a:cubicBezTo>
                    <a:pt x="14967" y="16478"/>
                    <a:pt x="15788" y="20872"/>
                    <a:pt x="18658" y="24491"/>
                  </a:cubicBezTo>
                  <a:cubicBezTo>
                    <a:pt x="21968" y="28658"/>
                    <a:pt x="26421" y="31944"/>
                    <a:pt x="29230" y="36493"/>
                  </a:cubicBezTo>
                  <a:cubicBezTo>
                    <a:pt x="31945" y="40886"/>
                    <a:pt x="32993" y="46030"/>
                    <a:pt x="28873" y="49649"/>
                  </a:cubicBezTo>
                  <a:cubicBezTo>
                    <a:pt x="24492" y="53495"/>
                    <a:pt x="9788" y="52661"/>
                    <a:pt x="13359" y="61877"/>
                  </a:cubicBezTo>
                  <a:cubicBezTo>
                    <a:pt x="14455" y="64710"/>
                    <a:pt x="17098" y="66603"/>
                    <a:pt x="19705" y="68151"/>
                  </a:cubicBezTo>
                  <a:cubicBezTo>
                    <a:pt x="25218" y="71449"/>
                    <a:pt x="31171" y="75628"/>
                    <a:pt x="34052" y="81582"/>
                  </a:cubicBezTo>
                  <a:cubicBezTo>
                    <a:pt x="36934" y="87547"/>
                    <a:pt x="32433" y="93559"/>
                    <a:pt x="26432" y="94952"/>
                  </a:cubicBezTo>
                  <a:cubicBezTo>
                    <a:pt x="22289" y="95905"/>
                    <a:pt x="17967" y="95464"/>
                    <a:pt x="13776" y="96000"/>
                  </a:cubicBezTo>
                  <a:cubicBezTo>
                    <a:pt x="9287" y="96560"/>
                    <a:pt x="5037" y="98869"/>
                    <a:pt x="2429" y="102656"/>
                  </a:cubicBezTo>
                  <a:cubicBezTo>
                    <a:pt x="132" y="105977"/>
                    <a:pt x="1" y="109716"/>
                    <a:pt x="941" y="113335"/>
                  </a:cubicBezTo>
                  <a:lnTo>
                    <a:pt x="79010" y="113562"/>
                  </a:lnTo>
                  <a:lnTo>
                    <a:pt x="155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2"/>
            <p:cNvSpPr/>
            <p:nvPr/>
          </p:nvSpPr>
          <p:spPr>
            <a:xfrm>
              <a:off x="5609674" y="516069"/>
              <a:ext cx="2737131" cy="2251672"/>
            </a:xfrm>
            <a:custGeom>
              <a:avLst/>
              <a:gdLst/>
              <a:ahLst/>
              <a:cxnLst/>
              <a:rect l="l" t="t" r="r" b="b"/>
              <a:pathLst>
                <a:path w="261676" h="215265" extrusionOk="0">
                  <a:moveTo>
                    <a:pt x="233732" y="215265"/>
                  </a:moveTo>
                  <a:lnTo>
                    <a:pt x="3834" y="215265"/>
                  </a:lnTo>
                  <a:cubicBezTo>
                    <a:pt x="3858" y="203704"/>
                    <a:pt x="0" y="186213"/>
                    <a:pt x="7263" y="176819"/>
                  </a:cubicBezTo>
                  <a:cubicBezTo>
                    <a:pt x="15443" y="166235"/>
                    <a:pt x="29957" y="171224"/>
                    <a:pt x="39124" y="176998"/>
                  </a:cubicBezTo>
                  <a:cubicBezTo>
                    <a:pt x="45923" y="181284"/>
                    <a:pt x="55579" y="185463"/>
                    <a:pt x="63413" y="181844"/>
                  </a:cubicBezTo>
                  <a:cubicBezTo>
                    <a:pt x="72188" y="177796"/>
                    <a:pt x="75700" y="170473"/>
                    <a:pt x="76105" y="161675"/>
                  </a:cubicBezTo>
                  <a:cubicBezTo>
                    <a:pt x="76653" y="149649"/>
                    <a:pt x="75986" y="136291"/>
                    <a:pt x="81403" y="125194"/>
                  </a:cubicBezTo>
                  <a:cubicBezTo>
                    <a:pt x="88297" y="111085"/>
                    <a:pt x="99501" y="114645"/>
                    <a:pt x="111812" y="110049"/>
                  </a:cubicBezTo>
                  <a:cubicBezTo>
                    <a:pt x="120432" y="106847"/>
                    <a:pt x="119825" y="97310"/>
                    <a:pt x="121801" y="89630"/>
                  </a:cubicBezTo>
                  <a:cubicBezTo>
                    <a:pt x="126933" y="69771"/>
                    <a:pt x="120325" y="51006"/>
                    <a:pt x="129528" y="32230"/>
                  </a:cubicBezTo>
                  <a:cubicBezTo>
                    <a:pt x="144911" y="881"/>
                    <a:pt x="188667" y="0"/>
                    <a:pt x="205062" y="22312"/>
                  </a:cubicBezTo>
                  <a:cubicBezTo>
                    <a:pt x="220278" y="43017"/>
                    <a:pt x="219159" y="70687"/>
                    <a:pt x="217670" y="95059"/>
                  </a:cubicBezTo>
                  <a:cubicBezTo>
                    <a:pt x="216825" y="108978"/>
                    <a:pt x="214158" y="122777"/>
                    <a:pt x="215432" y="136779"/>
                  </a:cubicBezTo>
                  <a:cubicBezTo>
                    <a:pt x="216004" y="143137"/>
                    <a:pt x="217135" y="150388"/>
                    <a:pt x="221195" y="155579"/>
                  </a:cubicBezTo>
                  <a:cubicBezTo>
                    <a:pt x="226683" y="162580"/>
                    <a:pt x="238721" y="163234"/>
                    <a:pt x="245864" y="168676"/>
                  </a:cubicBezTo>
                  <a:cubicBezTo>
                    <a:pt x="261676" y="180737"/>
                    <a:pt x="259473" y="197643"/>
                    <a:pt x="259473" y="215265"/>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2"/>
            <p:cNvSpPr/>
            <p:nvPr/>
          </p:nvSpPr>
          <p:spPr>
            <a:xfrm>
              <a:off x="7369663" y="818322"/>
              <a:ext cx="377491" cy="475627"/>
            </a:xfrm>
            <a:custGeom>
              <a:avLst/>
              <a:gdLst/>
              <a:ahLst/>
              <a:cxnLst/>
              <a:rect l="l" t="t" r="r" b="b"/>
              <a:pathLst>
                <a:path w="36089" h="45471" extrusionOk="0">
                  <a:moveTo>
                    <a:pt x="10883" y="1"/>
                  </a:moveTo>
                  <a:lnTo>
                    <a:pt x="6847" y="39077"/>
                  </a:lnTo>
                  <a:lnTo>
                    <a:pt x="5025" y="15324"/>
                  </a:lnTo>
                  <a:lnTo>
                    <a:pt x="1" y="45470"/>
                  </a:lnTo>
                  <a:lnTo>
                    <a:pt x="35636" y="44554"/>
                  </a:lnTo>
                  <a:cubicBezTo>
                    <a:pt x="35636" y="43184"/>
                    <a:pt x="36088" y="5730"/>
                    <a:pt x="36088" y="5727"/>
                  </a:cubicBezTo>
                  <a:lnTo>
                    <a:pt x="36088" y="5727"/>
                  </a:lnTo>
                  <a:lnTo>
                    <a:pt x="29695" y="33588"/>
                  </a:lnTo>
                  <a:lnTo>
                    <a:pt x="27861" y="16229"/>
                  </a:lnTo>
                  <a:lnTo>
                    <a:pt x="24206" y="37243"/>
                  </a:lnTo>
                  <a:lnTo>
                    <a:pt x="20551" y="2989"/>
                  </a:lnTo>
                  <a:lnTo>
                    <a:pt x="17360" y="36791"/>
                  </a:lnTo>
                  <a:lnTo>
                    <a:pt x="12788" y="19884"/>
                  </a:lnTo>
                  <a:lnTo>
                    <a:pt x="10966" y="31766"/>
                  </a:lnTo>
                  <a:lnTo>
                    <a:pt x="108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2"/>
            <p:cNvSpPr/>
            <p:nvPr/>
          </p:nvSpPr>
          <p:spPr>
            <a:xfrm>
              <a:off x="7548006" y="1200258"/>
              <a:ext cx="464100" cy="1599742"/>
            </a:xfrm>
            <a:custGeom>
              <a:avLst/>
              <a:gdLst/>
              <a:ahLst/>
              <a:cxnLst/>
              <a:rect l="l" t="t" r="r" b="b"/>
              <a:pathLst>
                <a:path w="44369" h="152939" extrusionOk="0">
                  <a:moveTo>
                    <a:pt x="6201" y="0"/>
                  </a:moveTo>
                  <a:cubicBezTo>
                    <a:pt x="4031" y="0"/>
                    <a:pt x="1887" y="696"/>
                    <a:pt x="0" y="2325"/>
                  </a:cubicBezTo>
                  <a:cubicBezTo>
                    <a:pt x="2596" y="6635"/>
                    <a:pt x="1512" y="12993"/>
                    <a:pt x="2191" y="17636"/>
                  </a:cubicBezTo>
                  <a:cubicBezTo>
                    <a:pt x="4298" y="32174"/>
                    <a:pt x="5001" y="46354"/>
                    <a:pt x="5858" y="60998"/>
                  </a:cubicBezTo>
                  <a:cubicBezTo>
                    <a:pt x="6715" y="75393"/>
                    <a:pt x="5346" y="89764"/>
                    <a:pt x="5215" y="104182"/>
                  </a:cubicBezTo>
                  <a:cubicBezTo>
                    <a:pt x="5096" y="118422"/>
                    <a:pt x="4215" y="133769"/>
                    <a:pt x="631" y="147473"/>
                  </a:cubicBezTo>
                  <a:cubicBezTo>
                    <a:pt x="7632" y="149045"/>
                    <a:pt x="15228" y="148640"/>
                    <a:pt x="22360" y="149962"/>
                  </a:cubicBezTo>
                  <a:cubicBezTo>
                    <a:pt x="28635" y="151129"/>
                    <a:pt x="37576" y="150664"/>
                    <a:pt x="43291" y="152938"/>
                  </a:cubicBezTo>
                  <a:cubicBezTo>
                    <a:pt x="44369" y="146407"/>
                    <a:pt x="42371" y="144481"/>
                    <a:pt x="39064" y="144481"/>
                  </a:cubicBezTo>
                  <a:cubicBezTo>
                    <a:pt x="34313" y="144481"/>
                    <a:pt x="26861" y="148456"/>
                    <a:pt x="21950" y="148456"/>
                  </a:cubicBezTo>
                  <a:cubicBezTo>
                    <a:pt x="19288" y="148456"/>
                    <a:pt x="17373" y="147289"/>
                    <a:pt x="17038" y="143687"/>
                  </a:cubicBezTo>
                  <a:cubicBezTo>
                    <a:pt x="16133" y="133853"/>
                    <a:pt x="29766" y="131686"/>
                    <a:pt x="20812" y="120601"/>
                  </a:cubicBezTo>
                  <a:cubicBezTo>
                    <a:pt x="17812" y="116874"/>
                    <a:pt x="14335" y="116005"/>
                    <a:pt x="14669" y="110481"/>
                  </a:cubicBezTo>
                  <a:cubicBezTo>
                    <a:pt x="15074" y="103932"/>
                    <a:pt x="20122" y="104444"/>
                    <a:pt x="23206" y="100015"/>
                  </a:cubicBezTo>
                  <a:cubicBezTo>
                    <a:pt x="27778" y="93443"/>
                    <a:pt x="22622" y="88823"/>
                    <a:pt x="18991" y="83620"/>
                  </a:cubicBezTo>
                  <a:cubicBezTo>
                    <a:pt x="13907" y="76322"/>
                    <a:pt x="16252" y="72559"/>
                    <a:pt x="21384" y="66618"/>
                  </a:cubicBezTo>
                  <a:cubicBezTo>
                    <a:pt x="25765" y="61546"/>
                    <a:pt x="28230" y="57081"/>
                    <a:pt x="25670" y="50414"/>
                  </a:cubicBezTo>
                  <a:cubicBezTo>
                    <a:pt x="22598" y="42401"/>
                    <a:pt x="13835" y="39401"/>
                    <a:pt x="15538" y="29780"/>
                  </a:cubicBezTo>
                  <a:cubicBezTo>
                    <a:pt x="16681" y="23280"/>
                    <a:pt x="21229" y="19100"/>
                    <a:pt x="20169" y="12159"/>
                  </a:cubicBezTo>
                  <a:cubicBezTo>
                    <a:pt x="19253" y="6083"/>
                    <a:pt x="12613" y="0"/>
                    <a:pt x="6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2"/>
            <p:cNvSpPr/>
            <p:nvPr/>
          </p:nvSpPr>
          <p:spPr>
            <a:xfrm>
              <a:off x="7459703" y="1174579"/>
              <a:ext cx="500260" cy="1601510"/>
            </a:xfrm>
            <a:custGeom>
              <a:avLst/>
              <a:gdLst/>
              <a:ahLst/>
              <a:cxnLst/>
              <a:rect l="l" t="t" r="r" b="b"/>
              <a:pathLst>
                <a:path w="47826" h="153108" extrusionOk="0">
                  <a:moveTo>
                    <a:pt x="6564" y="0"/>
                  </a:moveTo>
                  <a:cubicBezTo>
                    <a:pt x="4265" y="0"/>
                    <a:pt x="1997" y="690"/>
                    <a:pt x="1" y="2303"/>
                  </a:cubicBezTo>
                  <a:cubicBezTo>
                    <a:pt x="2787" y="6625"/>
                    <a:pt x="1668" y="12971"/>
                    <a:pt x="2394" y="17626"/>
                  </a:cubicBezTo>
                  <a:cubicBezTo>
                    <a:pt x="4704" y="32176"/>
                    <a:pt x="5490" y="46356"/>
                    <a:pt x="6466" y="61013"/>
                  </a:cubicBezTo>
                  <a:cubicBezTo>
                    <a:pt x="7430" y="75419"/>
                    <a:pt x="6025" y="89790"/>
                    <a:pt x="5942" y="104208"/>
                  </a:cubicBezTo>
                  <a:cubicBezTo>
                    <a:pt x="5859" y="118448"/>
                    <a:pt x="4978" y="133784"/>
                    <a:pt x="1215" y="147476"/>
                  </a:cubicBezTo>
                  <a:cubicBezTo>
                    <a:pt x="8680" y="149083"/>
                    <a:pt x="16777" y="148702"/>
                    <a:pt x="24385" y="150059"/>
                  </a:cubicBezTo>
                  <a:cubicBezTo>
                    <a:pt x="31076" y="151250"/>
                    <a:pt x="40601" y="150809"/>
                    <a:pt x="46697" y="153107"/>
                  </a:cubicBezTo>
                  <a:cubicBezTo>
                    <a:pt x="47826" y="146560"/>
                    <a:pt x="45675" y="144636"/>
                    <a:pt x="42133" y="144636"/>
                  </a:cubicBezTo>
                  <a:cubicBezTo>
                    <a:pt x="37082" y="144636"/>
                    <a:pt x="29203" y="148551"/>
                    <a:pt x="23980" y="148551"/>
                  </a:cubicBezTo>
                  <a:cubicBezTo>
                    <a:pt x="21125" y="148551"/>
                    <a:pt x="19064" y="147381"/>
                    <a:pt x="18694" y="143761"/>
                  </a:cubicBezTo>
                  <a:cubicBezTo>
                    <a:pt x="17682" y="133915"/>
                    <a:pt x="32207" y="131807"/>
                    <a:pt x="22635" y="120675"/>
                  </a:cubicBezTo>
                  <a:cubicBezTo>
                    <a:pt x="19408" y="116936"/>
                    <a:pt x="15705" y="116055"/>
                    <a:pt x="16038" y="110531"/>
                  </a:cubicBezTo>
                  <a:cubicBezTo>
                    <a:pt x="16443" y="103994"/>
                    <a:pt x="21825" y="104518"/>
                    <a:pt x="25099" y="100101"/>
                  </a:cubicBezTo>
                  <a:cubicBezTo>
                    <a:pt x="29957" y="93552"/>
                    <a:pt x="24432" y="88909"/>
                    <a:pt x="20539" y="83682"/>
                  </a:cubicBezTo>
                  <a:cubicBezTo>
                    <a:pt x="15098" y="76372"/>
                    <a:pt x="17586" y="72609"/>
                    <a:pt x="23027" y="66692"/>
                  </a:cubicBezTo>
                  <a:cubicBezTo>
                    <a:pt x="27695" y="61632"/>
                    <a:pt x="30290" y="57179"/>
                    <a:pt x="27540" y="50500"/>
                  </a:cubicBezTo>
                  <a:cubicBezTo>
                    <a:pt x="24242" y="42463"/>
                    <a:pt x="14884" y="39439"/>
                    <a:pt x="16669" y="29818"/>
                  </a:cubicBezTo>
                  <a:cubicBezTo>
                    <a:pt x="17860" y="23318"/>
                    <a:pt x="22682" y="19162"/>
                    <a:pt x="21539" y="12221"/>
                  </a:cubicBezTo>
                  <a:cubicBezTo>
                    <a:pt x="20532" y="6124"/>
                    <a:pt x="13412" y="0"/>
                    <a:pt x="6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2"/>
            <p:cNvSpPr/>
            <p:nvPr/>
          </p:nvSpPr>
          <p:spPr>
            <a:xfrm>
              <a:off x="7376012" y="1104727"/>
              <a:ext cx="464027" cy="1599752"/>
            </a:xfrm>
            <a:custGeom>
              <a:avLst/>
              <a:gdLst/>
              <a:ahLst/>
              <a:cxnLst/>
              <a:rect l="l" t="t" r="r" b="b"/>
              <a:pathLst>
                <a:path w="44362" h="152940" extrusionOk="0">
                  <a:moveTo>
                    <a:pt x="6199" y="1"/>
                  </a:moveTo>
                  <a:cubicBezTo>
                    <a:pt x="4031" y="1"/>
                    <a:pt x="1888" y="697"/>
                    <a:pt x="1" y="2326"/>
                  </a:cubicBezTo>
                  <a:cubicBezTo>
                    <a:pt x="2596" y="6636"/>
                    <a:pt x="1513" y="12982"/>
                    <a:pt x="2191" y="17637"/>
                  </a:cubicBezTo>
                  <a:cubicBezTo>
                    <a:pt x="4299" y="32174"/>
                    <a:pt x="4989" y="46355"/>
                    <a:pt x="5859" y="60988"/>
                  </a:cubicBezTo>
                  <a:cubicBezTo>
                    <a:pt x="6704" y="75394"/>
                    <a:pt x="5335" y="89765"/>
                    <a:pt x="5216" y="104183"/>
                  </a:cubicBezTo>
                  <a:cubicBezTo>
                    <a:pt x="5085" y="118423"/>
                    <a:pt x="4204" y="133758"/>
                    <a:pt x="620" y="147462"/>
                  </a:cubicBezTo>
                  <a:cubicBezTo>
                    <a:pt x="7621" y="149046"/>
                    <a:pt x="15229" y="148641"/>
                    <a:pt x="22361" y="149963"/>
                  </a:cubicBezTo>
                  <a:cubicBezTo>
                    <a:pt x="28635" y="151130"/>
                    <a:pt x="37577" y="150665"/>
                    <a:pt x="43280" y="152939"/>
                  </a:cubicBezTo>
                  <a:cubicBezTo>
                    <a:pt x="44361" y="146408"/>
                    <a:pt x="42366" y="144482"/>
                    <a:pt x="39061" y="144482"/>
                  </a:cubicBezTo>
                  <a:cubicBezTo>
                    <a:pt x="34312" y="144482"/>
                    <a:pt x="26861" y="148457"/>
                    <a:pt x="21950" y="148457"/>
                  </a:cubicBezTo>
                  <a:cubicBezTo>
                    <a:pt x="19289" y="148457"/>
                    <a:pt x="17373" y="147290"/>
                    <a:pt x="17039" y="143688"/>
                  </a:cubicBezTo>
                  <a:cubicBezTo>
                    <a:pt x="16134" y="133854"/>
                    <a:pt x="29766" y="131687"/>
                    <a:pt x="20813" y="120602"/>
                  </a:cubicBezTo>
                  <a:cubicBezTo>
                    <a:pt x="17801" y="116863"/>
                    <a:pt x="14336" y="115994"/>
                    <a:pt x="14669" y="110470"/>
                  </a:cubicBezTo>
                  <a:cubicBezTo>
                    <a:pt x="15074" y="103933"/>
                    <a:pt x="20122" y="104445"/>
                    <a:pt x="23206" y="100016"/>
                  </a:cubicBezTo>
                  <a:cubicBezTo>
                    <a:pt x="27778" y="93444"/>
                    <a:pt x="22623" y="88824"/>
                    <a:pt x="18979" y="83609"/>
                  </a:cubicBezTo>
                  <a:cubicBezTo>
                    <a:pt x="13895" y="76323"/>
                    <a:pt x="16253" y="72560"/>
                    <a:pt x="21384" y="66619"/>
                  </a:cubicBezTo>
                  <a:cubicBezTo>
                    <a:pt x="25766" y="61535"/>
                    <a:pt x="28219" y="57082"/>
                    <a:pt x="25671" y="50415"/>
                  </a:cubicBezTo>
                  <a:cubicBezTo>
                    <a:pt x="22599" y="42390"/>
                    <a:pt x="13836" y="39402"/>
                    <a:pt x="15526" y="29769"/>
                  </a:cubicBezTo>
                  <a:cubicBezTo>
                    <a:pt x="16681" y="23269"/>
                    <a:pt x="21218" y="19101"/>
                    <a:pt x="20170" y="12160"/>
                  </a:cubicBezTo>
                  <a:cubicBezTo>
                    <a:pt x="19245" y="6084"/>
                    <a:pt x="12609" y="1"/>
                    <a:pt x="6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2"/>
            <p:cNvSpPr/>
            <p:nvPr/>
          </p:nvSpPr>
          <p:spPr>
            <a:xfrm>
              <a:off x="6962790" y="250992"/>
              <a:ext cx="255820" cy="556451"/>
            </a:xfrm>
            <a:custGeom>
              <a:avLst/>
              <a:gdLst/>
              <a:ahLst/>
              <a:cxnLst/>
              <a:rect l="l" t="t" r="r" b="b"/>
              <a:pathLst>
                <a:path w="24457" h="53198" extrusionOk="0">
                  <a:moveTo>
                    <a:pt x="10664" y="1"/>
                  </a:moveTo>
                  <a:cubicBezTo>
                    <a:pt x="7865" y="1"/>
                    <a:pt x="5413" y="1400"/>
                    <a:pt x="4573" y="5030"/>
                  </a:cubicBezTo>
                  <a:cubicBezTo>
                    <a:pt x="3073" y="11519"/>
                    <a:pt x="9359" y="14103"/>
                    <a:pt x="11216" y="19413"/>
                  </a:cubicBezTo>
                  <a:cubicBezTo>
                    <a:pt x="14753" y="29485"/>
                    <a:pt x="1" y="32605"/>
                    <a:pt x="1965" y="43618"/>
                  </a:cubicBezTo>
                  <a:cubicBezTo>
                    <a:pt x="2910" y="48897"/>
                    <a:pt x="9192" y="53198"/>
                    <a:pt x="14240" y="53198"/>
                  </a:cubicBezTo>
                  <a:cubicBezTo>
                    <a:pt x="16889" y="53198"/>
                    <a:pt x="19197" y="52014"/>
                    <a:pt x="20218" y="49166"/>
                  </a:cubicBezTo>
                  <a:cubicBezTo>
                    <a:pt x="22742" y="42070"/>
                    <a:pt x="19682" y="32248"/>
                    <a:pt x="21754" y="24413"/>
                  </a:cubicBezTo>
                  <a:cubicBezTo>
                    <a:pt x="23361" y="18341"/>
                    <a:pt x="24456" y="10650"/>
                    <a:pt x="20491" y="5173"/>
                  </a:cubicBezTo>
                  <a:cubicBezTo>
                    <a:pt x="19956" y="4435"/>
                    <a:pt x="19289" y="3744"/>
                    <a:pt x="18527" y="3101"/>
                  </a:cubicBezTo>
                  <a:cubicBezTo>
                    <a:pt x="16323" y="1275"/>
                    <a:pt x="13335" y="1"/>
                    <a:pt x="10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32"/>
            <p:cNvSpPr/>
            <p:nvPr/>
          </p:nvSpPr>
          <p:spPr>
            <a:xfrm>
              <a:off x="7226319" y="544092"/>
              <a:ext cx="174494" cy="393945"/>
            </a:xfrm>
            <a:custGeom>
              <a:avLst/>
              <a:gdLst/>
              <a:ahLst/>
              <a:cxnLst/>
              <a:rect l="l" t="t" r="r" b="b"/>
              <a:pathLst>
                <a:path w="16682" h="37662" extrusionOk="0">
                  <a:moveTo>
                    <a:pt x="7264" y="0"/>
                  </a:moveTo>
                  <a:cubicBezTo>
                    <a:pt x="5357" y="0"/>
                    <a:pt x="3686" y="991"/>
                    <a:pt x="3108" y="3560"/>
                  </a:cubicBezTo>
                  <a:cubicBezTo>
                    <a:pt x="2084" y="8156"/>
                    <a:pt x="6382" y="9977"/>
                    <a:pt x="7644" y="13740"/>
                  </a:cubicBezTo>
                  <a:cubicBezTo>
                    <a:pt x="10061" y="20872"/>
                    <a:pt x="0" y="23074"/>
                    <a:pt x="1334" y="30873"/>
                  </a:cubicBezTo>
                  <a:cubicBezTo>
                    <a:pt x="1982" y="34613"/>
                    <a:pt x="6266" y="37662"/>
                    <a:pt x="9709" y="37662"/>
                  </a:cubicBezTo>
                  <a:cubicBezTo>
                    <a:pt x="11516" y="37662"/>
                    <a:pt x="13091" y="36822"/>
                    <a:pt x="13788" y="34802"/>
                  </a:cubicBezTo>
                  <a:cubicBezTo>
                    <a:pt x="15514" y="29777"/>
                    <a:pt x="13431" y="22824"/>
                    <a:pt x="14836" y="17276"/>
                  </a:cubicBezTo>
                  <a:cubicBezTo>
                    <a:pt x="15931" y="12990"/>
                    <a:pt x="16681" y="7537"/>
                    <a:pt x="13978" y="3655"/>
                  </a:cubicBezTo>
                  <a:cubicBezTo>
                    <a:pt x="13609" y="3143"/>
                    <a:pt x="13157" y="2643"/>
                    <a:pt x="12633" y="2203"/>
                  </a:cubicBezTo>
                  <a:cubicBezTo>
                    <a:pt x="11126" y="905"/>
                    <a:pt x="9087" y="0"/>
                    <a:pt x="7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2"/>
            <p:cNvSpPr/>
            <p:nvPr/>
          </p:nvSpPr>
          <p:spPr>
            <a:xfrm>
              <a:off x="7102400" y="407097"/>
              <a:ext cx="11224" cy="672149"/>
            </a:xfrm>
            <a:custGeom>
              <a:avLst/>
              <a:gdLst/>
              <a:ahLst/>
              <a:cxnLst/>
              <a:rect l="l" t="t" r="r" b="b"/>
              <a:pathLst>
                <a:path w="1073" h="64259" extrusionOk="0">
                  <a:moveTo>
                    <a:pt x="536" y="0"/>
                  </a:moveTo>
                  <a:cubicBezTo>
                    <a:pt x="239" y="0"/>
                    <a:pt x="1" y="429"/>
                    <a:pt x="1" y="953"/>
                  </a:cubicBezTo>
                  <a:lnTo>
                    <a:pt x="1" y="63306"/>
                  </a:lnTo>
                  <a:cubicBezTo>
                    <a:pt x="1" y="63829"/>
                    <a:pt x="239" y="64258"/>
                    <a:pt x="536" y="64258"/>
                  </a:cubicBezTo>
                  <a:cubicBezTo>
                    <a:pt x="822" y="64258"/>
                    <a:pt x="1072" y="63829"/>
                    <a:pt x="1072" y="63306"/>
                  </a:cubicBezTo>
                  <a:lnTo>
                    <a:pt x="1072" y="953"/>
                  </a:lnTo>
                  <a:cubicBezTo>
                    <a:pt x="1072" y="429"/>
                    <a:pt x="822"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32"/>
            <p:cNvSpPr/>
            <p:nvPr/>
          </p:nvSpPr>
          <p:spPr>
            <a:xfrm>
              <a:off x="7334915" y="658409"/>
              <a:ext cx="10973" cy="369897"/>
            </a:xfrm>
            <a:custGeom>
              <a:avLst/>
              <a:gdLst/>
              <a:ahLst/>
              <a:cxnLst/>
              <a:rect l="l" t="t" r="r" b="b"/>
              <a:pathLst>
                <a:path w="1049" h="35363" extrusionOk="0">
                  <a:moveTo>
                    <a:pt x="525" y="1"/>
                  </a:moveTo>
                  <a:cubicBezTo>
                    <a:pt x="239" y="1"/>
                    <a:pt x="1" y="239"/>
                    <a:pt x="1" y="525"/>
                  </a:cubicBezTo>
                  <a:lnTo>
                    <a:pt x="1" y="34839"/>
                  </a:lnTo>
                  <a:cubicBezTo>
                    <a:pt x="1" y="35124"/>
                    <a:pt x="239" y="35362"/>
                    <a:pt x="525" y="35362"/>
                  </a:cubicBezTo>
                  <a:cubicBezTo>
                    <a:pt x="810" y="35362"/>
                    <a:pt x="1048" y="35124"/>
                    <a:pt x="1048" y="34839"/>
                  </a:cubicBezTo>
                  <a:lnTo>
                    <a:pt x="1048" y="525"/>
                  </a:lnTo>
                  <a:cubicBezTo>
                    <a:pt x="1048" y="239"/>
                    <a:pt x="810"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32"/>
            <p:cNvSpPr/>
            <p:nvPr/>
          </p:nvSpPr>
          <p:spPr>
            <a:xfrm>
              <a:off x="6681458" y="2194973"/>
              <a:ext cx="377616" cy="475501"/>
            </a:xfrm>
            <a:custGeom>
              <a:avLst/>
              <a:gdLst/>
              <a:ahLst/>
              <a:cxnLst/>
              <a:rect l="l" t="t" r="r" b="b"/>
              <a:pathLst>
                <a:path w="36101" h="45459" extrusionOk="0">
                  <a:moveTo>
                    <a:pt x="25218" y="1"/>
                  </a:moveTo>
                  <a:lnTo>
                    <a:pt x="25135" y="31755"/>
                  </a:lnTo>
                  <a:lnTo>
                    <a:pt x="23301" y="19884"/>
                  </a:lnTo>
                  <a:lnTo>
                    <a:pt x="18741" y="36779"/>
                  </a:lnTo>
                  <a:lnTo>
                    <a:pt x="15538" y="2977"/>
                  </a:lnTo>
                  <a:lnTo>
                    <a:pt x="11883" y="37244"/>
                  </a:lnTo>
                  <a:lnTo>
                    <a:pt x="8228" y="16229"/>
                  </a:lnTo>
                  <a:lnTo>
                    <a:pt x="6406" y="33588"/>
                  </a:lnTo>
                  <a:lnTo>
                    <a:pt x="1" y="5716"/>
                  </a:lnTo>
                  <a:lnTo>
                    <a:pt x="1" y="5716"/>
                  </a:lnTo>
                  <a:cubicBezTo>
                    <a:pt x="1" y="5718"/>
                    <a:pt x="465" y="43185"/>
                    <a:pt x="465" y="44554"/>
                  </a:cubicBezTo>
                  <a:lnTo>
                    <a:pt x="36100" y="45459"/>
                  </a:lnTo>
                  <a:lnTo>
                    <a:pt x="31076" y="15312"/>
                  </a:lnTo>
                  <a:lnTo>
                    <a:pt x="29242" y="39065"/>
                  </a:lnTo>
                  <a:lnTo>
                    <a:pt x="25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2"/>
            <p:cNvSpPr/>
            <p:nvPr/>
          </p:nvSpPr>
          <p:spPr>
            <a:xfrm>
              <a:off x="7842664" y="2171061"/>
              <a:ext cx="377616" cy="523324"/>
            </a:xfrm>
            <a:custGeom>
              <a:avLst/>
              <a:gdLst/>
              <a:ahLst/>
              <a:cxnLst/>
              <a:rect l="l" t="t" r="r" b="b"/>
              <a:pathLst>
                <a:path w="36101" h="50031" extrusionOk="0">
                  <a:moveTo>
                    <a:pt x="25218" y="1"/>
                  </a:moveTo>
                  <a:lnTo>
                    <a:pt x="25135" y="34958"/>
                  </a:lnTo>
                  <a:lnTo>
                    <a:pt x="23301" y="21885"/>
                  </a:lnTo>
                  <a:lnTo>
                    <a:pt x="18741" y="40482"/>
                  </a:lnTo>
                  <a:lnTo>
                    <a:pt x="15538" y="3275"/>
                  </a:lnTo>
                  <a:lnTo>
                    <a:pt x="11883" y="40982"/>
                  </a:lnTo>
                  <a:lnTo>
                    <a:pt x="8228" y="17860"/>
                  </a:lnTo>
                  <a:lnTo>
                    <a:pt x="6406" y="36958"/>
                  </a:lnTo>
                  <a:lnTo>
                    <a:pt x="0" y="6299"/>
                  </a:lnTo>
                  <a:lnTo>
                    <a:pt x="0" y="6299"/>
                  </a:lnTo>
                  <a:cubicBezTo>
                    <a:pt x="0" y="6302"/>
                    <a:pt x="465" y="47519"/>
                    <a:pt x="465" y="49031"/>
                  </a:cubicBezTo>
                  <a:lnTo>
                    <a:pt x="36100" y="50031"/>
                  </a:lnTo>
                  <a:lnTo>
                    <a:pt x="31076" y="16848"/>
                  </a:lnTo>
                  <a:lnTo>
                    <a:pt x="29242" y="42994"/>
                  </a:lnTo>
                  <a:lnTo>
                    <a:pt x="25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2"/>
            <p:cNvSpPr/>
            <p:nvPr/>
          </p:nvSpPr>
          <p:spPr>
            <a:xfrm>
              <a:off x="7046229" y="977355"/>
              <a:ext cx="446119" cy="1643810"/>
            </a:xfrm>
            <a:custGeom>
              <a:avLst/>
              <a:gdLst/>
              <a:ahLst/>
              <a:cxnLst/>
              <a:rect l="l" t="t" r="r" b="b"/>
              <a:pathLst>
                <a:path w="42650" h="157152" extrusionOk="0">
                  <a:moveTo>
                    <a:pt x="21325" y="1"/>
                  </a:moveTo>
                  <a:cubicBezTo>
                    <a:pt x="9597" y="1"/>
                    <a:pt x="1" y="9585"/>
                    <a:pt x="1" y="21313"/>
                  </a:cubicBezTo>
                  <a:lnTo>
                    <a:pt x="1" y="135827"/>
                  </a:lnTo>
                  <a:cubicBezTo>
                    <a:pt x="1" y="147555"/>
                    <a:pt x="9597" y="157151"/>
                    <a:pt x="21325" y="157151"/>
                  </a:cubicBezTo>
                  <a:cubicBezTo>
                    <a:pt x="33053" y="157151"/>
                    <a:pt x="42649" y="147555"/>
                    <a:pt x="42649" y="135827"/>
                  </a:cubicBezTo>
                  <a:lnTo>
                    <a:pt x="42649" y="21313"/>
                  </a:lnTo>
                  <a:cubicBezTo>
                    <a:pt x="42649" y="9585"/>
                    <a:pt x="33053" y="1"/>
                    <a:pt x="21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2"/>
            <p:cNvSpPr/>
            <p:nvPr/>
          </p:nvSpPr>
          <p:spPr>
            <a:xfrm>
              <a:off x="6500960" y="2341967"/>
              <a:ext cx="1652942" cy="387543"/>
            </a:xfrm>
            <a:custGeom>
              <a:avLst/>
              <a:gdLst/>
              <a:ahLst/>
              <a:cxnLst/>
              <a:rect l="l" t="t" r="r" b="b"/>
              <a:pathLst>
                <a:path w="158025" h="37050" extrusionOk="0">
                  <a:moveTo>
                    <a:pt x="74213" y="1"/>
                  </a:moveTo>
                  <a:cubicBezTo>
                    <a:pt x="66865" y="1"/>
                    <a:pt x="59611" y="2589"/>
                    <a:pt x="54083" y="7939"/>
                  </a:cubicBezTo>
                  <a:cubicBezTo>
                    <a:pt x="44944" y="16776"/>
                    <a:pt x="41253" y="29933"/>
                    <a:pt x="27074" y="29933"/>
                  </a:cubicBezTo>
                  <a:cubicBezTo>
                    <a:pt x="26125" y="29933"/>
                    <a:pt x="25128" y="29874"/>
                    <a:pt x="24079" y="29751"/>
                  </a:cubicBezTo>
                  <a:cubicBezTo>
                    <a:pt x="21838" y="29489"/>
                    <a:pt x="15115" y="27767"/>
                    <a:pt x="9747" y="27767"/>
                  </a:cubicBezTo>
                  <a:cubicBezTo>
                    <a:pt x="4133" y="27767"/>
                    <a:pt x="0" y="29649"/>
                    <a:pt x="4017" y="37049"/>
                  </a:cubicBezTo>
                  <a:lnTo>
                    <a:pt x="158024" y="35811"/>
                  </a:lnTo>
                  <a:cubicBezTo>
                    <a:pt x="156774" y="25798"/>
                    <a:pt x="155298" y="9820"/>
                    <a:pt x="143213" y="7129"/>
                  </a:cubicBezTo>
                  <a:cubicBezTo>
                    <a:pt x="142219" y="6908"/>
                    <a:pt x="141239" y="6807"/>
                    <a:pt x="140272" y="6807"/>
                  </a:cubicBezTo>
                  <a:cubicBezTo>
                    <a:pt x="131183" y="6807"/>
                    <a:pt x="123195" y="15739"/>
                    <a:pt x="114769" y="18107"/>
                  </a:cubicBezTo>
                  <a:cubicBezTo>
                    <a:pt x="113488" y="18465"/>
                    <a:pt x="112303" y="18628"/>
                    <a:pt x="111194" y="18628"/>
                  </a:cubicBezTo>
                  <a:cubicBezTo>
                    <a:pt x="104683" y="18628"/>
                    <a:pt x="100816" y="13015"/>
                    <a:pt x="95933" y="8498"/>
                  </a:cubicBezTo>
                  <a:cubicBezTo>
                    <a:pt x="89878" y="2902"/>
                    <a:pt x="81993" y="1"/>
                    <a:pt x="74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2"/>
            <p:cNvSpPr/>
            <p:nvPr/>
          </p:nvSpPr>
          <p:spPr>
            <a:xfrm>
              <a:off x="6928795" y="2145779"/>
              <a:ext cx="375242" cy="58670"/>
            </a:xfrm>
            <a:custGeom>
              <a:avLst/>
              <a:gdLst/>
              <a:ahLst/>
              <a:cxnLst/>
              <a:rect l="l" t="t" r="r" b="b"/>
              <a:pathLst>
                <a:path w="35874" h="5609" extrusionOk="0">
                  <a:moveTo>
                    <a:pt x="2024" y="1"/>
                  </a:moveTo>
                  <a:cubicBezTo>
                    <a:pt x="905" y="1"/>
                    <a:pt x="0" y="918"/>
                    <a:pt x="0" y="2037"/>
                  </a:cubicBezTo>
                  <a:lnTo>
                    <a:pt x="0" y="3585"/>
                  </a:lnTo>
                  <a:cubicBezTo>
                    <a:pt x="0" y="4704"/>
                    <a:pt x="905" y="5609"/>
                    <a:pt x="2024" y="5609"/>
                  </a:cubicBezTo>
                  <a:lnTo>
                    <a:pt x="33838" y="5609"/>
                  </a:lnTo>
                  <a:cubicBezTo>
                    <a:pt x="34957" y="5609"/>
                    <a:pt x="35874" y="4704"/>
                    <a:pt x="35874" y="3585"/>
                  </a:cubicBezTo>
                  <a:lnTo>
                    <a:pt x="35874" y="2037"/>
                  </a:lnTo>
                  <a:cubicBezTo>
                    <a:pt x="35874" y="918"/>
                    <a:pt x="34957" y="1"/>
                    <a:pt x="33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32"/>
            <p:cNvSpPr/>
            <p:nvPr/>
          </p:nvSpPr>
          <p:spPr>
            <a:xfrm>
              <a:off x="6284553" y="2474568"/>
              <a:ext cx="375242" cy="58796"/>
            </a:xfrm>
            <a:custGeom>
              <a:avLst/>
              <a:gdLst/>
              <a:ahLst/>
              <a:cxnLst/>
              <a:rect l="l" t="t" r="r" b="b"/>
              <a:pathLst>
                <a:path w="35874" h="5621" extrusionOk="0">
                  <a:moveTo>
                    <a:pt x="2024" y="0"/>
                  </a:moveTo>
                  <a:cubicBezTo>
                    <a:pt x="917" y="0"/>
                    <a:pt x="0" y="917"/>
                    <a:pt x="0" y="2036"/>
                  </a:cubicBezTo>
                  <a:lnTo>
                    <a:pt x="0" y="3584"/>
                  </a:lnTo>
                  <a:cubicBezTo>
                    <a:pt x="0" y="4703"/>
                    <a:pt x="917" y="5620"/>
                    <a:pt x="2024" y="5620"/>
                  </a:cubicBezTo>
                  <a:lnTo>
                    <a:pt x="33838" y="5620"/>
                  </a:lnTo>
                  <a:cubicBezTo>
                    <a:pt x="34957" y="5620"/>
                    <a:pt x="35874" y="4703"/>
                    <a:pt x="35874" y="3584"/>
                  </a:cubicBezTo>
                  <a:lnTo>
                    <a:pt x="35874" y="2036"/>
                  </a:lnTo>
                  <a:cubicBezTo>
                    <a:pt x="35874" y="917"/>
                    <a:pt x="34957" y="0"/>
                    <a:pt x="33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2"/>
            <p:cNvSpPr/>
            <p:nvPr/>
          </p:nvSpPr>
          <p:spPr>
            <a:xfrm>
              <a:off x="8398488" y="2207022"/>
              <a:ext cx="630550" cy="480522"/>
            </a:xfrm>
            <a:custGeom>
              <a:avLst/>
              <a:gdLst/>
              <a:ahLst/>
              <a:cxnLst/>
              <a:rect l="l" t="t" r="r" b="b"/>
              <a:pathLst>
                <a:path w="60282" h="45939" extrusionOk="0">
                  <a:moveTo>
                    <a:pt x="32528" y="16423"/>
                  </a:moveTo>
                  <a:cubicBezTo>
                    <a:pt x="32933" y="16542"/>
                    <a:pt x="33349" y="16661"/>
                    <a:pt x="33754" y="16804"/>
                  </a:cubicBezTo>
                  <a:cubicBezTo>
                    <a:pt x="33850" y="17327"/>
                    <a:pt x="33909" y="17863"/>
                    <a:pt x="33850" y="18399"/>
                  </a:cubicBezTo>
                  <a:cubicBezTo>
                    <a:pt x="33802" y="18804"/>
                    <a:pt x="33671" y="19185"/>
                    <a:pt x="33540" y="19566"/>
                  </a:cubicBezTo>
                  <a:cubicBezTo>
                    <a:pt x="32766" y="19554"/>
                    <a:pt x="32504" y="19220"/>
                    <a:pt x="32468" y="18280"/>
                  </a:cubicBezTo>
                  <a:cubicBezTo>
                    <a:pt x="32445" y="17863"/>
                    <a:pt x="32468" y="17435"/>
                    <a:pt x="32492" y="17030"/>
                  </a:cubicBezTo>
                  <a:cubicBezTo>
                    <a:pt x="32504" y="16827"/>
                    <a:pt x="32516" y="16625"/>
                    <a:pt x="32528" y="16423"/>
                  </a:cubicBezTo>
                  <a:close/>
                  <a:moveTo>
                    <a:pt x="24467" y="17351"/>
                  </a:moveTo>
                  <a:lnTo>
                    <a:pt x="24467" y="17351"/>
                  </a:lnTo>
                  <a:cubicBezTo>
                    <a:pt x="24336" y="18292"/>
                    <a:pt x="24336" y="19244"/>
                    <a:pt x="24551" y="20328"/>
                  </a:cubicBezTo>
                  <a:cubicBezTo>
                    <a:pt x="24598" y="20506"/>
                    <a:pt x="24670" y="20697"/>
                    <a:pt x="24729" y="20864"/>
                  </a:cubicBezTo>
                  <a:cubicBezTo>
                    <a:pt x="24836" y="21125"/>
                    <a:pt x="24944" y="21387"/>
                    <a:pt x="24872" y="21530"/>
                  </a:cubicBezTo>
                  <a:cubicBezTo>
                    <a:pt x="24860" y="21566"/>
                    <a:pt x="24813" y="21614"/>
                    <a:pt x="24765" y="21649"/>
                  </a:cubicBezTo>
                  <a:cubicBezTo>
                    <a:pt x="24658" y="21506"/>
                    <a:pt x="24551" y="21375"/>
                    <a:pt x="24444" y="21233"/>
                  </a:cubicBezTo>
                  <a:cubicBezTo>
                    <a:pt x="24182" y="20911"/>
                    <a:pt x="23932" y="20613"/>
                    <a:pt x="23777" y="20268"/>
                  </a:cubicBezTo>
                  <a:cubicBezTo>
                    <a:pt x="23479" y="19637"/>
                    <a:pt x="23384" y="18839"/>
                    <a:pt x="23420" y="18066"/>
                  </a:cubicBezTo>
                  <a:cubicBezTo>
                    <a:pt x="23777" y="17792"/>
                    <a:pt x="24122" y="17565"/>
                    <a:pt x="24467" y="17351"/>
                  </a:cubicBezTo>
                  <a:close/>
                  <a:moveTo>
                    <a:pt x="34302" y="16994"/>
                  </a:moveTo>
                  <a:cubicBezTo>
                    <a:pt x="34897" y="17208"/>
                    <a:pt x="35504" y="17458"/>
                    <a:pt x="36124" y="17708"/>
                  </a:cubicBezTo>
                  <a:cubicBezTo>
                    <a:pt x="36064" y="19006"/>
                    <a:pt x="35957" y="20304"/>
                    <a:pt x="35647" y="21483"/>
                  </a:cubicBezTo>
                  <a:cubicBezTo>
                    <a:pt x="35540" y="21887"/>
                    <a:pt x="35397" y="22221"/>
                    <a:pt x="35254" y="22507"/>
                  </a:cubicBezTo>
                  <a:cubicBezTo>
                    <a:pt x="34564" y="22471"/>
                    <a:pt x="34111" y="22316"/>
                    <a:pt x="33885" y="22018"/>
                  </a:cubicBezTo>
                  <a:cubicBezTo>
                    <a:pt x="33647" y="21733"/>
                    <a:pt x="33599" y="21268"/>
                    <a:pt x="33742" y="20613"/>
                  </a:cubicBezTo>
                  <a:cubicBezTo>
                    <a:pt x="33802" y="20340"/>
                    <a:pt x="33897" y="20078"/>
                    <a:pt x="34004" y="19792"/>
                  </a:cubicBezTo>
                  <a:cubicBezTo>
                    <a:pt x="34147" y="19363"/>
                    <a:pt x="34302" y="18935"/>
                    <a:pt x="34361" y="18458"/>
                  </a:cubicBezTo>
                  <a:cubicBezTo>
                    <a:pt x="34409" y="17958"/>
                    <a:pt x="34373" y="17470"/>
                    <a:pt x="34302" y="16994"/>
                  </a:cubicBezTo>
                  <a:close/>
                  <a:moveTo>
                    <a:pt x="30218" y="15994"/>
                  </a:moveTo>
                  <a:cubicBezTo>
                    <a:pt x="30813" y="16042"/>
                    <a:pt x="31409" y="16149"/>
                    <a:pt x="32016" y="16292"/>
                  </a:cubicBezTo>
                  <a:cubicBezTo>
                    <a:pt x="32016" y="16530"/>
                    <a:pt x="32004" y="16756"/>
                    <a:pt x="31980" y="16994"/>
                  </a:cubicBezTo>
                  <a:cubicBezTo>
                    <a:pt x="31956" y="17423"/>
                    <a:pt x="31933" y="17851"/>
                    <a:pt x="31956" y="18304"/>
                  </a:cubicBezTo>
                  <a:cubicBezTo>
                    <a:pt x="31980" y="19089"/>
                    <a:pt x="32195" y="19959"/>
                    <a:pt x="33361" y="20066"/>
                  </a:cubicBezTo>
                  <a:cubicBezTo>
                    <a:pt x="33314" y="20209"/>
                    <a:pt x="33278" y="20363"/>
                    <a:pt x="33242" y="20506"/>
                  </a:cubicBezTo>
                  <a:cubicBezTo>
                    <a:pt x="33064" y="21328"/>
                    <a:pt x="33147" y="21923"/>
                    <a:pt x="33480" y="22340"/>
                  </a:cubicBezTo>
                  <a:cubicBezTo>
                    <a:pt x="33778" y="22709"/>
                    <a:pt x="34254" y="22923"/>
                    <a:pt x="34945" y="22995"/>
                  </a:cubicBezTo>
                  <a:cubicBezTo>
                    <a:pt x="34742" y="23292"/>
                    <a:pt x="34504" y="23542"/>
                    <a:pt x="34254" y="23816"/>
                  </a:cubicBezTo>
                  <a:cubicBezTo>
                    <a:pt x="33933" y="24162"/>
                    <a:pt x="33611" y="24519"/>
                    <a:pt x="33278" y="25007"/>
                  </a:cubicBezTo>
                  <a:cubicBezTo>
                    <a:pt x="33266" y="25031"/>
                    <a:pt x="33254" y="25055"/>
                    <a:pt x="33242" y="25078"/>
                  </a:cubicBezTo>
                  <a:cubicBezTo>
                    <a:pt x="33228" y="25076"/>
                    <a:pt x="33215" y="25075"/>
                    <a:pt x="33201" y="25075"/>
                  </a:cubicBezTo>
                  <a:cubicBezTo>
                    <a:pt x="33132" y="25075"/>
                    <a:pt x="33066" y="25100"/>
                    <a:pt x="33016" y="25150"/>
                  </a:cubicBezTo>
                  <a:cubicBezTo>
                    <a:pt x="32854" y="25320"/>
                    <a:pt x="32650" y="25405"/>
                    <a:pt x="32399" y="25405"/>
                  </a:cubicBezTo>
                  <a:cubicBezTo>
                    <a:pt x="32299" y="25405"/>
                    <a:pt x="32191" y="25391"/>
                    <a:pt x="32075" y="25364"/>
                  </a:cubicBezTo>
                  <a:cubicBezTo>
                    <a:pt x="31206" y="25174"/>
                    <a:pt x="30290" y="24304"/>
                    <a:pt x="30111" y="23709"/>
                  </a:cubicBezTo>
                  <a:cubicBezTo>
                    <a:pt x="29897" y="23054"/>
                    <a:pt x="30040" y="22364"/>
                    <a:pt x="30194" y="21626"/>
                  </a:cubicBezTo>
                  <a:cubicBezTo>
                    <a:pt x="30278" y="21245"/>
                    <a:pt x="30361" y="20840"/>
                    <a:pt x="30397" y="20435"/>
                  </a:cubicBezTo>
                  <a:cubicBezTo>
                    <a:pt x="30480" y="19232"/>
                    <a:pt x="30516" y="17458"/>
                    <a:pt x="30218" y="15994"/>
                  </a:cubicBezTo>
                  <a:close/>
                  <a:moveTo>
                    <a:pt x="22908" y="18470"/>
                  </a:moveTo>
                  <a:cubicBezTo>
                    <a:pt x="22920" y="19209"/>
                    <a:pt x="23051" y="19923"/>
                    <a:pt x="23312" y="20483"/>
                  </a:cubicBezTo>
                  <a:cubicBezTo>
                    <a:pt x="23491" y="20887"/>
                    <a:pt x="23777" y="21233"/>
                    <a:pt x="24051" y="21566"/>
                  </a:cubicBezTo>
                  <a:cubicBezTo>
                    <a:pt x="24170" y="21697"/>
                    <a:pt x="24277" y="21840"/>
                    <a:pt x="24372" y="21983"/>
                  </a:cubicBezTo>
                  <a:cubicBezTo>
                    <a:pt x="24372" y="22018"/>
                    <a:pt x="24372" y="22054"/>
                    <a:pt x="24384" y="22090"/>
                  </a:cubicBezTo>
                  <a:cubicBezTo>
                    <a:pt x="24420" y="22161"/>
                    <a:pt x="24479" y="22209"/>
                    <a:pt x="24551" y="22233"/>
                  </a:cubicBezTo>
                  <a:cubicBezTo>
                    <a:pt x="24670" y="22423"/>
                    <a:pt x="24777" y="22614"/>
                    <a:pt x="24836" y="22840"/>
                  </a:cubicBezTo>
                  <a:cubicBezTo>
                    <a:pt x="24967" y="23316"/>
                    <a:pt x="24884" y="23792"/>
                    <a:pt x="24586" y="24245"/>
                  </a:cubicBezTo>
                  <a:cubicBezTo>
                    <a:pt x="24182" y="24876"/>
                    <a:pt x="23384" y="25388"/>
                    <a:pt x="22574" y="25555"/>
                  </a:cubicBezTo>
                  <a:cubicBezTo>
                    <a:pt x="22336" y="25388"/>
                    <a:pt x="22110" y="25209"/>
                    <a:pt x="21884" y="24995"/>
                  </a:cubicBezTo>
                  <a:cubicBezTo>
                    <a:pt x="21407" y="24554"/>
                    <a:pt x="20776" y="22745"/>
                    <a:pt x="20360" y="20887"/>
                  </a:cubicBezTo>
                  <a:cubicBezTo>
                    <a:pt x="21015" y="20221"/>
                    <a:pt x="21681" y="19554"/>
                    <a:pt x="22360" y="18947"/>
                  </a:cubicBezTo>
                  <a:cubicBezTo>
                    <a:pt x="22539" y="18780"/>
                    <a:pt x="22717" y="18625"/>
                    <a:pt x="22908" y="18470"/>
                  </a:cubicBezTo>
                  <a:close/>
                  <a:moveTo>
                    <a:pt x="36636" y="17911"/>
                  </a:moveTo>
                  <a:cubicBezTo>
                    <a:pt x="37231" y="18161"/>
                    <a:pt x="37850" y="18423"/>
                    <a:pt x="38469" y="18685"/>
                  </a:cubicBezTo>
                  <a:cubicBezTo>
                    <a:pt x="38529" y="18708"/>
                    <a:pt x="38588" y="18720"/>
                    <a:pt x="38648" y="18744"/>
                  </a:cubicBezTo>
                  <a:cubicBezTo>
                    <a:pt x="38088" y="19613"/>
                    <a:pt x="37624" y="20566"/>
                    <a:pt x="37279" y="21566"/>
                  </a:cubicBezTo>
                  <a:cubicBezTo>
                    <a:pt x="36695" y="23245"/>
                    <a:pt x="36064" y="24828"/>
                    <a:pt x="34695" y="25709"/>
                  </a:cubicBezTo>
                  <a:cubicBezTo>
                    <a:pt x="34559" y="25800"/>
                    <a:pt x="34413" y="25901"/>
                    <a:pt x="34246" y="25901"/>
                  </a:cubicBezTo>
                  <a:cubicBezTo>
                    <a:pt x="34237" y="25901"/>
                    <a:pt x="34228" y="25900"/>
                    <a:pt x="34219" y="25900"/>
                  </a:cubicBezTo>
                  <a:cubicBezTo>
                    <a:pt x="33969" y="25900"/>
                    <a:pt x="33766" y="25650"/>
                    <a:pt x="33635" y="25400"/>
                  </a:cubicBezTo>
                  <a:cubicBezTo>
                    <a:pt x="33659" y="25364"/>
                    <a:pt x="33683" y="25328"/>
                    <a:pt x="33707" y="25305"/>
                  </a:cubicBezTo>
                  <a:cubicBezTo>
                    <a:pt x="34016" y="24840"/>
                    <a:pt x="34326" y="24495"/>
                    <a:pt x="34635" y="24162"/>
                  </a:cubicBezTo>
                  <a:cubicBezTo>
                    <a:pt x="34957" y="23816"/>
                    <a:pt x="35266" y="23459"/>
                    <a:pt x="35540" y="23019"/>
                  </a:cubicBezTo>
                  <a:lnTo>
                    <a:pt x="35635" y="23019"/>
                  </a:lnTo>
                  <a:cubicBezTo>
                    <a:pt x="35778" y="23019"/>
                    <a:pt x="35885" y="22899"/>
                    <a:pt x="35885" y="22769"/>
                  </a:cubicBezTo>
                  <a:cubicBezTo>
                    <a:pt x="35885" y="22685"/>
                    <a:pt x="35850" y="22614"/>
                    <a:pt x="35790" y="22566"/>
                  </a:cubicBezTo>
                  <a:cubicBezTo>
                    <a:pt x="35921" y="22292"/>
                    <a:pt x="36040" y="21983"/>
                    <a:pt x="36136" y="21614"/>
                  </a:cubicBezTo>
                  <a:cubicBezTo>
                    <a:pt x="36445" y="20447"/>
                    <a:pt x="36564" y="19185"/>
                    <a:pt x="36636" y="17911"/>
                  </a:cubicBezTo>
                  <a:close/>
                  <a:moveTo>
                    <a:pt x="19919" y="21328"/>
                  </a:moveTo>
                  <a:cubicBezTo>
                    <a:pt x="20360" y="23161"/>
                    <a:pt x="21003" y="24864"/>
                    <a:pt x="21527" y="25364"/>
                  </a:cubicBezTo>
                  <a:cubicBezTo>
                    <a:pt x="21753" y="25578"/>
                    <a:pt x="21991" y="25769"/>
                    <a:pt x="22217" y="25924"/>
                  </a:cubicBezTo>
                  <a:cubicBezTo>
                    <a:pt x="22253" y="26031"/>
                    <a:pt x="22348" y="26090"/>
                    <a:pt x="22455" y="26090"/>
                  </a:cubicBezTo>
                  <a:lnTo>
                    <a:pt x="22467" y="26090"/>
                  </a:lnTo>
                  <a:cubicBezTo>
                    <a:pt x="23015" y="26424"/>
                    <a:pt x="23574" y="26638"/>
                    <a:pt x="24146" y="26769"/>
                  </a:cubicBezTo>
                  <a:cubicBezTo>
                    <a:pt x="23671" y="27173"/>
                    <a:pt x="23248" y="27371"/>
                    <a:pt x="22854" y="27371"/>
                  </a:cubicBezTo>
                  <a:cubicBezTo>
                    <a:pt x="22784" y="27371"/>
                    <a:pt x="22714" y="27365"/>
                    <a:pt x="22646" y="27352"/>
                  </a:cubicBezTo>
                  <a:cubicBezTo>
                    <a:pt x="21646" y="27162"/>
                    <a:pt x="20919" y="25590"/>
                    <a:pt x="20217" y="24066"/>
                  </a:cubicBezTo>
                  <a:cubicBezTo>
                    <a:pt x="19883" y="23340"/>
                    <a:pt x="19562" y="22638"/>
                    <a:pt x="19217" y="22066"/>
                  </a:cubicBezTo>
                  <a:cubicBezTo>
                    <a:pt x="19443" y="21828"/>
                    <a:pt x="19681" y="21578"/>
                    <a:pt x="19919" y="21328"/>
                  </a:cubicBezTo>
                  <a:close/>
                  <a:moveTo>
                    <a:pt x="29247" y="15948"/>
                  </a:moveTo>
                  <a:cubicBezTo>
                    <a:pt x="29392" y="15948"/>
                    <a:pt x="29537" y="15951"/>
                    <a:pt x="29682" y="15958"/>
                  </a:cubicBezTo>
                  <a:cubicBezTo>
                    <a:pt x="30028" y="17554"/>
                    <a:pt x="29932" y="19601"/>
                    <a:pt x="29885" y="20399"/>
                  </a:cubicBezTo>
                  <a:cubicBezTo>
                    <a:pt x="29861" y="20768"/>
                    <a:pt x="29778" y="21137"/>
                    <a:pt x="29694" y="21518"/>
                  </a:cubicBezTo>
                  <a:cubicBezTo>
                    <a:pt x="29539" y="22292"/>
                    <a:pt x="29373" y="23078"/>
                    <a:pt x="29611" y="23864"/>
                  </a:cubicBezTo>
                  <a:cubicBezTo>
                    <a:pt x="29873" y="24685"/>
                    <a:pt x="30992" y="25638"/>
                    <a:pt x="31956" y="25864"/>
                  </a:cubicBezTo>
                  <a:cubicBezTo>
                    <a:pt x="32111" y="25900"/>
                    <a:pt x="32254" y="25924"/>
                    <a:pt x="32397" y="25924"/>
                  </a:cubicBezTo>
                  <a:cubicBezTo>
                    <a:pt x="32528" y="25924"/>
                    <a:pt x="32647" y="25900"/>
                    <a:pt x="32766" y="25864"/>
                  </a:cubicBezTo>
                  <a:lnTo>
                    <a:pt x="32766" y="25864"/>
                  </a:lnTo>
                  <a:cubicBezTo>
                    <a:pt x="32266" y="26793"/>
                    <a:pt x="32087" y="27531"/>
                    <a:pt x="32040" y="28305"/>
                  </a:cubicBezTo>
                  <a:cubicBezTo>
                    <a:pt x="31956" y="28353"/>
                    <a:pt x="31897" y="28424"/>
                    <a:pt x="31873" y="28519"/>
                  </a:cubicBezTo>
                  <a:cubicBezTo>
                    <a:pt x="31361" y="27293"/>
                    <a:pt x="30301" y="26745"/>
                    <a:pt x="27539" y="26590"/>
                  </a:cubicBezTo>
                  <a:cubicBezTo>
                    <a:pt x="27313" y="26579"/>
                    <a:pt x="27087" y="26567"/>
                    <a:pt x="26861" y="26555"/>
                  </a:cubicBezTo>
                  <a:cubicBezTo>
                    <a:pt x="25515" y="26495"/>
                    <a:pt x="24313" y="26436"/>
                    <a:pt x="23205" y="25912"/>
                  </a:cubicBezTo>
                  <a:cubicBezTo>
                    <a:pt x="23955" y="25638"/>
                    <a:pt x="24622" y="25138"/>
                    <a:pt x="25015" y="24519"/>
                  </a:cubicBezTo>
                  <a:cubicBezTo>
                    <a:pt x="25396" y="23947"/>
                    <a:pt x="25503" y="23316"/>
                    <a:pt x="25325" y="22697"/>
                  </a:cubicBezTo>
                  <a:cubicBezTo>
                    <a:pt x="25265" y="22471"/>
                    <a:pt x="25170" y="22268"/>
                    <a:pt x="25051" y="22066"/>
                  </a:cubicBezTo>
                  <a:cubicBezTo>
                    <a:pt x="25182" y="21983"/>
                    <a:pt x="25277" y="21876"/>
                    <a:pt x="25337" y="21745"/>
                  </a:cubicBezTo>
                  <a:cubicBezTo>
                    <a:pt x="25491" y="21399"/>
                    <a:pt x="25348" y="21030"/>
                    <a:pt x="25206" y="20673"/>
                  </a:cubicBezTo>
                  <a:cubicBezTo>
                    <a:pt x="25146" y="20518"/>
                    <a:pt x="25087" y="20363"/>
                    <a:pt x="25051" y="20221"/>
                  </a:cubicBezTo>
                  <a:cubicBezTo>
                    <a:pt x="24813" y="19054"/>
                    <a:pt x="24836" y="18042"/>
                    <a:pt x="25039" y="17030"/>
                  </a:cubicBezTo>
                  <a:cubicBezTo>
                    <a:pt x="26473" y="16264"/>
                    <a:pt x="27858" y="15948"/>
                    <a:pt x="29247" y="15948"/>
                  </a:cubicBezTo>
                  <a:close/>
                  <a:moveTo>
                    <a:pt x="43891" y="0"/>
                  </a:moveTo>
                  <a:cubicBezTo>
                    <a:pt x="41378" y="0"/>
                    <a:pt x="37328" y="5936"/>
                    <a:pt x="34929" y="5936"/>
                  </a:cubicBezTo>
                  <a:cubicBezTo>
                    <a:pt x="34836" y="5936"/>
                    <a:pt x="34746" y="5928"/>
                    <a:pt x="34659" y="5909"/>
                  </a:cubicBezTo>
                  <a:cubicBezTo>
                    <a:pt x="31849" y="5323"/>
                    <a:pt x="30657" y="1803"/>
                    <a:pt x="28081" y="1803"/>
                  </a:cubicBezTo>
                  <a:cubicBezTo>
                    <a:pt x="27307" y="1803"/>
                    <a:pt x="26407" y="2121"/>
                    <a:pt x="25301" y="2933"/>
                  </a:cubicBezTo>
                  <a:cubicBezTo>
                    <a:pt x="22003" y="5362"/>
                    <a:pt x="24634" y="8838"/>
                    <a:pt x="22717" y="11350"/>
                  </a:cubicBezTo>
                  <a:cubicBezTo>
                    <a:pt x="22123" y="12135"/>
                    <a:pt x="21244" y="12435"/>
                    <a:pt x="20190" y="12435"/>
                  </a:cubicBezTo>
                  <a:cubicBezTo>
                    <a:pt x="16754" y="12435"/>
                    <a:pt x="11464" y="9245"/>
                    <a:pt x="8169" y="9245"/>
                  </a:cubicBezTo>
                  <a:cubicBezTo>
                    <a:pt x="7874" y="9245"/>
                    <a:pt x="7595" y="9271"/>
                    <a:pt x="7334" y="9326"/>
                  </a:cubicBezTo>
                  <a:cubicBezTo>
                    <a:pt x="250" y="10850"/>
                    <a:pt x="0" y="20733"/>
                    <a:pt x="4489" y="24912"/>
                  </a:cubicBezTo>
                  <a:cubicBezTo>
                    <a:pt x="6646" y="26915"/>
                    <a:pt x="8569" y="27712"/>
                    <a:pt x="10339" y="27712"/>
                  </a:cubicBezTo>
                  <a:cubicBezTo>
                    <a:pt x="13493" y="27712"/>
                    <a:pt x="16167" y="25184"/>
                    <a:pt x="18836" y="22447"/>
                  </a:cubicBezTo>
                  <a:cubicBezTo>
                    <a:pt x="19157" y="22983"/>
                    <a:pt x="19455" y="23638"/>
                    <a:pt x="19753" y="24281"/>
                  </a:cubicBezTo>
                  <a:cubicBezTo>
                    <a:pt x="20515" y="25924"/>
                    <a:pt x="21288" y="27626"/>
                    <a:pt x="22550" y="27852"/>
                  </a:cubicBezTo>
                  <a:cubicBezTo>
                    <a:pt x="22658" y="27876"/>
                    <a:pt x="22753" y="27888"/>
                    <a:pt x="22860" y="27888"/>
                  </a:cubicBezTo>
                  <a:cubicBezTo>
                    <a:pt x="23455" y="27888"/>
                    <a:pt x="24086" y="27555"/>
                    <a:pt x="24777" y="26900"/>
                  </a:cubicBezTo>
                  <a:cubicBezTo>
                    <a:pt x="25444" y="26995"/>
                    <a:pt x="26134" y="27031"/>
                    <a:pt x="26837" y="27067"/>
                  </a:cubicBezTo>
                  <a:cubicBezTo>
                    <a:pt x="27051" y="27079"/>
                    <a:pt x="27289" y="27079"/>
                    <a:pt x="27515" y="27102"/>
                  </a:cubicBezTo>
                  <a:cubicBezTo>
                    <a:pt x="31218" y="27305"/>
                    <a:pt x="31492" y="28019"/>
                    <a:pt x="31861" y="30900"/>
                  </a:cubicBezTo>
                  <a:cubicBezTo>
                    <a:pt x="32075" y="32615"/>
                    <a:pt x="31861" y="34508"/>
                    <a:pt x="31861" y="36246"/>
                  </a:cubicBezTo>
                  <a:cubicBezTo>
                    <a:pt x="31861" y="39294"/>
                    <a:pt x="31861" y="42342"/>
                    <a:pt x="31861" y="45390"/>
                  </a:cubicBezTo>
                  <a:cubicBezTo>
                    <a:pt x="31861" y="45628"/>
                    <a:pt x="31921" y="45926"/>
                    <a:pt x="32147" y="45938"/>
                  </a:cubicBezTo>
                  <a:cubicBezTo>
                    <a:pt x="32151" y="45938"/>
                    <a:pt x="32156" y="45938"/>
                    <a:pt x="32160" y="45938"/>
                  </a:cubicBezTo>
                  <a:cubicBezTo>
                    <a:pt x="32400" y="45938"/>
                    <a:pt x="32480" y="45612"/>
                    <a:pt x="32480" y="45378"/>
                  </a:cubicBezTo>
                  <a:lnTo>
                    <a:pt x="32528" y="34913"/>
                  </a:lnTo>
                  <a:cubicBezTo>
                    <a:pt x="32528" y="33163"/>
                    <a:pt x="32552" y="31424"/>
                    <a:pt x="32552" y="29674"/>
                  </a:cubicBezTo>
                  <a:cubicBezTo>
                    <a:pt x="32540" y="28293"/>
                    <a:pt x="32611" y="27114"/>
                    <a:pt x="33338" y="25888"/>
                  </a:cubicBezTo>
                  <a:cubicBezTo>
                    <a:pt x="33540" y="26174"/>
                    <a:pt x="33838" y="26400"/>
                    <a:pt x="34231" y="26412"/>
                  </a:cubicBezTo>
                  <a:cubicBezTo>
                    <a:pt x="34516" y="26412"/>
                    <a:pt x="34766" y="26269"/>
                    <a:pt x="34981" y="26138"/>
                  </a:cubicBezTo>
                  <a:cubicBezTo>
                    <a:pt x="36481" y="25162"/>
                    <a:pt x="37148" y="23507"/>
                    <a:pt x="37755" y="21733"/>
                  </a:cubicBezTo>
                  <a:cubicBezTo>
                    <a:pt x="38100" y="20733"/>
                    <a:pt x="38576" y="19792"/>
                    <a:pt x="39148" y="18935"/>
                  </a:cubicBezTo>
                  <a:cubicBezTo>
                    <a:pt x="40787" y="19529"/>
                    <a:pt x="42460" y="19818"/>
                    <a:pt x="44102" y="19818"/>
                  </a:cubicBezTo>
                  <a:cubicBezTo>
                    <a:pt x="48414" y="19818"/>
                    <a:pt x="52519" y="17826"/>
                    <a:pt x="55269" y="14137"/>
                  </a:cubicBezTo>
                  <a:cubicBezTo>
                    <a:pt x="60282" y="7445"/>
                    <a:pt x="55004" y="1447"/>
                    <a:pt x="48361" y="1447"/>
                  </a:cubicBezTo>
                  <a:cubicBezTo>
                    <a:pt x="47463" y="1447"/>
                    <a:pt x="46539" y="1557"/>
                    <a:pt x="45613" y="1790"/>
                  </a:cubicBezTo>
                  <a:cubicBezTo>
                    <a:pt x="45220" y="500"/>
                    <a:pt x="44620" y="0"/>
                    <a:pt x="43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2"/>
            <p:cNvSpPr/>
            <p:nvPr/>
          </p:nvSpPr>
          <p:spPr>
            <a:xfrm>
              <a:off x="6927299" y="1652695"/>
              <a:ext cx="411141" cy="313267"/>
            </a:xfrm>
            <a:custGeom>
              <a:avLst/>
              <a:gdLst/>
              <a:ahLst/>
              <a:cxnLst/>
              <a:rect l="l" t="t" r="r" b="b"/>
              <a:pathLst>
                <a:path w="39306" h="29949" extrusionOk="0">
                  <a:moveTo>
                    <a:pt x="21206" y="10708"/>
                  </a:moveTo>
                  <a:cubicBezTo>
                    <a:pt x="21479" y="10779"/>
                    <a:pt x="21741" y="10863"/>
                    <a:pt x="22015" y="10958"/>
                  </a:cubicBezTo>
                  <a:cubicBezTo>
                    <a:pt x="22075" y="11303"/>
                    <a:pt x="22110" y="11648"/>
                    <a:pt x="22075" y="11994"/>
                  </a:cubicBezTo>
                  <a:cubicBezTo>
                    <a:pt x="22039" y="12256"/>
                    <a:pt x="21956" y="12518"/>
                    <a:pt x="21860" y="12756"/>
                  </a:cubicBezTo>
                  <a:cubicBezTo>
                    <a:pt x="21372" y="12744"/>
                    <a:pt x="21194" y="12530"/>
                    <a:pt x="21170" y="11922"/>
                  </a:cubicBezTo>
                  <a:cubicBezTo>
                    <a:pt x="21158" y="11648"/>
                    <a:pt x="21170" y="11363"/>
                    <a:pt x="21194" y="11101"/>
                  </a:cubicBezTo>
                  <a:cubicBezTo>
                    <a:pt x="21194" y="10970"/>
                    <a:pt x="21206" y="10839"/>
                    <a:pt x="21206" y="10708"/>
                  </a:cubicBezTo>
                  <a:close/>
                  <a:moveTo>
                    <a:pt x="15955" y="11315"/>
                  </a:moveTo>
                  <a:lnTo>
                    <a:pt x="15955" y="11315"/>
                  </a:lnTo>
                  <a:cubicBezTo>
                    <a:pt x="15872" y="11922"/>
                    <a:pt x="15872" y="12553"/>
                    <a:pt x="16014" y="13256"/>
                  </a:cubicBezTo>
                  <a:cubicBezTo>
                    <a:pt x="16038" y="13375"/>
                    <a:pt x="16086" y="13494"/>
                    <a:pt x="16133" y="13601"/>
                  </a:cubicBezTo>
                  <a:cubicBezTo>
                    <a:pt x="16193" y="13768"/>
                    <a:pt x="16264" y="13946"/>
                    <a:pt x="16217" y="14042"/>
                  </a:cubicBezTo>
                  <a:cubicBezTo>
                    <a:pt x="16205" y="14065"/>
                    <a:pt x="16181" y="14089"/>
                    <a:pt x="16145" y="14113"/>
                  </a:cubicBezTo>
                  <a:cubicBezTo>
                    <a:pt x="16086" y="14018"/>
                    <a:pt x="16014" y="13934"/>
                    <a:pt x="15943" y="13851"/>
                  </a:cubicBezTo>
                  <a:cubicBezTo>
                    <a:pt x="15764" y="13637"/>
                    <a:pt x="15610" y="13434"/>
                    <a:pt x="15502" y="13220"/>
                  </a:cubicBezTo>
                  <a:cubicBezTo>
                    <a:pt x="15312" y="12803"/>
                    <a:pt x="15252" y="12280"/>
                    <a:pt x="15276" y="11779"/>
                  </a:cubicBezTo>
                  <a:cubicBezTo>
                    <a:pt x="15502" y="11601"/>
                    <a:pt x="15729" y="11446"/>
                    <a:pt x="15955" y="11315"/>
                  </a:cubicBezTo>
                  <a:close/>
                  <a:moveTo>
                    <a:pt x="22372" y="11077"/>
                  </a:moveTo>
                  <a:lnTo>
                    <a:pt x="22372" y="11077"/>
                  </a:lnTo>
                  <a:cubicBezTo>
                    <a:pt x="22753" y="11220"/>
                    <a:pt x="23158" y="11375"/>
                    <a:pt x="23563" y="11541"/>
                  </a:cubicBezTo>
                  <a:cubicBezTo>
                    <a:pt x="23515" y="12399"/>
                    <a:pt x="23444" y="13244"/>
                    <a:pt x="23242" y="14006"/>
                  </a:cubicBezTo>
                  <a:cubicBezTo>
                    <a:pt x="23170" y="14268"/>
                    <a:pt x="23087" y="14482"/>
                    <a:pt x="22991" y="14673"/>
                  </a:cubicBezTo>
                  <a:cubicBezTo>
                    <a:pt x="22539" y="14649"/>
                    <a:pt x="22241" y="14542"/>
                    <a:pt x="22099" y="14363"/>
                  </a:cubicBezTo>
                  <a:cubicBezTo>
                    <a:pt x="21932" y="14173"/>
                    <a:pt x="21908" y="13863"/>
                    <a:pt x="22003" y="13446"/>
                  </a:cubicBezTo>
                  <a:cubicBezTo>
                    <a:pt x="22039" y="13268"/>
                    <a:pt x="22099" y="13089"/>
                    <a:pt x="22170" y="12899"/>
                  </a:cubicBezTo>
                  <a:cubicBezTo>
                    <a:pt x="22265" y="12625"/>
                    <a:pt x="22360" y="12351"/>
                    <a:pt x="22408" y="12029"/>
                  </a:cubicBezTo>
                  <a:cubicBezTo>
                    <a:pt x="22444" y="11708"/>
                    <a:pt x="22408" y="11387"/>
                    <a:pt x="22372" y="11077"/>
                  </a:cubicBezTo>
                  <a:close/>
                  <a:moveTo>
                    <a:pt x="19705" y="10422"/>
                  </a:moveTo>
                  <a:cubicBezTo>
                    <a:pt x="20098" y="10458"/>
                    <a:pt x="20479" y="10529"/>
                    <a:pt x="20884" y="10625"/>
                  </a:cubicBezTo>
                  <a:cubicBezTo>
                    <a:pt x="20872" y="10779"/>
                    <a:pt x="20860" y="10922"/>
                    <a:pt x="20860" y="11077"/>
                  </a:cubicBezTo>
                  <a:cubicBezTo>
                    <a:pt x="20836" y="11351"/>
                    <a:pt x="20825" y="11637"/>
                    <a:pt x="20836" y="11934"/>
                  </a:cubicBezTo>
                  <a:cubicBezTo>
                    <a:pt x="20860" y="12446"/>
                    <a:pt x="20991" y="13006"/>
                    <a:pt x="21753" y="13077"/>
                  </a:cubicBezTo>
                  <a:cubicBezTo>
                    <a:pt x="21729" y="13172"/>
                    <a:pt x="21694" y="13268"/>
                    <a:pt x="21670" y="13375"/>
                  </a:cubicBezTo>
                  <a:cubicBezTo>
                    <a:pt x="21563" y="13899"/>
                    <a:pt x="21610" y="14292"/>
                    <a:pt x="21837" y="14566"/>
                  </a:cubicBezTo>
                  <a:cubicBezTo>
                    <a:pt x="22027" y="14804"/>
                    <a:pt x="22337" y="14947"/>
                    <a:pt x="22789" y="14994"/>
                  </a:cubicBezTo>
                  <a:cubicBezTo>
                    <a:pt x="22646" y="15185"/>
                    <a:pt x="22503" y="15351"/>
                    <a:pt x="22337" y="15530"/>
                  </a:cubicBezTo>
                  <a:cubicBezTo>
                    <a:pt x="22134" y="15756"/>
                    <a:pt x="21920" y="15994"/>
                    <a:pt x="21706" y="16304"/>
                  </a:cubicBezTo>
                  <a:cubicBezTo>
                    <a:pt x="21694" y="16328"/>
                    <a:pt x="21682" y="16340"/>
                    <a:pt x="21670" y="16351"/>
                  </a:cubicBezTo>
                  <a:cubicBezTo>
                    <a:pt x="21659" y="16349"/>
                    <a:pt x="21647" y="16347"/>
                    <a:pt x="21635" y="16347"/>
                  </a:cubicBezTo>
                  <a:cubicBezTo>
                    <a:pt x="21595" y="16347"/>
                    <a:pt x="21554" y="16363"/>
                    <a:pt x="21527" y="16399"/>
                  </a:cubicBezTo>
                  <a:cubicBezTo>
                    <a:pt x="21424" y="16511"/>
                    <a:pt x="21290" y="16567"/>
                    <a:pt x="21124" y="16567"/>
                  </a:cubicBezTo>
                  <a:cubicBezTo>
                    <a:pt x="21061" y="16567"/>
                    <a:pt x="20993" y="16558"/>
                    <a:pt x="20920" y="16542"/>
                  </a:cubicBezTo>
                  <a:cubicBezTo>
                    <a:pt x="20348" y="16411"/>
                    <a:pt x="19753" y="15839"/>
                    <a:pt x="19634" y="15458"/>
                  </a:cubicBezTo>
                  <a:cubicBezTo>
                    <a:pt x="19503" y="15030"/>
                    <a:pt x="19586" y="14577"/>
                    <a:pt x="19693" y="14101"/>
                  </a:cubicBezTo>
                  <a:cubicBezTo>
                    <a:pt x="19741" y="13851"/>
                    <a:pt x="19801" y="13589"/>
                    <a:pt x="19813" y="13327"/>
                  </a:cubicBezTo>
                  <a:cubicBezTo>
                    <a:pt x="19872" y="12541"/>
                    <a:pt x="19896" y="11387"/>
                    <a:pt x="19705" y="10422"/>
                  </a:cubicBezTo>
                  <a:close/>
                  <a:moveTo>
                    <a:pt x="14931" y="12041"/>
                  </a:moveTo>
                  <a:cubicBezTo>
                    <a:pt x="14943" y="12530"/>
                    <a:pt x="15026" y="12982"/>
                    <a:pt x="15205" y="13351"/>
                  </a:cubicBezTo>
                  <a:cubicBezTo>
                    <a:pt x="15324" y="13613"/>
                    <a:pt x="15502" y="13839"/>
                    <a:pt x="15681" y="14054"/>
                  </a:cubicBezTo>
                  <a:cubicBezTo>
                    <a:pt x="15752" y="14149"/>
                    <a:pt x="15824" y="14244"/>
                    <a:pt x="15895" y="14327"/>
                  </a:cubicBezTo>
                  <a:cubicBezTo>
                    <a:pt x="15895" y="14351"/>
                    <a:pt x="15895" y="14375"/>
                    <a:pt x="15907" y="14399"/>
                  </a:cubicBezTo>
                  <a:cubicBezTo>
                    <a:pt x="15919" y="14446"/>
                    <a:pt x="15967" y="14482"/>
                    <a:pt x="16014" y="14494"/>
                  </a:cubicBezTo>
                  <a:cubicBezTo>
                    <a:pt x="16086" y="14613"/>
                    <a:pt x="16157" y="14744"/>
                    <a:pt x="16193" y="14887"/>
                  </a:cubicBezTo>
                  <a:cubicBezTo>
                    <a:pt x="16276" y="15197"/>
                    <a:pt x="16229" y="15506"/>
                    <a:pt x="16038" y="15804"/>
                  </a:cubicBezTo>
                  <a:cubicBezTo>
                    <a:pt x="15764" y="16220"/>
                    <a:pt x="15252" y="16554"/>
                    <a:pt x="14717" y="16661"/>
                  </a:cubicBezTo>
                  <a:cubicBezTo>
                    <a:pt x="14574" y="16554"/>
                    <a:pt x="14419" y="16435"/>
                    <a:pt x="14264" y="16292"/>
                  </a:cubicBezTo>
                  <a:cubicBezTo>
                    <a:pt x="13967" y="16006"/>
                    <a:pt x="13550" y="14827"/>
                    <a:pt x="13276" y="13613"/>
                  </a:cubicBezTo>
                  <a:cubicBezTo>
                    <a:pt x="13705" y="13184"/>
                    <a:pt x="14133" y="12756"/>
                    <a:pt x="14574" y="12351"/>
                  </a:cubicBezTo>
                  <a:cubicBezTo>
                    <a:pt x="14693" y="12244"/>
                    <a:pt x="14824" y="12149"/>
                    <a:pt x="14931" y="12041"/>
                  </a:cubicBezTo>
                  <a:close/>
                  <a:moveTo>
                    <a:pt x="23884" y="11684"/>
                  </a:moveTo>
                  <a:cubicBezTo>
                    <a:pt x="24277" y="11839"/>
                    <a:pt x="24682" y="12006"/>
                    <a:pt x="25087" y="12184"/>
                  </a:cubicBezTo>
                  <a:cubicBezTo>
                    <a:pt x="25123" y="12196"/>
                    <a:pt x="25158" y="12208"/>
                    <a:pt x="25206" y="12220"/>
                  </a:cubicBezTo>
                  <a:cubicBezTo>
                    <a:pt x="24837" y="12791"/>
                    <a:pt x="24527" y="13411"/>
                    <a:pt x="24301" y="14065"/>
                  </a:cubicBezTo>
                  <a:cubicBezTo>
                    <a:pt x="23932" y="15161"/>
                    <a:pt x="23515" y="16185"/>
                    <a:pt x="22622" y="16756"/>
                  </a:cubicBezTo>
                  <a:cubicBezTo>
                    <a:pt x="22534" y="16822"/>
                    <a:pt x="22446" y="16889"/>
                    <a:pt x="22339" y="16889"/>
                  </a:cubicBezTo>
                  <a:cubicBezTo>
                    <a:pt x="22330" y="16889"/>
                    <a:pt x="22322" y="16888"/>
                    <a:pt x="22313" y="16887"/>
                  </a:cubicBezTo>
                  <a:cubicBezTo>
                    <a:pt x="22146" y="16887"/>
                    <a:pt x="22015" y="16721"/>
                    <a:pt x="21932" y="16554"/>
                  </a:cubicBezTo>
                  <a:cubicBezTo>
                    <a:pt x="21944" y="16542"/>
                    <a:pt x="21956" y="16518"/>
                    <a:pt x="21979" y="16494"/>
                  </a:cubicBezTo>
                  <a:cubicBezTo>
                    <a:pt x="22182" y="16197"/>
                    <a:pt x="22384" y="15970"/>
                    <a:pt x="22587" y="15756"/>
                  </a:cubicBezTo>
                  <a:cubicBezTo>
                    <a:pt x="22789" y="15518"/>
                    <a:pt x="22991" y="15304"/>
                    <a:pt x="23170" y="15006"/>
                  </a:cubicBezTo>
                  <a:lnTo>
                    <a:pt x="23242" y="15006"/>
                  </a:lnTo>
                  <a:cubicBezTo>
                    <a:pt x="23325" y="15006"/>
                    <a:pt x="23408" y="14935"/>
                    <a:pt x="23396" y="14839"/>
                  </a:cubicBezTo>
                  <a:cubicBezTo>
                    <a:pt x="23396" y="14792"/>
                    <a:pt x="23372" y="14744"/>
                    <a:pt x="23337" y="14708"/>
                  </a:cubicBezTo>
                  <a:cubicBezTo>
                    <a:pt x="23420" y="14530"/>
                    <a:pt x="23503" y="14327"/>
                    <a:pt x="23563" y="14089"/>
                  </a:cubicBezTo>
                  <a:cubicBezTo>
                    <a:pt x="23765" y="13327"/>
                    <a:pt x="23837" y="12506"/>
                    <a:pt x="23884" y="11684"/>
                  </a:cubicBezTo>
                  <a:close/>
                  <a:moveTo>
                    <a:pt x="12990" y="13911"/>
                  </a:moveTo>
                  <a:cubicBezTo>
                    <a:pt x="13276" y="15101"/>
                    <a:pt x="13693" y="16209"/>
                    <a:pt x="14038" y="16542"/>
                  </a:cubicBezTo>
                  <a:cubicBezTo>
                    <a:pt x="14193" y="16673"/>
                    <a:pt x="14336" y="16804"/>
                    <a:pt x="14490" y="16899"/>
                  </a:cubicBezTo>
                  <a:cubicBezTo>
                    <a:pt x="14514" y="16971"/>
                    <a:pt x="14574" y="17006"/>
                    <a:pt x="14645" y="17006"/>
                  </a:cubicBezTo>
                  <a:lnTo>
                    <a:pt x="14657" y="17006"/>
                  </a:lnTo>
                  <a:cubicBezTo>
                    <a:pt x="15002" y="17233"/>
                    <a:pt x="15371" y="17363"/>
                    <a:pt x="15752" y="17459"/>
                  </a:cubicBezTo>
                  <a:cubicBezTo>
                    <a:pt x="15445" y="17717"/>
                    <a:pt x="15170" y="17843"/>
                    <a:pt x="14914" y="17843"/>
                  </a:cubicBezTo>
                  <a:cubicBezTo>
                    <a:pt x="14864" y="17843"/>
                    <a:pt x="14814" y="17838"/>
                    <a:pt x="14764" y="17828"/>
                  </a:cubicBezTo>
                  <a:cubicBezTo>
                    <a:pt x="14109" y="17709"/>
                    <a:pt x="13645" y="16685"/>
                    <a:pt x="13181" y="15685"/>
                  </a:cubicBezTo>
                  <a:cubicBezTo>
                    <a:pt x="12966" y="15220"/>
                    <a:pt x="12764" y="14756"/>
                    <a:pt x="12526" y="14387"/>
                  </a:cubicBezTo>
                  <a:cubicBezTo>
                    <a:pt x="12681" y="14232"/>
                    <a:pt x="12835" y="14065"/>
                    <a:pt x="12990" y="13911"/>
                  </a:cubicBezTo>
                  <a:close/>
                  <a:moveTo>
                    <a:pt x="19128" y="10394"/>
                  </a:moveTo>
                  <a:cubicBezTo>
                    <a:pt x="19206" y="10394"/>
                    <a:pt x="19283" y="10396"/>
                    <a:pt x="19360" y="10398"/>
                  </a:cubicBezTo>
                  <a:cubicBezTo>
                    <a:pt x="19586" y="11446"/>
                    <a:pt x="19527" y="12780"/>
                    <a:pt x="19479" y="13303"/>
                  </a:cubicBezTo>
                  <a:cubicBezTo>
                    <a:pt x="19467" y="13542"/>
                    <a:pt x="19420" y="13780"/>
                    <a:pt x="19360" y="14030"/>
                  </a:cubicBezTo>
                  <a:cubicBezTo>
                    <a:pt x="19265" y="14530"/>
                    <a:pt x="19158" y="15054"/>
                    <a:pt x="19312" y="15566"/>
                  </a:cubicBezTo>
                  <a:cubicBezTo>
                    <a:pt x="19479" y="16101"/>
                    <a:pt x="20205" y="16721"/>
                    <a:pt x="20836" y="16863"/>
                  </a:cubicBezTo>
                  <a:cubicBezTo>
                    <a:pt x="20944" y="16887"/>
                    <a:pt x="21039" y="16899"/>
                    <a:pt x="21122" y="16899"/>
                  </a:cubicBezTo>
                  <a:cubicBezTo>
                    <a:pt x="21206" y="16899"/>
                    <a:pt x="21289" y="16887"/>
                    <a:pt x="21360" y="16863"/>
                  </a:cubicBezTo>
                  <a:lnTo>
                    <a:pt x="21360" y="16863"/>
                  </a:lnTo>
                  <a:cubicBezTo>
                    <a:pt x="21039" y="17471"/>
                    <a:pt x="20920" y="17959"/>
                    <a:pt x="20884" y="18459"/>
                  </a:cubicBezTo>
                  <a:cubicBezTo>
                    <a:pt x="20836" y="18483"/>
                    <a:pt x="20801" y="18530"/>
                    <a:pt x="20789" y="18590"/>
                  </a:cubicBezTo>
                  <a:cubicBezTo>
                    <a:pt x="20455" y="17792"/>
                    <a:pt x="19765" y="17435"/>
                    <a:pt x="17967" y="17328"/>
                  </a:cubicBezTo>
                  <a:cubicBezTo>
                    <a:pt x="17812" y="17328"/>
                    <a:pt x="17657" y="17316"/>
                    <a:pt x="17515" y="17316"/>
                  </a:cubicBezTo>
                  <a:cubicBezTo>
                    <a:pt x="16645" y="17268"/>
                    <a:pt x="15860" y="17233"/>
                    <a:pt x="15133" y="16887"/>
                  </a:cubicBezTo>
                  <a:cubicBezTo>
                    <a:pt x="15622" y="16709"/>
                    <a:pt x="16062" y="16387"/>
                    <a:pt x="16312" y="15994"/>
                  </a:cubicBezTo>
                  <a:cubicBezTo>
                    <a:pt x="16562" y="15613"/>
                    <a:pt x="16634" y="15208"/>
                    <a:pt x="16514" y="14804"/>
                  </a:cubicBezTo>
                  <a:cubicBezTo>
                    <a:pt x="16479" y="14649"/>
                    <a:pt x="16407" y="14518"/>
                    <a:pt x="16336" y="14387"/>
                  </a:cubicBezTo>
                  <a:cubicBezTo>
                    <a:pt x="16419" y="14327"/>
                    <a:pt x="16491" y="14256"/>
                    <a:pt x="16526" y="14173"/>
                  </a:cubicBezTo>
                  <a:cubicBezTo>
                    <a:pt x="16622" y="13946"/>
                    <a:pt x="16526" y="13708"/>
                    <a:pt x="16443" y="13482"/>
                  </a:cubicBezTo>
                  <a:cubicBezTo>
                    <a:pt x="16395" y="13375"/>
                    <a:pt x="16360" y="13280"/>
                    <a:pt x="16336" y="13184"/>
                  </a:cubicBezTo>
                  <a:cubicBezTo>
                    <a:pt x="16181" y="12422"/>
                    <a:pt x="16193" y="11768"/>
                    <a:pt x="16324" y="11101"/>
                  </a:cubicBezTo>
                  <a:cubicBezTo>
                    <a:pt x="17280" y="10595"/>
                    <a:pt x="18205" y="10394"/>
                    <a:pt x="19128" y="10394"/>
                  </a:cubicBezTo>
                  <a:close/>
                  <a:moveTo>
                    <a:pt x="28625" y="0"/>
                  </a:moveTo>
                  <a:cubicBezTo>
                    <a:pt x="26989" y="0"/>
                    <a:pt x="24343" y="3868"/>
                    <a:pt x="22777" y="3868"/>
                  </a:cubicBezTo>
                  <a:cubicBezTo>
                    <a:pt x="22716" y="3868"/>
                    <a:pt x="22656" y="3862"/>
                    <a:pt x="22599" y="3850"/>
                  </a:cubicBezTo>
                  <a:cubicBezTo>
                    <a:pt x="20769" y="3475"/>
                    <a:pt x="19994" y="1181"/>
                    <a:pt x="18312" y="1181"/>
                  </a:cubicBezTo>
                  <a:cubicBezTo>
                    <a:pt x="17805" y="1181"/>
                    <a:pt x="17216" y="1389"/>
                    <a:pt x="16491" y="1921"/>
                  </a:cubicBezTo>
                  <a:cubicBezTo>
                    <a:pt x="14348" y="3493"/>
                    <a:pt x="16062" y="5767"/>
                    <a:pt x="14812" y="7398"/>
                  </a:cubicBezTo>
                  <a:cubicBezTo>
                    <a:pt x="14424" y="7911"/>
                    <a:pt x="13850" y="8108"/>
                    <a:pt x="13161" y="8108"/>
                  </a:cubicBezTo>
                  <a:cubicBezTo>
                    <a:pt x="10919" y="8108"/>
                    <a:pt x="7468" y="6025"/>
                    <a:pt x="5323" y="6025"/>
                  </a:cubicBezTo>
                  <a:cubicBezTo>
                    <a:pt x="5134" y="6025"/>
                    <a:pt x="4954" y="6041"/>
                    <a:pt x="4787" y="6076"/>
                  </a:cubicBezTo>
                  <a:cubicBezTo>
                    <a:pt x="167" y="7077"/>
                    <a:pt x="1" y="13518"/>
                    <a:pt x="2929" y="16244"/>
                  </a:cubicBezTo>
                  <a:cubicBezTo>
                    <a:pt x="4333" y="17550"/>
                    <a:pt x="5585" y="18069"/>
                    <a:pt x="6739" y="18069"/>
                  </a:cubicBezTo>
                  <a:cubicBezTo>
                    <a:pt x="8795" y="18069"/>
                    <a:pt x="10541" y="16421"/>
                    <a:pt x="12288" y="14637"/>
                  </a:cubicBezTo>
                  <a:cubicBezTo>
                    <a:pt x="12490" y="14982"/>
                    <a:pt x="12693" y="15411"/>
                    <a:pt x="12883" y="15828"/>
                  </a:cubicBezTo>
                  <a:cubicBezTo>
                    <a:pt x="13371" y="16899"/>
                    <a:pt x="13883" y="18006"/>
                    <a:pt x="14705" y="18161"/>
                  </a:cubicBezTo>
                  <a:cubicBezTo>
                    <a:pt x="14776" y="18173"/>
                    <a:pt x="14836" y="18185"/>
                    <a:pt x="14907" y="18185"/>
                  </a:cubicBezTo>
                  <a:cubicBezTo>
                    <a:pt x="15300" y="18185"/>
                    <a:pt x="15705" y="17971"/>
                    <a:pt x="16157" y="17530"/>
                  </a:cubicBezTo>
                  <a:cubicBezTo>
                    <a:pt x="16598" y="17602"/>
                    <a:pt x="17038" y="17625"/>
                    <a:pt x="17491" y="17649"/>
                  </a:cubicBezTo>
                  <a:cubicBezTo>
                    <a:pt x="17646" y="17649"/>
                    <a:pt x="17788" y="17661"/>
                    <a:pt x="17943" y="17661"/>
                  </a:cubicBezTo>
                  <a:cubicBezTo>
                    <a:pt x="20360" y="17804"/>
                    <a:pt x="20539" y="18268"/>
                    <a:pt x="20777" y="20138"/>
                  </a:cubicBezTo>
                  <a:cubicBezTo>
                    <a:pt x="20920" y="21269"/>
                    <a:pt x="20777" y="22507"/>
                    <a:pt x="20777" y="23638"/>
                  </a:cubicBezTo>
                  <a:cubicBezTo>
                    <a:pt x="20777" y="25614"/>
                    <a:pt x="20777" y="27603"/>
                    <a:pt x="20777" y="29591"/>
                  </a:cubicBezTo>
                  <a:cubicBezTo>
                    <a:pt x="20777" y="29746"/>
                    <a:pt x="20813" y="29936"/>
                    <a:pt x="20967" y="29948"/>
                  </a:cubicBezTo>
                  <a:cubicBezTo>
                    <a:pt x="20972" y="29949"/>
                    <a:pt x="20976" y="29949"/>
                    <a:pt x="20980" y="29949"/>
                  </a:cubicBezTo>
                  <a:cubicBezTo>
                    <a:pt x="21125" y="29949"/>
                    <a:pt x="21182" y="29742"/>
                    <a:pt x="21182" y="29579"/>
                  </a:cubicBezTo>
                  <a:cubicBezTo>
                    <a:pt x="21194" y="27305"/>
                    <a:pt x="21194" y="25031"/>
                    <a:pt x="21206" y="22757"/>
                  </a:cubicBezTo>
                  <a:cubicBezTo>
                    <a:pt x="21217" y="21626"/>
                    <a:pt x="21229" y="20483"/>
                    <a:pt x="21217" y="19352"/>
                  </a:cubicBezTo>
                  <a:cubicBezTo>
                    <a:pt x="21217" y="18447"/>
                    <a:pt x="21265" y="17685"/>
                    <a:pt x="21741" y="16875"/>
                  </a:cubicBezTo>
                  <a:cubicBezTo>
                    <a:pt x="21872" y="17066"/>
                    <a:pt x="22063" y="17221"/>
                    <a:pt x="22313" y="17221"/>
                  </a:cubicBezTo>
                  <a:cubicBezTo>
                    <a:pt x="22503" y="17221"/>
                    <a:pt x="22670" y="17125"/>
                    <a:pt x="22813" y="17042"/>
                  </a:cubicBezTo>
                  <a:cubicBezTo>
                    <a:pt x="23789" y="16411"/>
                    <a:pt x="24218" y="15328"/>
                    <a:pt x="24623" y="14173"/>
                  </a:cubicBezTo>
                  <a:cubicBezTo>
                    <a:pt x="24849" y="13518"/>
                    <a:pt x="25158" y="12899"/>
                    <a:pt x="25528" y="12339"/>
                  </a:cubicBezTo>
                  <a:cubicBezTo>
                    <a:pt x="26598" y="12728"/>
                    <a:pt x="27690" y="12917"/>
                    <a:pt x="28762" y="12917"/>
                  </a:cubicBezTo>
                  <a:cubicBezTo>
                    <a:pt x="31568" y="12917"/>
                    <a:pt x="34241" y="11623"/>
                    <a:pt x="36041" y="9220"/>
                  </a:cubicBezTo>
                  <a:cubicBezTo>
                    <a:pt x="39305" y="4853"/>
                    <a:pt x="35860" y="939"/>
                    <a:pt x="31523" y="939"/>
                  </a:cubicBezTo>
                  <a:cubicBezTo>
                    <a:pt x="30941" y="939"/>
                    <a:pt x="30342" y="1010"/>
                    <a:pt x="29742" y="1159"/>
                  </a:cubicBezTo>
                  <a:cubicBezTo>
                    <a:pt x="29488" y="324"/>
                    <a:pt x="29099" y="0"/>
                    <a:pt x="28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2"/>
            <p:cNvSpPr/>
            <p:nvPr/>
          </p:nvSpPr>
          <p:spPr>
            <a:xfrm>
              <a:off x="6572580" y="1342106"/>
              <a:ext cx="551755" cy="384991"/>
            </a:xfrm>
            <a:custGeom>
              <a:avLst/>
              <a:gdLst/>
              <a:ahLst/>
              <a:cxnLst/>
              <a:rect l="l" t="t" r="r" b="b"/>
              <a:pathLst>
                <a:path w="52749" h="36806" extrusionOk="0">
                  <a:moveTo>
                    <a:pt x="24280" y="13159"/>
                  </a:moveTo>
                  <a:cubicBezTo>
                    <a:pt x="24292" y="13326"/>
                    <a:pt x="24304" y="13481"/>
                    <a:pt x="24304" y="13636"/>
                  </a:cubicBezTo>
                  <a:cubicBezTo>
                    <a:pt x="24328" y="13969"/>
                    <a:pt x="24352" y="14302"/>
                    <a:pt x="24340" y="14648"/>
                  </a:cubicBezTo>
                  <a:cubicBezTo>
                    <a:pt x="24304" y="15398"/>
                    <a:pt x="24066" y="15660"/>
                    <a:pt x="23399" y="15672"/>
                  </a:cubicBezTo>
                  <a:cubicBezTo>
                    <a:pt x="23280" y="15374"/>
                    <a:pt x="23173" y="15064"/>
                    <a:pt x="23125" y="14731"/>
                  </a:cubicBezTo>
                  <a:cubicBezTo>
                    <a:pt x="23078" y="14314"/>
                    <a:pt x="23125" y="13886"/>
                    <a:pt x="23209" y="13457"/>
                  </a:cubicBezTo>
                  <a:cubicBezTo>
                    <a:pt x="23566" y="13350"/>
                    <a:pt x="23923" y="13243"/>
                    <a:pt x="24280" y="13159"/>
                  </a:cubicBezTo>
                  <a:close/>
                  <a:moveTo>
                    <a:pt x="31329" y="13898"/>
                  </a:moveTo>
                  <a:lnTo>
                    <a:pt x="31329" y="13898"/>
                  </a:lnTo>
                  <a:cubicBezTo>
                    <a:pt x="31638" y="14064"/>
                    <a:pt x="31936" y="14255"/>
                    <a:pt x="32246" y="14469"/>
                  </a:cubicBezTo>
                  <a:cubicBezTo>
                    <a:pt x="32281" y="15088"/>
                    <a:pt x="32198" y="15731"/>
                    <a:pt x="31936" y="16243"/>
                  </a:cubicBezTo>
                  <a:cubicBezTo>
                    <a:pt x="31805" y="16517"/>
                    <a:pt x="31579" y="16755"/>
                    <a:pt x="31353" y="17017"/>
                  </a:cubicBezTo>
                  <a:cubicBezTo>
                    <a:pt x="31257" y="17124"/>
                    <a:pt x="31162" y="17231"/>
                    <a:pt x="31067" y="17339"/>
                  </a:cubicBezTo>
                  <a:cubicBezTo>
                    <a:pt x="31031" y="17315"/>
                    <a:pt x="30995" y="17279"/>
                    <a:pt x="30984" y="17243"/>
                  </a:cubicBezTo>
                  <a:cubicBezTo>
                    <a:pt x="30924" y="17124"/>
                    <a:pt x="31007" y="16922"/>
                    <a:pt x="31103" y="16719"/>
                  </a:cubicBezTo>
                  <a:cubicBezTo>
                    <a:pt x="31162" y="16577"/>
                    <a:pt x="31222" y="16434"/>
                    <a:pt x="31257" y="16279"/>
                  </a:cubicBezTo>
                  <a:cubicBezTo>
                    <a:pt x="31448" y="15422"/>
                    <a:pt x="31448" y="14648"/>
                    <a:pt x="31329" y="13898"/>
                  </a:cubicBezTo>
                  <a:close/>
                  <a:moveTo>
                    <a:pt x="22733" y="13612"/>
                  </a:moveTo>
                  <a:lnTo>
                    <a:pt x="22733" y="13612"/>
                  </a:lnTo>
                  <a:cubicBezTo>
                    <a:pt x="22673" y="13993"/>
                    <a:pt x="22637" y="14386"/>
                    <a:pt x="22685" y="14779"/>
                  </a:cubicBezTo>
                  <a:cubicBezTo>
                    <a:pt x="22733" y="15172"/>
                    <a:pt x="22864" y="15517"/>
                    <a:pt x="22994" y="15850"/>
                  </a:cubicBezTo>
                  <a:cubicBezTo>
                    <a:pt x="23090" y="16076"/>
                    <a:pt x="23173" y="16303"/>
                    <a:pt x="23221" y="16517"/>
                  </a:cubicBezTo>
                  <a:cubicBezTo>
                    <a:pt x="23352" y="17041"/>
                    <a:pt x="23304" y="17410"/>
                    <a:pt x="23102" y="17636"/>
                  </a:cubicBezTo>
                  <a:cubicBezTo>
                    <a:pt x="22899" y="17874"/>
                    <a:pt x="22506" y="17993"/>
                    <a:pt x="21899" y="18029"/>
                  </a:cubicBezTo>
                  <a:cubicBezTo>
                    <a:pt x="21768" y="17791"/>
                    <a:pt x="21649" y="17529"/>
                    <a:pt x="21554" y="17208"/>
                  </a:cubicBezTo>
                  <a:cubicBezTo>
                    <a:pt x="21280" y="16267"/>
                    <a:pt x="21185" y="15231"/>
                    <a:pt x="21137" y="14183"/>
                  </a:cubicBezTo>
                  <a:cubicBezTo>
                    <a:pt x="21673" y="13981"/>
                    <a:pt x="22209" y="13790"/>
                    <a:pt x="22733" y="13612"/>
                  </a:cubicBezTo>
                  <a:close/>
                  <a:moveTo>
                    <a:pt x="26304" y="12802"/>
                  </a:moveTo>
                  <a:lnTo>
                    <a:pt x="26304" y="12802"/>
                  </a:lnTo>
                  <a:cubicBezTo>
                    <a:pt x="26042" y="13993"/>
                    <a:pt x="26078" y="15410"/>
                    <a:pt x="26150" y="16374"/>
                  </a:cubicBezTo>
                  <a:cubicBezTo>
                    <a:pt x="26173" y="16696"/>
                    <a:pt x="26245" y="17017"/>
                    <a:pt x="26316" y="17327"/>
                  </a:cubicBezTo>
                  <a:cubicBezTo>
                    <a:pt x="26459" y="17910"/>
                    <a:pt x="26578" y="18470"/>
                    <a:pt x="26400" y="18994"/>
                  </a:cubicBezTo>
                  <a:cubicBezTo>
                    <a:pt x="26245" y="19470"/>
                    <a:pt x="25435" y="20160"/>
                    <a:pt x="24685" y="20315"/>
                  </a:cubicBezTo>
                  <a:cubicBezTo>
                    <a:pt x="24580" y="20340"/>
                    <a:pt x="24481" y="20352"/>
                    <a:pt x="24390" y="20352"/>
                  </a:cubicBezTo>
                  <a:cubicBezTo>
                    <a:pt x="24172" y="20352"/>
                    <a:pt x="23994" y="20283"/>
                    <a:pt x="23852" y="20148"/>
                  </a:cubicBezTo>
                  <a:cubicBezTo>
                    <a:pt x="23812" y="20109"/>
                    <a:pt x="23756" y="20086"/>
                    <a:pt x="23698" y="20086"/>
                  </a:cubicBezTo>
                  <a:cubicBezTo>
                    <a:pt x="23686" y="20086"/>
                    <a:pt x="23673" y="20087"/>
                    <a:pt x="23661" y="20089"/>
                  </a:cubicBezTo>
                  <a:cubicBezTo>
                    <a:pt x="23649" y="20065"/>
                    <a:pt x="23637" y="20053"/>
                    <a:pt x="23626" y="20041"/>
                  </a:cubicBezTo>
                  <a:cubicBezTo>
                    <a:pt x="23340" y="19648"/>
                    <a:pt x="23054" y="19363"/>
                    <a:pt x="22768" y="19077"/>
                  </a:cubicBezTo>
                  <a:cubicBezTo>
                    <a:pt x="22554" y="18863"/>
                    <a:pt x="22352" y="18660"/>
                    <a:pt x="22161" y="18422"/>
                  </a:cubicBezTo>
                  <a:cubicBezTo>
                    <a:pt x="22768" y="18362"/>
                    <a:pt x="23185" y="18196"/>
                    <a:pt x="23447" y="17898"/>
                  </a:cubicBezTo>
                  <a:cubicBezTo>
                    <a:pt x="23745" y="17565"/>
                    <a:pt x="23816" y="17077"/>
                    <a:pt x="23661" y="16434"/>
                  </a:cubicBezTo>
                  <a:cubicBezTo>
                    <a:pt x="23626" y="16303"/>
                    <a:pt x="23590" y="16184"/>
                    <a:pt x="23554" y="16065"/>
                  </a:cubicBezTo>
                  <a:cubicBezTo>
                    <a:pt x="24578" y="15981"/>
                    <a:pt x="24757" y="15291"/>
                    <a:pt x="24780" y="14660"/>
                  </a:cubicBezTo>
                  <a:cubicBezTo>
                    <a:pt x="24804" y="14302"/>
                    <a:pt x="24780" y="13957"/>
                    <a:pt x="24757" y="13612"/>
                  </a:cubicBezTo>
                  <a:cubicBezTo>
                    <a:pt x="24745" y="13421"/>
                    <a:pt x="24733" y="13243"/>
                    <a:pt x="24733" y="13052"/>
                  </a:cubicBezTo>
                  <a:cubicBezTo>
                    <a:pt x="25257" y="12933"/>
                    <a:pt x="25781" y="12850"/>
                    <a:pt x="26304" y="12802"/>
                  </a:cubicBezTo>
                  <a:close/>
                  <a:moveTo>
                    <a:pt x="32698" y="14803"/>
                  </a:moveTo>
                  <a:cubicBezTo>
                    <a:pt x="32865" y="14922"/>
                    <a:pt x="33020" y="15053"/>
                    <a:pt x="33186" y="15184"/>
                  </a:cubicBezTo>
                  <a:cubicBezTo>
                    <a:pt x="33770" y="15672"/>
                    <a:pt x="34353" y="16196"/>
                    <a:pt x="34925" y="16731"/>
                  </a:cubicBezTo>
                  <a:cubicBezTo>
                    <a:pt x="34567" y="18220"/>
                    <a:pt x="34008" y="19672"/>
                    <a:pt x="33603" y="20017"/>
                  </a:cubicBezTo>
                  <a:cubicBezTo>
                    <a:pt x="33401" y="20196"/>
                    <a:pt x="33198" y="20339"/>
                    <a:pt x="32984" y="20470"/>
                  </a:cubicBezTo>
                  <a:cubicBezTo>
                    <a:pt x="32281" y="20339"/>
                    <a:pt x="31591" y="19922"/>
                    <a:pt x="31222" y="19422"/>
                  </a:cubicBezTo>
                  <a:cubicBezTo>
                    <a:pt x="30972" y="19053"/>
                    <a:pt x="30900" y="18684"/>
                    <a:pt x="31007" y="18291"/>
                  </a:cubicBezTo>
                  <a:cubicBezTo>
                    <a:pt x="31067" y="18124"/>
                    <a:pt x="31150" y="17958"/>
                    <a:pt x="31257" y="17803"/>
                  </a:cubicBezTo>
                  <a:cubicBezTo>
                    <a:pt x="31317" y="17791"/>
                    <a:pt x="31376" y="17755"/>
                    <a:pt x="31400" y="17696"/>
                  </a:cubicBezTo>
                  <a:cubicBezTo>
                    <a:pt x="31412" y="17660"/>
                    <a:pt x="31412" y="17636"/>
                    <a:pt x="31412" y="17600"/>
                  </a:cubicBezTo>
                  <a:cubicBezTo>
                    <a:pt x="31507" y="17493"/>
                    <a:pt x="31603" y="17386"/>
                    <a:pt x="31698" y="17279"/>
                  </a:cubicBezTo>
                  <a:cubicBezTo>
                    <a:pt x="31936" y="17005"/>
                    <a:pt x="32186" y="16731"/>
                    <a:pt x="32353" y="16410"/>
                  </a:cubicBezTo>
                  <a:cubicBezTo>
                    <a:pt x="32579" y="15957"/>
                    <a:pt x="32686" y="15386"/>
                    <a:pt x="32698" y="14803"/>
                  </a:cubicBezTo>
                  <a:close/>
                  <a:moveTo>
                    <a:pt x="20697" y="14350"/>
                  </a:moveTo>
                  <a:cubicBezTo>
                    <a:pt x="20744" y="15362"/>
                    <a:pt x="20851" y="16386"/>
                    <a:pt x="21125" y="17315"/>
                  </a:cubicBezTo>
                  <a:cubicBezTo>
                    <a:pt x="21209" y="17612"/>
                    <a:pt x="21316" y="17862"/>
                    <a:pt x="21435" y="18077"/>
                  </a:cubicBezTo>
                  <a:cubicBezTo>
                    <a:pt x="21375" y="18112"/>
                    <a:pt x="21340" y="18172"/>
                    <a:pt x="21340" y="18232"/>
                  </a:cubicBezTo>
                  <a:cubicBezTo>
                    <a:pt x="21340" y="18351"/>
                    <a:pt x="21435" y="18446"/>
                    <a:pt x="21566" y="18446"/>
                  </a:cubicBezTo>
                  <a:lnTo>
                    <a:pt x="21649" y="18446"/>
                  </a:lnTo>
                  <a:cubicBezTo>
                    <a:pt x="21887" y="18791"/>
                    <a:pt x="22161" y="19077"/>
                    <a:pt x="22447" y="19363"/>
                  </a:cubicBezTo>
                  <a:cubicBezTo>
                    <a:pt x="22709" y="19625"/>
                    <a:pt x="22983" y="19898"/>
                    <a:pt x="23256" y="20267"/>
                  </a:cubicBezTo>
                  <a:cubicBezTo>
                    <a:pt x="23280" y="20291"/>
                    <a:pt x="23292" y="20315"/>
                    <a:pt x="23316" y="20351"/>
                  </a:cubicBezTo>
                  <a:cubicBezTo>
                    <a:pt x="23197" y="20553"/>
                    <a:pt x="23030" y="20744"/>
                    <a:pt x="22804" y="20744"/>
                  </a:cubicBezTo>
                  <a:cubicBezTo>
                    <a:pt x="22794" y="20744"/>
                    <a:pt x="22784" y="20745"/>
                    <a:pt x="22774" y="20745"/>
                  </a:cubicBezTo>
                  <a:cubicBezTo>
                    <a:pt x="22631" y="20745"/>
                    <a:pt x="22499" y="20667"/>
                    <a:pt x="22387" y="20589"/>
                  </a:cubicBezTo>
                  <a:cubicBezTo>
                    <a:pt x="21185" y="19886"/>
                    <a:pt x="20637" y="18624"/>
                    <a:pt x="20125" y="17279"/>
                  </a:cubicBezTo>
                  <a:cubicBezTo>
                    <a:pt x="19827" y="16469"/>
                    <a:pt x="19411" y="15707"/>
                    <a:pt x="18923" y="15017"/>
                  </a:cubicBezTo>
                  <a:cubicBezTo>
                    <a:pt x="18982" y="15005"/>
                    <a:pt x="19030" y="14981"/>
                    <a:pt x="19077" y="14969"/>
                  </a:cubicBezTo>
                  <a:cubicBezTo>
                    <a:pt x="19637" y="14755"/>
                    <a:pt x="20173" y="14552"/>
                    <a:pt x="20697" y="14350"/>
                  </a:cubicBezTo>
                  <a:close/>
                  <a:moveTo>
                    <a:pt x="35306" y="17089"/>
                  </a:moveTo>
                  <a:cubicBezTo>
                    <a:pt x="35520" y="17291"/>
                    <a:pt x="35722" y="17481"/>
                    <a:pt x="35937" y="17672"/>
                  </a:cubicBezTo>
                  <a:cubicBezTo>
                    <a:pt x="35627" y="18136"/>
                    <a:pt x="35341" y="18696"/>
                    <a:pt x="35056" y="19279"/>
                  </a:cubicBezTo>
                  <a:cubicBezTo>
                    <a:pt x="34436" y="20494"/>
                    <a:pt x="33805" y="21768"/>
                    <a:pt x="32924" y="21911"/>
                  </a:cubicBezTo>
                  <a:cubicBezTo>
                    <a:pt x="32862" y="21922"/>
                    <a:pt x="32799" y="21927"/>
                    <a:pt x="32735" y="21927"/>
                  </a:cubicBezTo>
                  <a:cubicBezTo>
                    <a:pt x="32395" y="21927"/>
                    <a:pt x="32026" y="21767"/>
                    <a:pt x="31615" y="21446"/>
                  </a:cubicBezTo>
                  <a:cubicBezTo>
                    <a:pt x="32115" y="21339"/>
                    <a:pt x="32603" y="21172"/>
                    <a:pt x="33079" y="20899"/>
                  </a:cubicBezTo>
                  <a:lnTo>
                    <a:pt x="33091" y="20899"/>
                  </a:lnTo>
                  <a:cubicBezTo>
                    <a:pt x="33186" y="20899"/>
                    <a:pt x="33270" y="20851"/>
                    <a:pt x="33305" y="20768"/>
                  </a:cubicBezTo>
                  <a:cubicBezTo>
                    <a:pt x="33508" y="20637"/>
                    <a:pt x="33710" y="20494"/>
                    <a:pt x="33913" y="20315"/>
                  </a:cubicBezTo>
                  <a:cubicBezTo>
                    <a:pt x="34365" y="19922"/>
                    <a:pt x="34936" y="18553"/>
                    <a:pt x="35306" y="17089"/>
                  </a:cubicBezTo>
                  <a:close/>
                  <a:moveTo>
                    <a:pt x="27098" y="12773"/>
                  </a:moveTo>
                  <a:cubicBezTo>
                    <a:pt x="28332" y="12773"/>
                    <a:pt x="29561" y="13023"/>
                    <a:pt x="30841" y="13636"/>
                  </a:cubicBezTo>
                  <a:cubicBezTo>
                    <a:pt x="31007" y="14457"/>
                    <a:pt x="31031" y="15267"/>
                    <a:pt x="30817" y="16196"/>
                  </a:cubicBezTo>
                  <a:cubicBezTo>
                    <a:pt x="30793" y="16315"/>
                    <a:pt x="30734" y="16446"/>
                    <a:pt x="30686" y="16565"/>
                  </a:cubicBezTo>
                  <a:cubicBezTo>
                    <a:pt x="30567" y="16850"/>
                    <a:pt x="30436" y="17136"/>
                    <a:pt x="30567" y="17410"/>
                  </a:cubicBezTo>
                  <a:cubicBezTo>
                    <a:pt x="30626" y="17517"/>
                    <a:pt x="30710" y="17600"/>
                    <a:pt x="30829" y="17684"/>
                  </a:cubicBezTo>
                  <a:cubicBezTo>
                    <a:pt x="30722" y="17839"/>
                    <a:pt x="30638" y="18005"/>
                    <a:pt x="30579" y="18184"/>
                  </a:cubicBezTo>
                  <a:cubicBezTo>
                    <a:pt x="30436" y="18684"/>
                    <a:pt x="30531" y="19184"/>
                    <a:pt x="30853" y="19648"/>
                  </a:cubicBezTo>
                  <a:cubicBezTo>
                    <a:pt x="31198" y="20137"/>
                    <a:pt x="31781" y="20541"/>
                    <a:pt x="32436" y="20756"/>
                  </a:cubicBezTo>
                  <a:cubicBezTo>
                    <a:pt x="31472" y="21172"/>
                    <a:pt x="30412" y="21220"/>
                    <a:pt x="29245" y="21268"/>
                  </a:cubicBezTo>
                  <a:cubicBezTo>
                    <a:pt x="29043" y="21280"/>
                    <a:pt x="28840" y="21291"/>
                    <a:pt x="28638" y="21303"/>
                  </a:cubicBezTo>
                  <a:cubicBezTo>
                    <a:pt x="26233" y="21422"/>
                    <a:pt x="25304" y="21863"/>
                    <a:pt x="24852" y="22839"/>
                  </a:cubicBezTo>
                  <a:cubicBezTo>
                    <a:pt x="24840" y="22768"/>
                    <a:pt x="24780" y="22708"/>
                    <a:pt x="24709" y="22673"/>
                  </a:cubicBezTo>
                  <a:cubicBezTo>
                    <a:pt x="24673" y="22053"/>
                    <a:pt x="24518" y="21458"/>
                    <a:pt x="24078" y="20720"/>
                  </a:cubicBezTo>
                  <a:lnTo>
                    <a:pt x="24078" y="20720"/>
                  </a:lnTo>
                  <a:cubicBezTo>
                    <a:pt x="24185" y="20744"/>
                    <a:pt x="24280" y="20768"/>
                    <a:pt x="24399" y="20768"/>
                  </a:cubicBezTo>
                  <a:cubicBezTo>
                    <a:pt x="24518" y="20768"/>
                    <a:pt x="24649" y="20744"/>
                    <a:pt x="24780" y="20720"/>
                  </a:cubicBezTo>
                  <a:cubicBezTo>
                    <a:pt x="25626" y="20541"/>
                    <a:pt x="26602" y="19779"/>
                    <a:pt x="26828" y="19124"/>
                  </a:cubicBezTo>
                  <a:cubicBezTo>
                    <a:pt x="27043" y="18493"/>
                    <a:pt x="26900" y="17851"/>
                    <a:pt x="26757" y="17243"/>
                  </a:cubicBezTo>
                  <a:cubicBezTo>
                    <a:pt x="26685" y="16934"/>
                    <a:pt x="26626" y="16636"/>
                    <a:pt x="26602" y="16338"/>
                  </a:cubicBezTo>
                  <a:cubicBezTo>
                    <a:pt x="26554" y="15707"/>
                    <a:pt x="26471" y="14064"/>
                    <a:pt x="26769" y="12778"/>
                  </a:cubicBezTo>
                  <a:cubicBezTo>
                    <a:pt x="26879" y="12775"/>
                    <a:pt x="26988" y="12773"/>
                    <a:pt x="27098" y="12773"/>
                  </a:cubicBezTo>
                  <a:close/>
                  <a:moveTo>
                    <a:pt x="14342" y="0"/>
                  </a:moveTo>
                  <a:cubicBezTo>
                    <a:pt x="13705" y="0"/>
                    <a:pt x="13181" y="400"/>
                    <a:pt x="12838" y="1432"/>
                  </a:cubicBezTo>
                  <a:cubicBezTo>
                    <a:pt x="12028" y="1246"/>
                    <a:pt x="11219" y="1158"/>
                    <a:pt x="10433" y="1158"/>
                  </a:cubicBezTo>
                  <a:cubicBezTo>
                    <a:pt x="4616" y="1158"/>
                    <a:pt x="1" y="5956"/>
                    <a:pt x="4385" y="11326"/>
                  </a:cubicBezTo>
                  <a:cubicBezTo>
                    <a:pt x="6791" y="14284"/>
                    <a:pt x="10385" y="15874"/>
                    <a:pt x="14161" y="15874"/>
                  </a:cubicBezTo>
                  <a:cubicBezTo>
                    <a:pt x="15597" y="15874"/>
                    <a:pt x="17060" y="15644"/>
                    <a:pt x="18494" y="15172"/>
                  </a:cubicBezTo>
                  <a:cubicBezTo>
                    <a:pt x="18994" y="15850"/>
                    <a:pt x="19399" y="16600"/>
                    <a:pt x="19708" y="17410"/>
                  </a:cubicBezTo>
                  <a:cubicBezTo>
                    <a:pt x="20244" y="18827"/>
                    <a:pt x="20828" y="20160"/>
                    <a:pt x="22137" y="20934"/>
                  </a:cubicBezTo>
                  <a:cubicBezTo>
                    <a:pt x="22316" y="21041"/>
                    <a:pt x="22542" y="21160"/>
                    <a:pt x="22792" y="21160"/>
                  </a:cubicBezTo>
                  <a:cubicBezTo>
                    <a:pt x="23137" y="21149"/>
                    <a:pt x="23399" y="20970"/>
                    <a:pt x="23578" y="20732"/>
                  </a:cubicBezTo>
                  <a:cubicBezTo>
                    <a:pt x="24209" y="21720"/>
                    <a:pt x="24280" y="22661"/>
                    <a:pt x="24268" y="23768"/>
                  </a:cubicBezTo>
                  <a:cubicBezTo>
                    <a:pt x="24257" y="25173"/>
                    <a:pt x="24280" y="26566"/>
                    <a:pt x="24280" y="27971"/>
                  </a:cubicBezTo>
                  <a:lnTo>
                    <a:pt x="24328" y="36353"/>
                  </a:lnTo>
                  <a:cubicBezTo>
                    <a:pt x="24328" y="36543"/>
                    <a:pt x="24399" y="36805"/>
                    <a:pt x="24614" y="36805"/>
                  </a:cubicBezTo>
                  <a:cubicBezTo>
                    <a:pt x="24816" y="36793"/>
                    <a:pt x="24864" y="36543"/>
                    <a:pt x="24864" y="36365"/>
                  </a:cubicBezTo>
                  <a:cubicBezTo>
                    <a:pt x="24864" y="33924"/>
                    <a:pt x="24864" y="31483"/>
                    <a:pt x="24864" y="29042"/>
                  </a:cubicBezTo>
                  <a:cubicBezTo>
                    <a:pt x="24864" y="27649"/>
                    <a:pt x="24673" y="26125"/>
                    <a:pt x="24864" y="24756"/>
                  </a:cubicBezTo>
                  <a:cubicBezTo>
                    <a:pt x="25185" y="22446"/>
                    <a:pt x="25423" y="21875"/>
                    <a:pt x="28662" y="21708"/>
                  </a:cubicBezTo>
                  <a:cubicBezTo>
                    <a:pt x="28864" y="21696"/>
                    <a:pt x="29067" y="21684"/>
                    <a:pt x="29269" y="21684"/>
                  </a:cubicBezTo>
                  <a:cubicBezTo>
                    <a:pt x="29876" y="21649"/>
                    <a:pt x="30484" y="21625"/>
                    <a:pt x="31067" y="21541"/>
                  </a:cubicBezTo>
                  <a:cubicBezTo>
                    <a:pt x="31662" y="22077"/>
                    <a:pt x="32222" y="22339"/>
                    <a:pt x="32746" y="22339"/>
                  </a:cubicBezTo>
                  <a:cubicBezTo>
                    <a:pt x="32829" y="22339"/>
                    <a:pt x="32924" y="22327"/>
                    <a:pt x="33008" y="22315"/>
                  </a:cubicBezTo>
                  <a:cubicBezTo>
                    <a:pt x="34115" y="22125"/>
                    <a:pt x="34794" y="20768"/>
                    <a:pt x="35460" y="19446"/>
                  </a:cubicBezTo>
                  <a:cubicBezTo>
                    <a:pt x="35710" y="18934"/>
                    <a:pt x="35984" y="18410"/>
                    <a:pt x="36258" y="17981"/>
                  </a:cubicBezTo>
                  <a:cubicBezTo>
                    <a:pt x="38599" y="20177"/>
                    <a:pt x="40939" y="22202"/>
                    <a:pt x="43699" y="22202"/>
                  </a:cubicBezTo>
                  <a:cubicBezTo>
                    <a:pt x="45249" y="22202"/>
                    <a:pt x="46931" y="21564"/>
                    <a:pt x="48819" y="19958"/>
                  </a:cubicBezTo>
                  <a:cubicBezTo>
                    <a:pt x="52748" y="16612"/>
                    <a:pt x="52522" y="8695"/>
                    <a:pt x="46319" y="7468"/>
                  </a:cubicBezTo>
                  <a:cubicBezTo>
                    <a:pt x="46093" y="7424"/>
                    <a:pt x="45850" y="7404"/>
                    <a:pt x="45594" y="7404"/>
                  </a:cubicBezTo>
                  <a:cubicBezTo>
                    <a:pt x="42711" y="7404"/>
                    <a:pt x="38078" y="9962"/>
                    <a:pt x="35070" y="9962"/>
                  </a:cubicBezTo>
                  <a:cubicBezTo>
                    <a:pt x="34151" y="9962"/>
                    <a:pt x="33384" y="9723"/>
                    <a:pt x="32865" y="9099"/>
                  </a:cubicBezTo>
                  <a:cubicBezTo>
                    <a:pt x="31198" y="7075"/>
                    <a:pt x="33496" y="4289"/>
                    <a:pt x="30614" y="2349"/>
                  </a:cubicBezTo>
                  <a:cubicBezTo>
                    <a:pt x="29643" y="1699"/>
                    <a:pt x="28854" y="1445"/>
                    <a:pt x="28175" y="1445"/>
                  </a:cubicBezTo>
                  <a:cubicBezTo>
                    <a:pt x="25914" y="1445"/>
                    <a:pt x="24874" y="4263"/>
                    <a:pt x="22411" y="4730"/>
                  </a:cubicBezTo>
                  <a:cubicBezTo>
                    <a:pt x="22334" y="4745"/>
                    <a:pt x="22254" y="4752"/>
                    <a:pt x="22172" y="4752"/>
                  </a:cubicBezTo>
                  <a:cubicBezTo>
                    <a:pt x="20076" y="4752"/>
                    <a:pt x="16538" y="0"/>
                    <a:pt x="14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2"/>
            <p:cNvSpPr/>
            <p:nvPr/>
          </p:nvSpPr>
          <p:spPr>
            <a:xfrm>
              <a:off x="7967327" y="787695"/>
              <a:ext cx="108857" cy="574432"/>
            </a:xfrm>
            <a:custGeom>
              <a:avLst/>
              <a:gdLst/>
              <a:ahLst/>
              <a:cxnLst/>
              <a:rect l="l" t="t" r="r" b="b"/>
              <a:pathLst>
                <a:path w="10407" h="54917" extrusionOk="0">
                  <a:moveTo>
                    <a:pt x="1479" y="0"/>
                  </a:moveTo>
                  <a:cubicBezTo>
                    <a:pt x="918" y="0"/>
                    <a:pt x="358" y="396"/>
                    <a:pt x="358" y="1107"/>
                  </a:cubicBezTo>
                  <a:lnTo>
                    <a:pt x="1" y="54709"/>
                  </a:lnTo>
                  <a:cubicBezTo>
                    <a:pt x="254" y="54850"/>
                    <a:pt x="527" y="54916"/>
                    <a:pt x="795" y="54916"/>
                  </a:cubicBezTo>
                  <a:cubicBezTo>
                    <a:pt x="1496" y="54916"/>
                    <a:pt x="2167" y="54465"/>
                    <a:pt x="2382" y="53732"/>
                  </a:cubicBezTo>
                  <a:lnTo>
                    <a:pt x="10121" y="27860"/>
                  </a:lnTo>
                  <a:cubicBezTo>
                    <a:pt x="10407" y="26920"/>
                    <a:pt x="10407" y="25919"/>
                    <a:pt x="10109" y="24991"/>
                  </a:cubicBezTo>
                  <a:lnTo>
                    <a:pt x="2537" y="785"/>
                  </a:lnTo>
                  <a:cubicBezTo>
                    <a:pt x="2368" y="249"/>
                    <a:pt x="1923" y="0"/>
                    <a:pt x="1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2"/>
            <p:cNvSpPr/>
            <p:nvPr/>
          </p:nvSpPr>
          <p:spPr>
            <a:xfrm>
              <a:off x="7531615" y="1390463"/>
              <a:ext cx="451422" cy="234440"/>
            </a:xfrm>
            <a:custGeom>
              <a:avLst/>
              <a:gdLst/>
              <a:ahLst/>
              <a:cxnLst/>
              <a:rect l="l" t="t" r="r" b="b"/>
              <a:pathLst>
                <a:path w="43157" h="22413" extrusionOk="0">
                  <a:moveTo>
                    <a:pt x="41887" y="1"/>
                  </a:moveTo>
                  <a:cubicBezTo>
                    <a:pt x="41738" y="1"/>
                    <a:pt x="41579" y="37"/>
                    <a:pt x="41417" y="119"/>
                  </a:cubicBezTo>
                  <a:lnTo>
                    <a:pt x="43" y="21026"/>
                  </a:lnTo>
                  <a:cubicBezTo>
                    <a:pt x="1" y="21799"/>
                    <a:pt x="628" y="22413"/>
                    <a:pt x="1395" y="22413"/>
                  </a:cubicBezTo>
                  <a:cubicBezTo>
                    <a:pt x="1491" y="22413"/>
                    <a:pt x="1588" y="22403"/>
                    <a:pt x="1686" y="22383"/>
                  </a:cubicBezTo>
                  <a:lnTo>
                    <a:pt x="24499" y="17823"/>
                  </a:lnTo>
                  <a:cubicBezTo>
                    <a:pt x="25332" y="17657"/>
                    <a:pt x="26094" y="17264"/>
                    <a:pt x="26701" y="16680"/>
                  </a:cubicBezTo>
                  <a:lnTo>
                    <a:pt x="42489" y="1583"/>
                  </a:lnTo>
                  <a:cubicBezTo>
                    <a:pt x="43156" y="946"/>
                    <a:pt x="42649" y="1"/>
                    <a:pt x="418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2"/>
            <p:cNvSpPr/>
            <p:nvPr/>
          </p:nvSpPr>
          <p:spPr>
            <a:xfrm>
              <a:off x="7967327" y="873372"/>
              <a:ext cx="108857" cy="488754"/>
            </a:xfrm>
            <a:custGeom>
              <a:avLst/>
              <a:gdLst/>
              <a:ahLst/>
              <a:cxnLst/>
              <a:rect l="l" t="t" r="r" b="b"/>
              <a:pathLst>
                <a:path w="10407" h="46726" extrusionOk="0">
                  <a:moveTo>
                    <a:pt x="4858" y="0"/>
                  </a:moveTo>
                  <a:cubicBezTo>
                    <a:pt x="3418" y="3096"/>
                    <a:pt x="4251" y="7060"/>
                    <a:pt x="5001" y="10251"/>
                  </a:cubicBezTo>
                  <a:cubicBezTo>
                    <a:pt x="5811" y="13728"/>
                    <a:pt x="7109" y="17216"/>
                    <a:pt x="7347" y="20788"/>
                  </a:cubicBezTo>
                  <a:cubicBezTo>
                    <a:pt x="7740" y="26968"/>
                    <a:pt x="4525" y="31921"/>
                    <a:pt x="72" y="35588"/>
                  </a:cubicBezTo>
                  <a:lnTo>
                    <a:pt x="1" y="46518"/>
                  </a:lnTo>
                  <a:cubicBezTo>
                    <a:pt x="254" y="46659"/>
                    <a:pt x="527" y="46725"/>
                    <a:pt x="795" y="46725"/>
                  </a:cubicBezTo>
                  <a:cubicBezTo>
                    <a:pt x="1496" y="46725"/>
                    <a:pt x="2167" y="46274"/>
                    <a:pt x="2382" y="45541"/>
                  </a:cubicBezTo>
                  <a:lnTo>
                    <a:pt x="10133" y="19669"/>
                  </a:lnTo>
                  <a:cubicBezTo>
                    <a:pt x="10407" y="18729"/>
                    <a:pt x="10407" y="17728"/>
                    <a:pt x="10109" y="16800"/>
                  </a:cubicBezTo>
                  <a:lnTo>
                    <a:pt x="4858"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2"/>
            <p:cNvSpPr/>
            <p:nvPr/>
          </p:nvSpPr>
          <p:spPr>
            <a:xfrm>
              <a:off x="7531636" y="1437282"/>
              <a:ext cx="412783" cy="187621"/>
            </a:xfrm>
            <a:custGeom>
              <a:avLst/>
              <a:gdLst/>
              <a:ahLst/>
              <a:cxnLst/>
              <a:rect l="l" t="t" r="r" b="b"/>
              <a:pathLst>
                <a:path w="39463" h="17937" extrusionOk="0">
                  <a:moveTo>
                    <a:pt x="39463" y="0"/>
                  </a:moveTo>
                  <a:cubicBezTo>
                    <a:pt x="36224" y="2394"/>
                    <a:pt x="30271" y="3739"/>
                    <a:pt x="28200" y="4977"/>
                  </a:cubicBezTo>
                  <a:cubicBezTo>
                    <a:pt x="26842" y="5787"/>
                    <a:pt x="26092" y="7085"/>
                    <a:pt x="24925" y="8085"/>
                  </a:cubicBezTo>
                  <a:cubicBezTo>
                    <a:pt x="23973" y="8906"/>
                    <a:pt x="22770" y="9430"/>
                    <a:pt x="21627" y="9906"/>
                  </a:cubicBezTo>
                  <a:cubicBezTo>
                    <a:pt x="18806" y="11097"/>
                    <a:pt x="15924" y="12347"/>
                    <a:pt x="12829" y="12454"/>
                  </a:cubicBezTo>
                  <a:cubicBezTo>
                    <a:pt x="12667" y="12460"/>
                    <a:pt x="12506" y="12463"/>
                    <a:pt x="12345" y="12463"/>
                  </a:cubicBezTo>
                  <a:cubicBezTo>
                    <a:pt x="11172" y="12463"/>
                    <a:pt x="10032" y="12313"/>
                    <a:pt x="8911" y="12061"/>
                  </a:cubicBezTo>
                  <a:lnTo>
                    <a:pt x="53" y="16550"/>
                  </a:lnTo>
                  <a:cubicBezTo>
                    <a:pt x="0" y="17323"/>
                    <a:pt x="626" y="17937"/>
                    <a:pt x="1393" y="17937"/>
                  </a:cubicBezTo>
                  <a:cubicBezTo>
                    <a:pt x="1489" y="17937"/>
                    <a:pt x="1586" y="17927"/>
                    <a:pt x="1684" y="17907"/>
                  </a:cubicBezTo>
                  <a:lnTo>
                    <a:pt x="24497" y="13347"/>
                  </a:lnTo>
                  <a:cubicBezTo>
                    <a:pt x="25330" y="13181"/>
                    <a:pt x="26092" y="12788"/>
                    <a:pt x="26699" y="12204"/>
                  </a:cubicBezTo>
                  <a:lnTo>
                    <a:pt x="39463"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2"/>
            <p:cNvSpPr/>
            <p:nvPr/>
          </p:nvSpPr>
          <p:spPr>
            <a:xfrm>
              <a:off x="8031959" y="1364051"/>
              <a:ext cx="24926" cy="1354246"/>
            </a:xfrm>
            <a:custGeom>
              <a:avLst/>
              <a:gdLst/>
              <a:ahLst/>
              <a:cxnLst/>
              <a:rect l="l" t="t" r="r" b="b"/>
              <a:pathLst>
                <a:path w="2383" h="129469" extrusionOk="0">
                  <a:moveTo>
                    <a:pt x="1192" y="1"/>
                  </a:moveTo>
                  <a:cubicBezTo>
                    <a:pt x="537" y="1"/>
                    <a:pt x="1" y="536"/>
                    <a:pt x="1" y="1203"/>
                  </a:cubicBezTo>
                  <a:lnTo>
                    <a:pt x="1" y="128278"/>
                  </a:lnTo>
                  <a:cubicBezTo>
                    <a:pt x="1" y="128933"/>
                    <a:pt x="537" y="129469"/>
                    <a:pt x="1192" y="129469"/>
                  </a:cubicBezTo>
                  <a:cubicBezTo>
                    <a:pt x="1846" y="129469"/>
                    <a:pt x="2382" y="128933"/>
                    <a:pt x="2382" y="128278"/>
                  </a:cubicBezTo>
                  <a:lnTo>
                    <a:pt x="2382" y="1203"/>
                  </a:lnTo>
                  <a:cubicBezTo>
                    <a:pt x="2382" y="536"/>
                    <a:pt x="1846" y="1"/>
                    <a:pt x="1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2"/>
            <p:cNvSpPr/>
            <p:nvPr/>
          </p:nvSpPr>
          <p:spPr>
            <a:xfrm>
              <a:off x="7969450" y="1334910"/>
              <a:ext cx="195780" cy="108355"/>
            </a:xfrm>
            <a:custGeom>
              <a:avLst/>
              <a:gdLst/>
              <a:ahLst/>
              <a:cxnLst/>
              <a:rect l="l" t="t" r="r" b="b"/>
              <a:pathLst>
                <a:path w="18717" h="10359" extrusionOk="0">
                  <a:moveTo>
                    <a:pt x="5179" y="1"/>
                  </a:moveTo>
                  <a:cubicBezTo>
                    <a:pt x="2322" y="1"/>
                    <a:pt x="0" y="2334"/>
                    <a:pt x="0" y="5180"/>
                  </a:cubicBezTo>
                  <a:cubicBezTo>
                    <a:pt x="0" y="8025"/>
                    <a:pt x="2322" y="10359"/>
                    <a:pt x="5179" y="10359"/>
                  </a:cubicBezTo>
                  <a:lnTo>
                    <a:pt x="13537" y="10359"/>
                  </a:lnTo>
                  <a:cubicBezTo>
                    <a:pt x="16395" y="10359"/>
                    <a:pt x="18717" y="8025"/>
                    <a:pt x="18717" y="5180"/>
                  </a:cubicBezTo>
                  <a:cubicBezTo>
                    <a:pt x="18717" y="2334"/>
                    <a:pt x="16395" y="1"/>
                    <a:pt x="13537"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2"/>
            <p:cNvSpPr/>
            <p:nvPr/>
          </p:nvSpPr>
          <p:spPr>
            <a:xfrm>
              <a:off x="7919378" y="1334910"/>
              <a:ext cx="120939" cy="112466"/>
            </a:xfrm>
            <a:custGeom>
              <a:avLst/>
              <a:gdLst/>
              <a:ahLst/>
              <a:cxnLst/>
              <a:rect l="l" t="t" r="r" b="b"/>
              <a:pathLst>
                <a:path w="11562" h="10752" extrusionOk="0">
                  <a:moveTo>
                    <a:pt x="5775" y="1"/>
                  </a:moveTo>
                  <a:cubicBezTo>
                    <a:pt x="2584" y="1"/>
                    <a:pt x="1" y="2406"/>
                    <a:pt x="1" y="5382"/>
                  </a:cubicBezTo>
                  <a:cubicBezTo>
                    <a:pt x="1" y="8347"/>
                    <a:pt x="2584" y="10752"/>
                    <a:pt x="5775" y="10752"/>
                  </a:cubicBezTo>
                  <a:cubicBezTo>
                    <a:pt x="8966" y="10752"/>
                    <a:pt x="11562" y="8347"/>
                    <a:pt x="11562" y="5382"/>
                  </a:cubicBezTo>
                  <a:cubicBezTo>
                    <a:pt x="11562" y="2406"/>
                    <a:pt x="8966" y="1"/>
                    <a:pt x="5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2"/>
            <p:cNvSpPr/>
            <p:nvPr/>
          </p:nvSpPr>
          <p:spPr>
            <a:xfrm>
              <a:off x="7975674" y="1384971"/>
              <a:ext cx="189556" cy="27039"/>
            </a:xfrm>
            <a:custGeom>
              <a:avLst/>
              <a:gdLst/>
              <a:ahLst/>
              <a:cxnLst/>
              <a:rect l="l" t="t" r="r" b="b"/>
              <a:pathLst>
                <a:path w="18122" h="2585" extrusionOk="0">
                  <a:moveTo>
                    <a:pt x="1298" y="1"/>
                  </a:moveTo>
                  <a:cubicBezTo>
                    <a:pt x="584" y="1"/>
                    <a:pt x="0" y="572"/>
                    <a:pt x="0" y="1287"/>
                  </a:cubicBezTo>
                  <a:cubicBezTo>
                    <a:pt x="0" y="2001"/>
                    <a:pt x="584" y="2584"/>
                    <a:pt x="1298" y="2584"/>
                  </a:cubicBezTo>
                  <a:lnTo>
                    <a:pt x="16836" y="2584"/>
                  </a:lnTo>
                  <a:cubicBezTo>
                    <a:pt x="17538" y="2584"/>
                    <a:pt x="18122" y="2001"/>
                    <a:pt x="18122" y="1287"/>
                  </a:cubicBezTo>
                  <a:cubicBezTo>
                    <a:pt x="18122" y="572"/>
                    <a:pt x="17538" y="1"/>
                    <a:pt x="16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2"/>
            <p:cNvSpPr/>
            <p:nvPr/>
          </p:nvSpPr>
          <p:spPr>
            <a:xfrm>
              <a:off x="8005317" y="1395316"/>
              <a:ext cx="440188" cy="254544"/>
            </a:xfrm>
            <a:custGeom>
              <a:avLst/>
              <a:gdLst/>
              <a:ahLst/>
              <a:cxnLst/>
              <a:rect l="l" t="t" r="r" b="b"/>
              <a:pathLst>
                <a:path w="42083" h="24335" extrusionOk="0">
                  <a:moveTo>
                    <a:pt x="1337" y="1"/>
                  </a:moveTo>
                  <a:cubicBezTo>
                    <a:pt x="607" y="1"/>
                    <a:pt x="0" y="564"/>
                    <a:pt x="0" y="1322"/>
                  </a:cubicBezTo>
                  <a:lnTo>
                    <a:pt x="40326" y="24193"/>
                  </a:lnTo>
                  <a:cubicBezTo>
                    <a:pt x="40497" y="24292"/>
                    <a:pt x="40668" y="24335"/>
                    <a:pt x="40828" y="24335"/>
                  </a:cubicBezTo>
                  <a:cubicBezTo>
                    <a:pt x="41561" y="24335"/>
                    <a:pt x="42083" y="23431"/>
                    <a:pt x="41458" y="22777"/>
                  </a:cubicBezTo>
                  <a:lnTo>
                    <a:pt x="26420" y="6941"/>
                  </a:lnTo>
                  <a:cubicBezTo>
                    <a:pt x="25837" y="6334"/>
                    <a:pt x="25098" y="5894"/>
                    <a:pt x="24277" y="5691"/>
                  </a:cubicBezTo>
                  <a:lnTo>
                    <a:pt x="1703" y="48"/>
                  </a:lnTo>
                  <a:cubicBezTo>
                    <a:pt x="1579" y="16"/>
                    <a:pt x="1456" y="1"/>
                    <a:pt x="1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2"/>
            <p:cNvSpPr/>
            <p:nvPr/>
          </p:nvSpPr>
          <p:spPr>
            <a:xfrm>
              <a:off x="8072439" y="1408140"/>
              <a:ext cx="373066" cy="241720"/>
            </a:xfrm>
            <a:custGeom>
              <a:avLst/>
              <a:gdLst/>
              <a:ahLst/>
              <a:cxnLst/>
              <a:rect l="l" t="t" r="r" b="b"/>
              <a:pathLst>
                <a:path w="35666" h="23109" extrusionOk="0">
                  <a:moveTo>
                    <a:pt x="0" y="0"/>
                  </a:moveTo>
                  <a:lnTo>
                    <a:pt x="0" y="0"/>
                  </a:lnTo>
                  <a:cubicBezTo>
                    <a:pt x="977" y="3310"/>
                    <a:pt x="4287" y="4644"/>
                    <a:pt x="7859" y="5382"/>
                  </a:cubicBezTo>
                  <a:cubicBezTo>
                    <a:pt x="12169" y="6287"/>
                    <a:pt x="16455" y="6704"/>
                    <a:pt x="20086" y="9442"/>
                  </a:cubicBezTo>
                  <a:cubicBezTo>
                    <a:pt x="23015" y="11657"/>
                    <a:pt x="24277" y="14538"/>
                    <a:pt x="24527" y="17645"/>
                  </a:cubicBezTo>
                  <a:lnTo>
                    <a:pt x="33909" y="22967"/>
                  </a:lnTo>
                  <a:cubicBezTo>
                    <a:pt x="34080" y="23066"/>
                    <a:pt x="34251" y="23109"/>
                    <a:pt x="34411" y="23109"/>
                  </a:cubicBezTo>
                  <a:cubicBezTo>
                    <a:pt x="35144" y="23109"/>
                    <a:pt x="35666" y="22205"/>
                    <a:pt x="35041" y="21551"/>
                  </a:cubicBezTo>
                  <a:lnTo>
                    <a:pt x="20003" y="5715"/>
                  </a:lnTo>
                  <a:cubicBezTo>
                    <a:pt x="19420" y="5108"/>
                    <a:pt x="18681" y="4668"/>
                    <a:pt x="17860" y="4465"/>
                  </a:cubicBezTo>
                  <a:lnTo>
                    <a:pt x="0"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32"/>
            <p:cNvSpPr/>
            <p:nvPr/>
          </p:nvSpPr>
          <p:spPr>
            <a:xfrm>
              <a:off x="8454648" y="1370745"/>
              <a:ext cx="78973" cy="416569"/>
            </a:xfrm>
            <a:custGeom>
              <a:avLst/>
              <a:gdLst/>
              <a:ahLst/>
              <a:cxnLst/>
              <a:rect l="l" t="t" r="r" b="b"/>
              <a:pathLst>
                <a:path w="7550" h="39825" extrusionOk="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32"/>
            <p:cNvSpPr/>
            <p:nvPr/>
          </p:nvSpPr>
          <p:spPr>
            <a:xfrm>
              <a:off x="8138609" y="1807911"/>
              <a:ext cx="327408" cy="169985"/>
            </a:xfrm>
            <a:custGeom>
              <a:avLst/>
              <a:gdLst/>
              <a:ahLst/>
              <a:cxnLst/>
              <a:rect l="l" t="t" r="r" b="b"/>
              <a:pathLst>
                <a:path w="31301" h="16251" extrusionOk="0">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32"/>
            <p:cNvSpPr/>
            <p:nvPr/>
          </p:nvSpPr>
          <p:spPr>
            <a:xfrm>
              <a:off x="8454648" y="1432920"/>
              <a:ext cx="78973" cy="354395"/>
            </a:xfrm>
            <a:custGeom>
              <a:avLst/>
              <a:gdLst/>
              <a:ahLst/>
              <a:cxnLst/>
              <a:rect l="l" t="t" r="r" b="b"/>
              <a:pathLst>
                <a:path w="7550" h="33881" extrusionOk="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32"/>
            <p:cNvSpPr/>
            <p:nvPr/>
          </p:nvSpPr>
          <p:spPr>
            <a:xfrm>
              <a:off x="8138609" y="1841780"/>
              <a:ext cx="299491" cy="136116"/>
            </a:xfrm>
            <a:custGeom>
              <a:avLst/>
              <a:gdLst/>
              <a:ahLst/>
              <a:cxnLst/>
              <a:rect l="l" t="t" r="r" b="b"/>
              <a:pathLst>
                <a:path w="28632" h="13013" extrusionOk="0">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32"/>
            <p:cNvSpPr/>
            <p:nvPr/>
          </p:nvSpPr>
          <p:spPr>
            <a:xfrm>
              <a:off x="8501477" y="1788727"/>
              <a:ext cx="18064" cy="982131"/>
            </a:xfrm>
            <a:custGeom>
              <a:avLst/>
              <a:gdLst/>
              <a:ahLst/>
              <a:cxnLst/>
              <a:rect l="l" t="t" r="r" b="b"/>
              <a:pathLst>
                <a:path w="1727" h="93894" extrusionOk="0">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32"/>
            <p:cNvSpPr/>
            <p:nvPr/>
          </p:nvSpPr>
          <p:spPr>
            <a:xfrm>
              <a:off x="8456143" y="1767556"/>
              <a:ext cx="141984" cy="78596"/>
            </a:xfrm>
            <a:custGeom>
              <a:avLst/>
              <a:gdLst/>
              <a:ahLst/>
              <a:cxnLst/>
              <a:rect l="l" t="t" r="r" b="b"/>
              <a:pathLst>
                <a:path w="13574" h="7514" extrusionOk="0">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32"/>
            <p:cNvSpPr/>
            <p:nvPr/>
          </p:nvSpPr>
          <p:spPr>
            <a:xfrm>
              <a:off x="8419899" y="1767556"/>
              <a:ext cx="87561" cy="81714"/>
            </a:xfrm>
            <a:custGeom>
              <a:avLst/>
              <a:gdLst/>
              <a:ahLst/>
              <a:cxnLst/>
              <a:rect l="l" t="t" r="r" b="b"/>
              <a:pathLst>
                <a:path w="8371" h="7812" extrusionOk="0">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32"/>
            <p:cNvSpPr/>
            <p:nvPr/>
          </p:nvSpPr>
          <p:spPr>
            <a:xfrm>
              <a:off x="8460631" y="1803925"/>
              <a:ext cx="137497" cy="19560"/>
            </a:xfrm>
            <a:custGeom>
              <a:avLst/>
              <a:gdLst/>
              <a:ahLst/>
              <a:cxnLst/>
              <a:rect l="l" t="t" r="r" b="b"/>
              <a:pathLst>
                <a:path w="13145" h="1870" extrusionOk="0">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32"/>
            <p:cNvSpPr/>
            <p:nvPr/>
          </p:nvSpPr>
          <p:spPr>
            <a:xfrm>
              <a:off x="8482178" y="1811404"/>
              <a:ext cx="319176" cy="184629"/>
            </a:xfrm>
            <a:custGeom>
              <a:avLst/>
              <a:gdLst/>
              <a:ahLst/>
              <a:cxnLst/>
              <a:rect l="l" t="t" r="r" b="b"/>
              <a:pathLst>
                <a:path w="30514" h="17651" extrusionOk="0">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32"/>
            <p:cNvSpPr/>
            <p:nvPr/>
          </p:nvSpPr>
          <p:spPr>
            <a:xfrm>
              <a:off x="8530870" y="1820735"/>
              <a:ext cx="270485" cy="175299"/>
            </a:xfrm>
            <a:custGeom>
              <a:avLst/>
              <a:gdLst/>
              <a:ahLst/>
              <a:cxnLst/>
              <a:rect l="l" t="t" r="r" b="b"/>
              <a:pathLst>
                <a:path w="25859" h="16759" extrusionOk="0">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32"/>
            <p:cNvSpPr/>
            <p:nvPr/>
          </p:nvSpPr>
          <p:spPr>
            <a:xfrm>
              <a:off x="5798100" y="2458878"/>
              <a:ext cx="14958" cy="235758"/>
            </a:xfrm>
            <a:custGeom>
              <a:avLst/>
              <a:gdLst/>
              <a:ahLst/>
              <a:cxnLst/>
              <a:rect l="l" t="t" r="r" b="b"/>
              <a:pathLst>
                <a:path w="1430" h="22539" extrusionOk="0">
                  <a:moveTo>
                    <a:pt x="1" y="0"/>
                  </a:moveTo>
                  <a:lnTo>
                    <a:pt x="1" y="22539"/>
                  </a:lnTo>
                  <a:lnTo>
                    <a:pt x="1429" y="22539"/>
                  </a:lnTo>
                  <a:lnTo>
                    <a:pt x="1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32"/>
            <p:cNvSpPr/>
            <p:nvPr/>
          </p:nvSpPr>
          <p:spPr>
            <a:xfrm>
              <a:off x="6171721" y="2469213"/>
              <a:ext cx="16569" cy="225423"/>
            </a:xfrm>
            <a:custGeom>
              <a:avLst/>
              <a:gdLst/>
              <a:ahLst/>
              <a:cxnLst/>
              <a:rect l="l" t="t" r="r" b="b"/>
              <a:pathLst>
                <a:path w="1584" h="21551" extrusionOk="0">
                  <a:moveTo>
                    <a:pt x="0" y="0"/>
                  </a:moveTo>
                  <a:lnTo>
                    <a:pt x="0" y="21551"/>
                  </a:lnTo>
                  <a:lnTo>
                    <a:pt x="1584" y="21551"/>
                  </a:lnTo>
                  <a:lnTo>
                    <a:pt x="15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32"/>
            <p:cNvSpPr/>
            <p:nvPr/>
          </p:nvSpPr>
          <p:spPr>
            <a:xfrm>
              <a:off x="5516266" y="2318265"/>
              <a:ext cx="422574" cy="195916"/>
            </a:xfrm>
            <a:custGeom>
              <a:avLst/>
              <a:gdLst/>
              <a:ahLst/>
              <a:cxnLst/>
              <a:rect l="l" t="t" r="r" b="b"/>
              <a:pathLst>
                <a:path w="40399" h="18730" extrusionOk="0">
                  <a:moveTo>
                    <a:pt x="17064" y="1"/>
                  </a:moveTo>
                  <a:cubicBezTo>
                    <a:pt x="16165" y="1"/>
                    <a:pt x="15326" y="344"/>
                    <a:pt x="14764" y="930"/>
                  </a:cubicBezTo>
                  <a:lnTo>
                    <a:pt x="1525" y="14777"/>
                  </a:lnTo>
                  <a:cubicBezTo>
                    <a:pt x="1" y="16372"/>
                    <a:pt x="1394" y="18706"/>
                    <a:pt x="3870" y="18706"/>
                  </a:cubicBezTo>
                  <a:lnTo>
                    <a:pt x="23289" y="18730"/>
                  </a:lnTo>
                  <a:cubicBezTo>
                    <a:pt x="23305" y="18730"/>
                    <a:pt x="23320" y="18730"/>
                    <a:pt x="23335" y="18730"/>
                  </a:cubicBezTo>
                  <a:cubicBezTo>
                    <a:pt x="24235" y="18730"/>
                    <a:pt x="25073" y="18386"/>
                    <a:pt x="25635" y="17801"/>
                  </a:cubicBezTo>
                  <a:lnTo>
                    <a:pt x="38863" y="3954"/>
                  </a:lnTo>
                  <a:cubicBezTo>
                    <a:pt x="40399" y="2359"/>
                    <a:pt x="39006" y="25"/>
                    <a:pt x="36529" y="25"/>
                  </a:cubicBezTo>
                  <a:lnTo>
                    <a:pt x="17110" y="1"/>
                  </a:lnTo>
                  <a:cubicBezTo>
                    <a:pt x="17095" y="1"/>
                    <a:pt x="17079" y="1"/>
                    <a:pt x="17064"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32"/>
            <p:cNvSpPr/>
            <p:nvPr/>
          </p:nvSpPr>
          <p:spPr>
            <a:xfrm>
              <a:off x="5504687" y="2305566"/>
              <a:ext cx="422448" cy="195916"/>
            </a:xfrm>
            <a:custGeom>
              <a:avLst/>
              <a:gdLst/>
              <a:ahLst/>
              <a:cxnLst/>
              <a:rect l="l" t="t" r="r" b="b"/>
              <a:pathLst>
                <a:path w="40387" h="18730" extrusionOk="0">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32"/>
            <p:cNvSpPr/>
            <p:nvPr/>
          </p:nvSpPr>
          <p:spPr>
            <a:xfrm>
              <a:off x="5504687" y="2305566"/>
              <a:ext cx="422448" cy="195916"/>
            </a:xfrm>
            <a:custGeom>
              <a:avLst/>
              <a:gdLst/>
              <a:ahLst/>
              <a:cxnLst/>
              <a:rect l="l" t="t" r="r" b="b"/>
              <a:pathLst>
                <a:path w="40387" h="18730" extrusionOk="0">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32"/>
            <p:cNvSpPr/>
            <p:nvPr/>
          </p:nvSpPr>
          <p:spPr>
            <a:xfrm>
              <a:off x="5553629" y="2302575"/>
              <a:ext cx="199901" cy="200644"/>
            </a:xfrm>
            <a:custGeom>
              <a:avLst/>
              <a:gdLst/>
              <a:ahLst/>
              <a:cxnLst/>
              <a:rect l="l" t="t" r="r" b="b"/>
              <a:pathLst>
                <a:path w="19111" h="19182" extrusionOk="0">
                  <a:moveTo>
                    <a:pt x="18527" y="1"/>
                  </a:moveTo>
                  <a:lnTo>
                    <a:pt x="1" y="18801"/>
                  </a:lnTo>
                  <a:lnTo>
                    <a:pt x="584" y="19182"/>
                  </a:lnTo>
                  <a:lnTo>
                    <a:pt x="19110" y="382"/>
                  </a:lnTo>
                  <a:lnTo>
                    <a:pt x="18527"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32"/>
            <p:cNvSpPr/>
            <p:nvPr/>
          </p:nvSpPr>
          <p:spPr>
            <a:xfrm>
              <a:off x="5666210" y="2303579"/>
              <a:ext cx="199776" cy="200759"/>
            </a:xfrm>
            <a:custGeom>
              <a:avLst/>
              <a:gdLst/>
              <a:ahLst/>
              <a:cxnLst/>
              <a:rect l="l" t="t" r="r" b="b"/>
              <a:pathLst>
                <a:path w="19099" h="19193" extrusionOk="0">
                  <a:moveTo>
                    <a:pt x="18527" y="0"/>
                  </a:moveTo>
                  <a:lnTo>
                    <a:pt x="1" y="18812"/>
                  </a:lnTo>
                  <a:lnTo>
                    <a:pt x="584" y="19193"/>
                  </a:lnTo>
                  <a:lnTo>
                    <a:pt x="19098" y="393"/>
                  </a:lnTo>
                  <a:lnTo>
                    <a:pt x="18527"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32"/>
            <p:cNvSpPr/>
            <p:nvPr/>
          </p:nvSpPr>
          <p:spPr>
            <a:xfrm>
              <a:off x="5610793" y="2359613"/>
              <a:ext cx="285830" cy="6370"/>
            </a:xfrm>
            <a:custGeom>
              <a:avLst/>
              <a:gdLst/>
              <a:ahLst/>
              <a:cxnLst/>
              <a:rect l="l" t="t" r="r" b="b"/>
              <a:pathLst>
                <a:path w="27326" h="609" extrusionOk="0">
                  <a:moveTo>
                    <a:pt x="1" y="1"/>
                  </a:moveTo>
                  <a:lnTo>
                    <a:pt x="1" y="608"/>
                  </a:lnTo>
                  <a:lnTo>
                    <a:pt x="27325" y="608"/>
                  </a:lnTo>
                  <a:lnTo>
                    <a:pt x="273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32"/>
            <p:cNvSpPr/>
            <p:nvPr/>
          </p:nvSpPr>
          <p:spPr>
            <a:xfrm>
              <a:off x="5542050" y="2430605"/>
              <a:ext cx="280966" cy="14832"/>
            </a:xfrm>
            <a:custGeom>
              <a:avLst/>
              <a:gdLst/>
              <a:ahLst/>
              <a:cxnLst/>
              <a:rect l="l" t="t" r="r" b="b"/>
              <a:pathLst>
                <a:path w="26861" h="1418" extrusionOk="0">
                  <a:moveTo>
                    <a:pt x="24" y="0"/>
                  </a:moveTo>
                  <a:lnTo>
                    <a:pt x="0" y="608"/>
                  </a:lnTo>
                  <a:lnTo>
                    <a:pt x="26837" y="1417"/>
                  </a:lnTo>
                  <a:lnTo>
                    <a:pt x="26861" y="810"/>
                  </a:lnTo>
                  <a:lnTo>
                    <a:pt x="24"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32"/>
            <p:cNvSpPr/>
            <p:nvPr/>
          </p:nvSpPr>
          <p:spPr>
            <a:xfrm>
              <a:off x="5558859" y="2414664"/>
              <a:ext cx="280977" cy="15951"/>
            </a:xfrm>
            <a:custGeom>
              <a:avLst/>
              <a:gdLst/>
              <a:ahLst/>
              <a:cxnLst/>
              <a:rect l="l" t="t" r="r" b="b"/>
              <a:pathLst>
                <a:path w="26862" h="1525" extrusionOk="0">
                  <a:moveTo>
                    <a:pt x="36" y="0"/>
                  </a:moveTo>
                  <a:lnTo>
                    <a:pt x="1" y="608"/>
                  </a:lnTo>
                  <a:lnTo>
                    <a:pt x="26837" y="1524"/>
                  </a:lnTo>
                  <a:lnTo>
                    <a:pt x="26861" y="917"/>
                  </a:lnTo>
                  <a:lnTo>
                    <a:pt x="36"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32"/>
            <p:cNvSpPr/>
            <p:nvPr/>
          </p:nvSpPr>
          <p:spPr>
            <a:xfrm>
              <a:off x="5622372" y="2343672"/>
              <a:ext cx="288822" cy="6496"/>
            </a:xfrm>
            <a:custGeom>
              <a:avLst/>
              <a:gdLst/>
              <a:ahLst/>
              <a:cxnLst/>
              <a:rect l="l" t="t" r="r" b="b"/>
              <a:pathLst>
                <a:path w="27612" h="621" extrusionOk="0">
                  <a:moveTo>
                    <a:pt x="1" y="1"/>
                  </a:moveTo>
                  <a:lnTo>
                    <a:pt x="1" y="620"/>
                  </a:lnTo>
                  <a:lnTo>
                    <a:pt x="27611" y="620"/>
                  </a:lnTo>
                  <a:lnTo>
                    <a:pt x="2761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32"/>
            <p:cNvSpPr/>
            <p:nvPr/>
          </p:nvSpPr>
          <p:spPr>
            <a:xfrm>
              <a:off x="5885034" y="2328233"/>
              <a:ext cx="422563" cy="196031"/>
            </a:xfrm>
            <a:custGeom>
              <a:avLst/>
              <a:gdLst/>
              <a:ahLst/>
              <a:cxnLst/>
              <a:rect l="l" t="t" r="r" b="b"/>
              <a:pathLst>
                <a:path w="40398" h="18741" extrusionOk="0">
                  <a:moveTo>
                    <a:pt x="17109" y="1"/>
                  </a:moveTo>
                  <a:cubicBezTo>
                    <a:pt x="16193" y="1"/>
                    <a:pt x="15335" y="334"/>
                    <a:pt x="14764" y="929"/>
                  </a:cubicBezTo>
                  <a:lnTo>
                    <a:pt x="1536" y="14776"/>
                  </a:lnTo>
                  <a:cubicBezTo>
                    <a:pt x="0" y="16372"/>
                    <a:pt x="1393" y="18705"/>
                    <a:pt x="3870" y="18717"/>
                  </a:cubicBezTo>
                  <a:lnTo>
                    <a:pt x="23289" y="18741"/>
                  </a:lnTo>
                  <a:cubicBezTo>
                    <a:pt x="24206" y="18741"/>
                    <a:pt x="25063" y="18396"/>
                    <a:pt x="25634" y="17800"/>
                  </a:cubicBezTo>
                  <a:lnTo>
                    <a:pt x="38874" y="3953"/>
                  </a:lnTo>
                  <a:cubicBezTo>
                    <a:pt x="40398" y="2358"/>
                    <a:pt x="39005" y="24"/>
                    <a:pt x="36528" y="24"/>
                  </a:cubicBezTo>
                  <a:lnTo>
                    <a:pt x="17109"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32"/>
            <p:cNvSpPr/>
            <p:nvPr/>
          </p:nvSpPr>
          <p:spPr>
            <a:xfrm>
              <a:off x="5873444" y="2315524"/>
              <a:ext cx="422448" cy="195916"/>
            </a:xfrm>
            <a:custGeom>
              <a:avLst/>
              <a:gdLst/>
              <a:ahLst/>
              <a:cxnLst/>
              <a:rect l="l" t="t" r="r" b="b"/>
              <a:pathLst>
                <a:path w="40387" h="18730" extrusionOk="0">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32"/>
            <p:cNvSpPr/>
            <p:nvPr/>
          </p:nvSpPr>
          <p:spPr>
            <a:xfrm>
              <a:off x="5873444" y="2315524"/>
              <a:ext cx="422448" cy="195916"/>
            </a:xfrm>
            <a:custGeom>
              <a:avLst/>
              <a:gdLst/>
              <a:ahLst/>
              <a:cxnLst/>
              <a:rect l="l" t="t" r="r" b="b"/>
              <a:pathLst>
                <a:path w="40387" h="18730" extrusionOk="0">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32"/>
            <p:cNvSpPr/>
            <p:nvPr/>
          </p:nvSpPr>
          <p:spPr>
            <a:xfrm>
              <a:off x="5922512" y="2312543"/>
              <a:ext cx="199776" cy="200644"/>
            </a:xfrm>
            <a:custGeom>
              <a:avLst/>
              <a:gdLst/>
              <a:ahLst/>
              <a:cxnLst/>
              <a:rect l="l" t="t" r="r" b="b"/>
              <a:pathLst>
                <a:path w="19099" h="19182" extrusionOk="0">
                  <a:moveTo>
                    <a:pt x="18515" y="0"/>
                  </a:moveTo>
                  <a:lnTo>
                    <a:pt x="1" y="18800"/>
                  </a:lnTo>
                  <a:lnTo>
                    <a:pt x="572" y="19181"/>
                  </a:lnTo>
                  <a:lnTo>
                    <a:pt x="19099" y="381"/>
                  </a:lnTo>
                  <a:lnTo>
                    <a:pt x="18515"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32"/>
            <p:cNvSpPr/>
            <p:nvPr/>
          </p:nvSpPr>
          <p:spPr>
            <a:xfrm>
              <a:off x="6034978" y="2313662"/>
              <a:ext cx="199891" cy="200644"/>
            </a:xfrm>
            <a:custGeom>
              <a:avLst/>
              <a:gdLst/>
              <a:ahLst/>
              <a:cxnLst/>
              <a:rect l="l" t="t" r="r" b="b"/>
              <a:pathLst>
                <a:path w="19110" h="19182" extrusionOk="0">
                  <a:moveTo>
                    <a:pt x="18526" y="1"/>
                  </a:moveTo>
                  <a:lnTo>
                    <a:pt x="0" y="18800"/>
                  </a:lnTo>
                  <a:lnTo>
                    <a:pt x="584" y="19181"/>
                  </a:lnTo>
                  <a:lnTo>
                    <a:pt x="19110" y="382"/>
                  </a:lnTo>
                  <a:lnTo>
                    <a:pt x="18526"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32"/>
            <p:cNvSpPr/>
            <p:nvPr/>
          </p:nvSpPr>
          <p:spPr>
            <a:xfrm>
              <a:off x="5979550" y="2369581"/>
              <a:ext cx="285830" cy="6360"/>
            </a:xfrm>
            <a:custGeom>
              <a:avLst/>
              <a:gdLst/>
              <a:ahLst/>
              <a:cxnLst/>
              <a:rect l="l" t="t" r="r" b="b"/>
              <a:pathLst>
                <a:path w="27326" h="608" extrusionOk="0">
                  <a:moveTo>
                    <a:pt x="1" y="0"/>
                  </a:moveTo>
                  <a:lnTo>
                    <a:pt x="1" y="608"/>
                  </a:lnTo>
                  <a:lnTo>
                    <a:pt x="27326" y="608"/>
                  </a:lnTo>
                  <a:lnTo>
                    <a:pt x="27326"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32"/>
            <p:cNvSpPr/>
            <p:nvPr/>
          </p:nvSpPr>
          <p:spPr>
            <a:xfrm>
              <a:off x="5910807" y="2440563"/>
              <a:ext cx="280977" cy="14832"/>
            </a:xfrm>
            <a:custGeom>
              <a:avLst/>
              <a:gdLst/>
              <a:ahLst/>
              <a:cxnLst/>
              <a:rect l="l" t="t" r="r" b="b"/>
              <a:pathLst>
                <a:path w="26862" h="1418" extrusionOk="0">
                  <a:moveTo>
                    <a:pt x="25" y="1"/>
                  </a:moveTo>
                  <a:lnTo>
                    <a:pt x="1" y="608"/>
                  </a:lnTo>
                  <a:lnTo>
                    <a:pt x="26837" y="1418"/>
                  </a:lnTo>
                  <a:lnTo>
                    <a:pt x="26861" y="811"/>
                  </a:lnTo>
                  <a:lnTo>
                    <a:pt x="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2"/>
            <p:cNvSpPr/>
            <p:nvPr/>
          </p:nvSpPr>
          <p:spPr>
            <a:xfrm>
              <a:off x="5927627" y="2424622"/>
              <a:ext cx="281092" cy="15951"/>
            </a:xfrm>
            <a:custGeom>
              <a:avLst/>
              <a:gdLst/>
              <a:ahLst/>
              <a:cxnLst/>
              <a:rect l="l" t="t" r="r" b="b"/>
              <a:pathLst>
                <a:path w="26873" h="1525" extrusionOk="0">
                  <a:moveTo>
                    <a:pt x="36" y="1"/>
                  </a:moveTo>
                  <a:lnTo>
                    <a:pt x="0" y="608"/>
                  </a:lnTo>
                  <a:lnTo>
                    <a:pt x="26837" y="1525"/>
                  </a:lnTo>
                  <a:lnTo>
                    <a:pt x="26872" y="918"/>
                  </a:lnTo>
                  <a:lnTo>
                    <a:pt x="36"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32"/>
            <p:cNvSpPr/>
            <p:nvPr/>
          </p:nvSpPr>
          <p:spPr>
            <a:xfrm>
              <a:off x="5991140" y="2353766"/>
              <a:ext cx="288811" cy="6360"/>
            </a:xfrm>
            <a:custGeom>
              <a:avLst/>
              <a:gdLst/>
              <a:ahLst/>
              <a:cxnLst/>
              <a:rect l="l" t="t" r="r" b="b"/>
              <a:pathLst>
                <a:path w="27611" h="608" extrusionOk="0">
                  <a:moveTo>
                    <a:pt x="0" y="0"/>
                  </a:moveTo>
                  <a:lnTo>
                    <a:pt x="0" y="608"/>
                  </a:lnTo>
                  <a:lnTo>
                    <a:pt x="27611" y="608"/>
                  </a:lnTo>
                  <a:lnTo>
                    <a:pt x="27611"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32"/>
            <p:cNvSpPr/>
            <p:nvPr/>
          </p:nvSpPr>
          <p:spPr>
            <a:xfrm>
              <a:off x="5751146" y="2616542"/>
              <a:ext cx="169138" cy="159170"/>
            </a:xfrm>
            <a:custGeom>
              <a:avLst/>
              <a:gdLst/>
              <a:ahLst/>
              <a:cxnLst/>
              <a:rect l="l" t="t" r="r" b="b"/>
              <a:pathLst>
                <a:path w="16170" h="15217" extrusionOk="0">
                  <a:moveTo>
                    <a:pt x="8085" y="0"/>
                  </a:moveTo>
                  <a:cubicBezTo>
                    <a:pt x="3620" y="0"/>
                    <a:pt x="1" y="3406"/>
                    <a:pt x="1" y="7609"/>
                  </a:cubicBezTo>
                  <a:cubicBezTo>
                    <a:pt x="1" y="11811"/>
                    <a:pt x="3620" y="15217"/>
                    <a:pt x="8085" y="15217"/>
                  </a:cubicBezTo>
                  <a:cubicBezTo>
                    <a:pt x="12550" y="15217"/>
                    <a:pt x="16170" y="11811"/>
                    <a:pt x="16170" y="7609"/>
                  </a:cubicBezTo>
                  <a:cubicBezTo>
                    <a:pt x="16170" y="3406"/>
                    <a:pt x="12550" y="0"/>
                    <a:pt x="80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32"/>
            <p:cNvSpPr/>
            <p:nvPr/>
          </p:nvSpPr>
          <p:spPr>
            <a:xfrm>
              <a:off x="6106336" y="2615172"/>
              <a:ext cx="169138" cy="159044"/>
            </a:xfrm>
            <a:custGeom>
              <a:avLst/>
              <a:gdLst/>
              <a:ahLst/>
              <a:cxnLst/>
              <a:rect l="l" t="t" r="r" b="b"/>
              <a:pathLst>
                <a:path w="16170" h="15205" extrusionOk="0">
                  <a:moveTo>
                    <a:pt x="8085" y="1"/>
                  </a:moveTo>
                  <a:cubicBezTo>
                    <a:pt x="3620" y="1"/>
                    <a:pt x="1" y="3406"/>
                    <a:pt x="1" y="7597"/>
                  </a:cubicBezTo>
                  <a:cubicBezTo>
                    <a:pt x="1" y="11800"/>
                    <a:pt x="3620" y="15205"/>
                    <a:pt x="8085" y="15205"/>
                  </a:cubicBezTo>
                  <a:cubicBezTo>
                    <a:pt x="12550" y="15205"/>
                    <a:pt x="16169" y="11800"/>
                    <a:pt x="16169" y="7597"/>
                  </a:cubicBezTo>
                  <a:cubicBezTo>
                    <a:pt x="16169" y="3406"/>
                    <a:pt x="12550" y="1"/>
                    <a:pt x="8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32"/>
            <p:cNvSpPr/>
            <p:nvPr/>
          </p:nvSpPr>
          <p:spPr>
            <a:xfrm>
              <a:off x="6060782" y="1725162"/>
              <a:ext cx="716677" cy="315149"/>
            </a:xfrm>
            <a:custGeom>
              <a:avLst/>
              <a:gdLst/>
              <a:ahLst/>
              <a:cxnLst/>
              <a:rect l="l" t="t" r="r" b="b"/>
              <a:pathLst>
                <a:path w="68516" h="30129" extrusionOk="0">
                  <a:moveTo>
                    <a:pt x="7114" y="1"/>
                  </a:moveTo>
                  <a:cubicBezTo>
                    <a:pt x="3593" y="1"/>
                    <a:pt x="1" y="2685"/>
                    <a:pt x="676" y="6566"/>
                  </a:cubicBezTo>
                  <a:cubicBezTo>
                    <a:pt x="938" y="8078"/>
                    <a:pt x="1903" y="9400"/>
                    <a:pt x="3129" y="10328"/>
                  </a:cubicBezTo>
                  <a:cubicBezTo>
                    <a:pt x="4356" y="11245"/>
                    <a:pt x="5820" y="11793"/>
                    <a:pt x="7308" y="12162"/>
                  </a:cubicBezTo>
                  <a:cubicBezTo>
                    <a:pt x="8689" y="12495"/>
                    <a:pt x="10106" y="12686"/>
                    <a:pt x="11464" y="13114"/>
                  </a:cubicBezTo>
                  <a:cubicBezTo>
                    <a:pt x="12821" y="13543"/>
                    <a:pt x="14142" y="14234"/>
                    <a:pt x="14988" y="15377"/>
                  </a:cubicBezTo>
                  <a:cubicBezTo>
                    <a:pt x="16845" y="17877"/>
                    <a:pt x="15881" y="21592"/>
                    <a:pt x="17429" y="24282"/>
                  </a:cubicBezTo>
                  <a:cubicBezTo>
                    <a:pt x="18750" y="26580"/>
                    <a:pt x="21643" y="27771"/>
                    <a:pt x="24215" y="27961"/>
                  </a:cubicBezTo>
                  <a:cubicBezTo>
                    <a:pt x="26787" y="29009"/>
                    <a:pt x="30204" y="30128"/>
                    <a:pt x="34478" y="30128"/>
                  </a:cubicBezTo>
                  <a:cubicBezTo>
                    <a:pt x="37348" y="30128"/>
                    <a:pt x="40610" y="29616"/>
                    <a:pt x="44241" y="28223"/>
                  </a:cubicBezTo>
                  <a:cubicBezTo>
                    <a:pt x="46837" y="28045"/>
                    <a:pt x="49754" y="26854"/>
                    <a:pt x="51076" y="24544"/>
                  </a:cubicBezTo>
                  <a:cubicBezTo>
                    <a:pt x="52623" y="21854"/>
                    <a:pt x="51671" y="18139"/>
                    <a:pt x="53516" y="15639"/>
                  </a:cubicBezTo>
                  <a:cubicBezTo>
                    <a:pt x="54374" y="14496"/>
                    <a:pt x="55695" y="13805"/>
                    <a:pt x="57053" y="13376"/>
                  </a:cubicBezTo>
                  <a:cubicBezTo>
                    <a:pt x="58410" y="12948"/>
                    <a:pt x="59827" y="12757"/>
                    <a:pt x="61208" y="12424"/>
                  </a:cubicBezTo>
                  <a:cubicBezTo>
                    <a:pt x="62696" y="12055"/>
                    <a:pt x="64161" y="11507"/>
                    <a:pt x="65387" y="10590"/>
                  </a:cubicBezTo>
                  <a:cubicBezTo>
                    <a:pt x="66601" y="9662"/>
                    <a:pt x="67578" y="8340"/>
                    <a:pt x="67840" y="6828"/>
                  </a:cubicBezTo>
                  <a:cubicBezTo>
                    <a:pt x="68515" y="2947"/>
                    <a:pt x="64923" y="263"/>
                    <a:pt x="61402" y="263"/>
                  </a:cubicBezTo>
                  <a:cubicBezTo>
                    <a:pt x="61013" y="263"/>
                    <a:pt x="60625" y="295"/>
                    <a:pt x="60243" y="363"/>
                  </a:cubicBezTo>
                  <a:cubicBezTo>
                    <a:pt x="58255" y="708"/>
                    <a:pt x="56255" y="1923"/>
                    <a:pt x="55398" y="3792"/>
                  </a:cubicBezTo>
                  <a:cubicBezTo>
                    <a:pt x="54552" y="5649"/>
                    <a:pt x="54921" y="7899"/>
                    <a:pt x="54028" y="9733"/>
                  </a:cubicBezTo>
                  <a:cubicBezTo>
                    <a:pt x="53219" y="11400"/>
                    <a:pt x="51469" y="12460"/>
                    <a:pt x="49683" y="12983"/>
                  </a:cubicBezTo>
                  <a:cubicBezTo>
                    <a:pt x="47897" y="13507"/>
                    <a:pt x="46015" y="13591"/>
                    <a:pt x="44182" y="13888"/>
                  </a:cubicBezTo>
                  <a:cubicBezTo>
                    <a:pt x="39669" y="14615"/>
                    <a:pt x="35931" y="18508"/>
                    <a:pt x="37157" y="23294"/>
                  </a:cubicBezTo>
                  <a:cubicBezTo>
                    <a:pt x="37467" y="24461"/>
                    <a:pt x="37991" y="25449"/>
                    <a:pt x="38705" y="26223"/>
                  </a:cubicBezTo>
                  <a:cubicBezTo>
                    <a:pt x="39443" y="27021"/>
                    <a:pt x="40372" y="27592"/>
                    <a:pt x="41420" y="27926"/>
                  </a:cubicBezTo>
                  <a:cubicBezTo>
                    <a:pt x="38893" y="28650"/>
                    <a:pt x="36574" y="28934"/>
                    <a:pt x="34468" y="28934"/>
                  </a:cubicBezTo>
                  <a:cubicBezTo>
                    <a:pt x="31551" y="28934"/>
                    <a:pt x="29041" y="28389"/>
                    <a:pt x="26954" y="27711"/>
                  </a:cubicBezTo>
                  <a:cubicBezTo>
                    <a:pt x="28061" y="27390"/>
                    <a:pt x="29037" y="26795"/>
                    <a:pt x="29799" y="25961"/>
                  </a:cubicBezTo>
                  <a:cubicBezTo>
                    <a:pt x="30514" y="25187"/>
                    <a:pt x="31049" y="24199"/>
                    <a:pt x="31347" y="23032"/>
                  </a:cubicBezTo>
                  <a:cubicBezTo>
                    <a:pt x="32573" y="18246"/>
                    <a:pt x="28835" y="14353"/>
                    <a:pt x="24334" y="13626"/>
                  </a:cubicBezTo>
                  <a:cubicBezTo>
                    <a:pt x="22489" y="13329"/>
                    <a:pt x="20608" y="13245"/>
                    <a:pt x="18822" y="12721"/>
                  </a:cubicBezTo>
                  <a:cubicBezTo>
                    <a:pt x="17036" y="12198"/>
                    <a:pt x="15297" y="11138"/>
                    <a:pt x="14476" y="9471"/>
                  </a:cubicBezTo>
                  <a:cubicBezTo>
                    <a:pt x="13595" y="7638"/>
                    <a:pt x="13952" y="5387"/>
                    <a:pt x="13107" y="3530"/>
                  </a:cubicBezTo>
                  <a:cubicBezTo>
                    <a:pt x="12249" y="1661"/>
                    <a:pt x="10249" y="446"/>
                    <a:pt x="8273" y="101"/>
                  </a:cubicBezTo>
                  <a:cubicBezTo>
                    <a:pt x="7891" y="33"/>
                    <a:pt x="7503" y="1"/>
                    <a:pt x="7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32"/>
            <p:cNvSpPr/>
            <p:nvPr/>
          </p:nvSpPr>
          <p:spPr>
            <a:xfrm>
              <a:off x="5894510" y="1818601"/>
              <a:ext cx="1056690" cy="464685"/>
            </a:xfrm>
            <a:custGeom>
              <a:avLst/>
              <a:gdLst/>
              <a:ahLst/>
              <a:cxnLst/>
              <a:rect l="l" t="t" r="r" b="b"/>
              <a:pathLst>
                <a:path w="101022" h="44425" extrusionOk="0">
                  <a:moveTo>
                    <a:pt x="10500" y="1"/>
                  </a:moveTo>
                  <a:cubicBezTo>
                    <a:pt x="5303" y="1"/>
                    <a:pt x="1" y="3961"/>
                    <a:pt x="999" y="9682"/>
                  </a:cubicBezTo>
                  <a:cubicBezTo>
                    <a:pt x="1380" y="11909"/>
                    <a:pt x="2809" y="13861"/>
                    <a:pt x="4607" y="15218"/>
                  </a:cubicBezTo>
                  <a:cubicBezTo>
                    <a:pt x="6416" y="16588"/>
                    <a:pt x="8583" y="17397"/>
                    <a:pt x="10774" y="17933"/>
                  </a:cubicBezTo>
                  <a:cubicBezTo>
                    <a:pt x="12810" y="18421"/>
                    <a:pt x="14894" y="18707"/>
                    <a:pt x="16894" y="19338"/>
                  </a:cubicBezTo>
                  <a:cubicBezTo>
                    <a:pt x="18894" y="19969"/>
                    <a:pt x="20847" y="20993"/>
                    <a:pt x="22097" y="22672"/>
                  </a:cubicBezTo>
                  <a:cubicBezTo>
                    <a:pt x="24835" y="26363"/>
                    <a:pt x="23419" y="31828"/>
                    <a:pt x="25705" y="35816"/>
                  </a:cubicBezTo>
                  <a:cubicBezTo>
                    <a:pt x="27645" y="39198"/>
                    <a:pt x="31908" y="40948"/>
                    <a:pt x="35706" y="41234"/>
                  </a:cubicBezTo>
                  <a:cubicBezTo>
                    <a:pt x="39492" y="42769"/>
                    <a:pt x="44540" y="44424"/>
                    <a:pt x="50839" y="44424"/>
                  </a:cubicBezTo>
                  <a:cubicBezTo>
                    <a:pt x="55077" y="44424"/>
                    <a:pt x="59887" y="43662"/>
                    <a:pt x="65245" y="41626"/>
                  </a:cubicBezTo>
                  <a:cubicBezTo>
                    <a:pt x="69055" y="41353"/>
                    <a:pt x="73353" y="39602"/>
                    <a:pt x="75306" y="36197"/>
                  </a:cubicBezTo>
                  <a:cubicBezTo>
                    <a:pt x="77592" y="32221"/>
                    <a:pt x="76187" y="26744"/>
                    <a:pt x="78914" y="23065"/>
                  </a:cubicBezTo>
                  <a:cubicBezTo>
                    <a:pt x="80164" y="21386"/>
                    <a:pt x="82116" y="20350"/>
                    <a:pt x="84117" y="19719"/>
                  </a:cubicBezTo>
                  <a:cubicBezTo>
                    <a:pt x="86117" y="19088"/>
                    <a:pt x="88212" y="18814"/>
                    <a:pt x="90236" y="18314"/>
                  </a:cubicBezTo>
                  <a:cubicBezTo>
                    <a:pt x="92439" y="17778"/>
                    <a:pt x="94606" y="16969"/>
                    <a:pt x="96404" y="15611"/>
                  </a:cubicBezTo>
                  <a:cubicBezTo>
                    <a:pt x="98214" y="14254"/>
                    <a:pt x="99630" y="12290"/>
                    <a:pt x="100023" y="10063"/>
                  </a:cubicBezTo>
                  <a:cubicBezTo>
                    <a:pt x="101022" y="4342"/>
                    <a:pt x="95710" y="382"/>
                    <a:pt x="90510" y="382"/>
                  </a:cubicBezTo>
                  <a:cubicBezTo>
                    <a:pt x="89943" y="382"/>
                    <a:pt x="89376" y="429"/>
                    <a:pt x="88820" y="526"/>
                  </a:cubicBezTo>
                  <a:cubicBezTo>
                    <a:pt x="85903" y="1038"/>
                    <a:pt x="82950" y="2824"/>
                    <a:pt x="81688" y="5598"/>
                  </a:cubicBezTo>
                  <a:cubicBezTo>
                    <a:pt x="80438" y="8325"/>
                    <a:pt x="80973" y="11635"/>
                    <a:pt x="79664" y="14349"/>
                  </a:cubicBezTo>
                  <a:cubicBezTo>
                    <a:pt x="78461" y="16814"/>
                    <a:pt x="75889" y="18362"/>
                    <a:pt x="73258" y="19136"/>
                  </a:cubicBezTo>
                  <a:cubicBezTo>
                    <a:pt x="70627" y="19910"/>
                    <a:pt x="67853" y="20040"/>
                    <a:pt x="65138" y="20481"/>
                  </a:cubicBezTo>
                  <a:cubicBezTo>
                    <a:pt x="58494" y="21553"/>
                    <a:pt x="52982" y="27291"/>
                    <a:pt x="54792" y="34340"/>
                  </a:cubicBezTo>
                  <a:cubicBezTo>
                    <a:pt x="55244" y="36066"/>
                    <a:pt x="56030" y="37519"/>
                    <a:pt x="57078" y="38662"/>
                  </a:cubicBezTo>
                  <a:cubicBezTo>
                    <a:pt x="58161" y="39841"/>
                    <a:pt x="59518" y="40686"/>
                    <a:pt x="61078" y="41174"/>
                  </a:cubicBezTo>
                  <a:cubicBezTo>
                    <a:pt x="57347" y="42243"/>
                    <a:pt x="53925" y="42662"/>
                    <a:pt x="50819" y="42662"/>
                  </a:cubicBezTo>
                  <a:cubicBezTo>
                    <a:pt x="46520" y="42662"/>
                    <a:pt x="42824" y="41860"/>
                    <a:pt x="39742" y="40864"/>
                  </a:cubicBezTo>
                  <a:cubicBezTo>
                    <a:pt x="41373" y="40388"/>
                    <a:pt x="42814" y="39507"/>
                    <a:pt x="43945" y="38281"/>
                  </a:cubicBezTo>
                  <a:cubicBezTo>
                    <a:pt x="44993" y="37126"/>
                    <a:pt x="45779" y="35673"/>
                    <a:pt x="46219" y="33959"/>
                  </a:cubicBezTo>
                  <a:cubicBezTo>
                    <a:pt x="48041" y="26910"/>
                    <a:pt x="42516" y="21172"/>
                    <a:pt x="35873" y="20100"/>
                  </a:cubicBezTo>
                  <a:cubicBezTo>
                    <a:pt x="33158" y="19659"/>
                    <a:pt x="30384" y="19529"/>
                    <a:pt x="27752" y="18755"/>
                  </a:cubicBezTo>
                  <a:cubicBezTo>
                    <a:pt x="25121" y="17981"/>
                    <a:pt x="22549" y="16433"/>
                    <a:pt x="21347" y="13956"/>
                  </a:cubicBezTo>
                  <a:cubicBezTo>
                    <a:pt x="20037" y="11254"/>
                    <a:pt x="20573" y="7944"/>
                    <a:pt x="19323" y="5205"/>
                  </a:cubicBezTo>
                  <a:cubicBezTo>
                    <a:pt x="18073" y="2443"/>
                    <a:pt x="15120" y="657"/>
                    <a:pt x="12191" y="145"/>
                  </a:cubicBezTo>
                  <a:cubicBezTo>
                    <a:pt x="11634" y="48"/>
                    <a:pt x="11068" y="1"/>
                    <a:pt x="10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32"/>
            <p:cNvSpPr/>
            <p:nvPr/>
          </p:nvSpPr>
          <p:spPr>
            <a:xfrm>
              <a:off x="6390157" y="1352074"/>
              <a:ext cx="55564" cy="127267"/>
            </a:xfrm>
            <a:custGeom>
              <a:avLst/>
              <a:gdLst/>
              <a:ahLst/>
              <a:cxnLst/>
              <a:rect l="l" t="t" r="r" b="b"/>
              <a:pathLst>
                <a:path w="5312" h="12167" extrusionOk="0">
                  <a:moveTo>
                    <a:pt x="2395" y="0"/>
                  </a:moveTo>
                  <a:cubicBezTo>
                    <a:pt x="1901" y="0"/>
                    <a:pt x="1418" y="194"/>
                    <a:pt x="1061" y="646"/>
                  </a:cubicBezTo>
                  <a:cubicBezTo>
                    <a:pt x="739" y="1038"/>
                    <a:pt x="620" y="1574"/>
                    <a:pt x="656" y="2086"/>
                  </a:cubicBezTo>
                  <a:cubicBezTo>
                    <a:pt x="691" y="2586"/>
                    <a:pt x="882" y="3074"/>
                    <a:pt x="1120" y="3527"/>
                  </a:cubicBezTo>
                  <a:cubicBezTo>
                    <a:pt x="1334" y="3955"/>
                    <a:pt x="1608" y="4348"/>
                    <a:pt x="1799" y="4777"/>
                  </a:cubicBezTo>
                  <a:cubicBezTo>
                    <a:pt x="1989" y="5218"/>
                    <a:pt x="2108" y="5694"/>
                    <a:pt x="2001" y="6158"/>
                  </a:cubicBezTo>
                  <a:cubicBezTo>
                    <a:pt x="1787" y="7182"/>
                    <a:pt x="644" y="7754"/>
                    <a:pt x="310" y="8730"/>
                  </a:cubicBezTo>
                  <a:cubicBezTo>
                    <a:pt x="1" y="9635"/>
                    <a:pt x="322" y="10623"/>
                    <a:pt x="941" y="11302"/>
                  </a:cubicBezTo>
                  <a:cubicBezTo>
                    <a:pt x="1414" y="11823"/>
                    <a:pt x="2060" y="12167"/>
                    <a:pt x="2742" y="12167"/>
                  </a:cubicBezTo>
                  <a:cubicBezTo>
                    <a:pt x="3056" y="12167"/>
                    <a:pt x="3377" y="12094"/>
                    <a:pt x="3692" y="11933"/>
                  </a:cubicBezTo>
                  <a:cubicBezTo>
                    <a:pt x="5156" y="11194"/>
                    <a:pt x="5311" y="9397"/>
                    <a:pt x="4501" y="8111"/>
                  </a:cubicBezTo>
                  <a:cubicBezTo>
                    <a:pt x="4168" y="7587"/>
                    <a:pt x="3775" y="7099"/>
                    <a:pt x="3513" y="6539"/>
                  </a:cubicBezTo>
                  <a:cubicBezTo>
                    <a:pt x="3251" y="5980"/>
                    <a:pt x="3132" y="5301"/>
                    <a:pt x="3370" y="4729"/>
                  </a:cubicBezTo>
                  <a:cubicBezTo>
                    <a:pt x="3632" y="4110"/>
                    <a:pt x="4275" y="3705"/>
                    <a:pt x="4549" y="3086"/>
                  </a:cubicBezTo>
                  <a:cubicBezTo>
                    <a:pt x="4835" y="2455"/>
                    <a:pt x="4692" y="1693"/>
                    <a:pt x="4347" y="1122"/>
                  </a:cubicBezTo>
                  <a:cubicBezTo>
                    <a:pt x="3936" y="452"/>
                    <a:pt x="3152"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32"/>
            <p:cNvSpPr/>
            <p:nvPr/>
          </p:nvSpPr>
          <p:spPr>
            <a:xfrm>
              <a:off x="6186512" y="1673175"/>
              <a:ext cx="443786" cy="195142"/>
            </a:xfrm>
            <a:custGeom>
              <a:avLst/>
              <a:gdLst/>
              <a:ahLst/>
              <a:cxnLst/>
              <a:rect l="l" t="t" r="r" b="b"/>
              <a:pathLst>
                <a:path w="42427" h="18656" extrusionOk="0">
                  <a:moveTo>
                    <a:pt x="4425" y="0"/>
                  </a:moveTo>
                  <a:cubicBezTo>
                    <a:pt x="2234" y="0"/>
                    <a:pt x="0" y="1661"/>
                    <a:pt x="420" y="4071"/>
                  </a:cubicBezTo>
                  <a:cubicBezTo>
                    <a:pt x="575" y="4999"/>
                    <a:pt x="1170" y="5821"/>
                    <a:pt x="1932" y="6392"/>
                  </a:cubicBezTo>
                  <a:cubicBezTo>
                    <a:pt x="2694" y="6964"/>
                    <a:pt x="3599" y="7309"/>
                    <a:pt x="4516" y="7535"/>
                  </a:cubicBezTo>
                  <a:cubicBezTo>
                    <a:pt x="5373" y="7738"/>
                    <a:pt x="6254" y="7857"/>
                    <a:pt x="7087" y="8119"/>
                  </a:cubicBezTo>
                  <a:cubicBezTo>
                    <a:pt x="7933" y="8393"/>
                    <a:pt x="8754" y="8821"/>
                    <a:pt x="9278" y="9524"/>
                  </a:cubicBezTo>
                  <a:cubicBezTo>
                    <a:pt x="10421" y="11072"/>
                    <a:pt x="9838" y="13370"/>
                    <a:pt x="10790" y="15048"/>
                  </a:cubicBezTo>
                  <a:cubicBezTo>
                    <a:pt x="11612" y="16465"/>
                    <a:pt x="13398" y="17203"/>
                    <a:pt x="14993" y="17322"/>
                  </a:cubicBezTo>
                  <a:cubicBezTo>
                    <a:pt x="16577" y="17965"/>
                    <a:pt x="18708" y="18656"/>
                    <a:pt x="21351" y="18656"/>
                  </a:cubicBezTo>
                  <a:cubicBezTo>
                    <a:pt x="23125" y="18656"/>
                    <a:pt x="25149" y="18346"/>
                    <a:pt x="27399" y="17489"/>
                  </a:cubicBezTo>
                  <a:cubicBezTo>
                    <a:pt x="28995" y="17370"/>
                    <a:pt x="30805" y="16632"/>
                    <a:pt x="31626" y="15203"/>
                  </a:cubicBezTo>
                  <a:cubicBezTo>
                    <a:pt x="32579" y="13536"/>
                    <a:pt x="31995" y="11238"/>
                    <a:pt x="33138" y="9690"/>
                  </a:cubicBezTo>
                  <a:cubicBezTo>
                    <a:pt x="33662" y="8988"/>
                    <a:pt x="34484" y="8548"/>
                    <a:pt x="35329" y="8286"/>
                  </a:cubicBezTo>
                  <a:cubicBezTo>
                    <a:pt x="36162" y="8024"/>
                    <a:pt x="37043" y="7905"/>
                    <a:pt x="37901" y="7690"/>
                  </a:cubicBezTo>
                  <a:cubicBezTo>
                    <a:pt x="38818" y="7464"/>
                    <a:pt x="39722" y="7131"/>
                    <a:pt x="40484" y="6559"/>
                  </a:cubicBezTo>
                  <a:cubicBezTo>
                    <a:pt x="41246" y="5988"/>
                    <a:pt x="41842" y="5166"/>
                    <a:pt x="42008" y="4226"/>
                  </a:cubicBezTo>
                  <a:cubicBezTo>
                    <a:pt x="42427" y="1823"/>
                    <a:pt x="40197" y="164"/>
                    <a:pt x="38018" y="164"/>
                  </a:cubicBezTo>
                  <a:cubicBezTo>
                    <a:pt x="37779" y="164"/>
                    <a:pt x="37540" y="184"/>
                    <a:pt x="37305" y="225"/>
                  </a:cubicBezTo>
                  <a:cubicBezTo>
                    <a:pt x="36067" y="439"/>
                    <a:pt x="34829" y="1189"/>
                    <a:pt x="34305" y="2356"/>
                  </a:cubicBezTo>
                  <a:cubicBezTo>
                    <a:pt x="33781" y="3499"/>
                    <a:pt x="34007" y="4892"/>
                    <a:pt x="33448" y="6023"/>
                  </a:cubicBezTo>
                  <a:cubicBezTo>
                    <a:pt x="32948" y="7059"/>
                    <a:pt x="31876" y="7714"/>
                    <a:pt x="30769" y="8036"/>
                  </a:cubicBezTo>
                  <a:cubicBezTo>
                    <a:pt x="29662" y="8369"/>
                    <a:pt x="28495" y="8417"/>
                    <a:pt x="27352" y="8607"/>
                  </a:cubicBezTo>
                  <a:cubicBezTo>
                    <a:pt x="24566" y="9059"/>
                    <a:pt x="22244" y="11465"/>
                    <a:pt x="23006" y="14429"/>
                  </a:cubicBezTo>
                  <a:cubicBezTo>
                    <a:pt x="23197" y="15144"/>
                    <a:pt x="23530" y="15763"/>
                    <a:pt x="23970" y="16239"/>
                  </a:cubicBezTo>
                  <a:cubicBezTo>
                    <a:pt x="24423" y="16739"/>
                    <a:pt x="24994" y="17096"/>
                    <a:pt x="25649" y="17299"/>
                  </a:cubicBezTo>
                  <a:cubicBezTo>
                    <a:pt x="24082" y="17743"/>
                    <a:pt x="22647" y="17917"/>
                    <a:pt x="21343" y="17917"/>
                  </a:cubicBezTo>
                  <a:cubicBezTo>
                    <a:pt x="19537" y="17917"/>
                    <a:pt x="17984" y="17583"/>
                    <a:pt x="16684" y="17168"/>
                  </a:cubicBezTo>
                  <a:cubicBezTo>
                    <a:pt x="17374" y="16965"/>
                    <a:pt x="17982" y="16596"/>
                    <a:pt x="18446" y="16084"/>
                  </a:cubicBezTo>
                  <a:cubicBezTo>
                    <a:pt x="18886" y="15596"/>
                    <a:pt x="19220" y="14989"/>
                    <a:pt x="19410" y="14262"/>
                  </a:cubicBezTo>
                  <a:cubicBezTo>
                    <a:pt x="20172" y="11298"/>
                    <a:pt x="17851" y="8893"/>
                    <a:pt x="15065" y="8440"/>
                  </a:cubicBezTo>
                  <a:cubicBezTo>
                    <a:pt x="13922" y="8262"/>
                    <a:pt x="12755" y="8202"/>
                    <a:pt x="11647" y="7881"/>
                  </a:cubicBezTo>
                  <a:cubicBezTo>
                    <a:pt x="10552" y="7559"/>
                    <a:pt x="9469" y="6904"/>
                    <a:pt x="8969" y="5869"/>
                  </a:cubicBezTo>
                  <a:cubicBezTo>
                    <a:pt x="8409" y="4726"/>
                    <a:pt x="8635" y="3344"/>
                    <a:pt x="8111" y="2190"/>
                  </a:cubicBezTo>
                  <a:cubicBezTo>
                    <a:pt x="7587" y="1023"/>
                    <a:pt x="6349" y="285"/>
                    <a:pt x="5123" y="58"/>
                  </a:cubicBezTo>
                  <a:cubicBezTo>
                    <a:pt x="4893" y="19"/>
                    <a:pt x="4659" y="0"/>
                    <a:pt x="4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32"/>
            <p:cNvSpPr/>
            <p:nvPr/>
          </p:nvSpPr>
          <p:spPr>
            <a:xfrm>
              <a:off x="6234858" y="1566672"/>
              <a:ext cx="363516" cy="159923"/>
            </a:xfrm>
            <a:custGeom>
              <a:avLst/>
              <a:gdLst/>
              <a:ahLst/>
              <a:cxnLst/>
              <a:rect l="l" t="t" r="r" b="b"/>
              <a:pathLst>
                <a:path w="34753" h="15289" extrusionOk="0">
                  <a:moveTo>
                    <a:pt x="3622" y="1"/>
                  </a:moveTo>
                  <a:cubicBezTo>
                    <a:pt x="1834" y="1"/>
                    <a:pt x="1" y="1367"/>
                    <a:pt x="334" y="3335"/>
                  </a:cubicBezTo>
                  <a:cubicBezTo>
                    <a:pt x="477" y="4097"/>
                    <a:pt x="965" y="4775"/>
                    <a:pt x="1584" y="5240"/>
                  </a:cubicBezTo>
                  <a:cubicBezTo>
                    <a:pt x="2203" y="5704"/>
                    <a:pt x="2954" y="5990"/>
                    <a:pt x="3704" y="6168"/>
                  </a:cubicBezTo>
                  <a:cubicBezTo>
                    <a:pt x="4406" y="6347"/>
                    <a:pt x="5120" y="6442"/>
                    <a:pt x="5811" y="6657"/>
                  </a:cubicBezTo>
                  <a:cubicBezTo>
                    <a:pt x="6502" y="6871"/>
                    <a:pt x="7168" y="7228"/>
                    <a:pt x="7597" y="7811"/>
                  </a:cubicBezTo>
                  <a:cubicBezTo>
                    <a:pt x="8538" y="9074"/>
                    <a:pt x="8061" y="10955"/>
                    <a:pt x="8847" y="12324"/>
                  </a:cubicBezTo>
                  <a:cubicBezTo>
                    <a:pt x="9514" y="13491"/>
                    <a:pt x="10978" y="14086"/>
                    <a:pt x="12288" y="14193"/>
                  </a:cubicBezTo>
                  <a:cubicBezTo>
                    <a:pt x="13586" y="14717"/>
                    <a:pt x="15324" y="15289"/>
                    <a:pt x="17491" y="15289"/>
                  </a:cubicBezTo>
                  <a:cubicBezTo>
                    <a:pt x="18944" y="15289"/>
                    <a:pt x="20599" y="15027"/>
                    <a:pt x="22444" y="14324"/>
                  </a:cubicBezTo>
                  <a:cubicBezTo>
                    <a:pt x="23754" y="14229"/>
                    <a:pt x="25230" y="13634"/>
                    <a:pt x="25909" y="12455"/>
                  </a:cubicBezTo>
                  <a:cubicBezTo>
                    <a:pt x="26695" y="11086"/>
                    <a:pt x="26206" y="9205"/>
                    <a:pt x="27147" y="7942"/>
                  </a:cubicBezTo>
                  <a:cubicBezTo>
                    <a:pt x="27576" y="7359"/>
                    <a:pt x="28254" y="7002"/>
                    <a:pt x="28933" y="6788"/>
                  </a:cubicBezTo>
                  <a:cubicBezTo>
                    <a:pt x="29624" y="6573"/>
                    <a:pt x="30338" y="6478"/>
                    <a:pt x="31040" y="6299"/>
                  </a:cubicBezTo>
                  <a:cubicBezTo>
                    <a:pt x="31802" y="6121"/>
                    <a:pt x="32541" y="5847"/>
                    <a:pt x="33160" y="5371"/>
                  </a:cubicBezTo>
                  <a:cubicBezTo>
                    <a:pt x="33779" y="4906"/>
                    <a:pt x="34279" y="4228"/>
                    <a:pt x="34410" y="3466"/>
                  </a:cubicBezTo>
                  <a:cubicBezTo>
                    <a:pt x="34753" y="1504"/>
                    <a:pt x="32934" y="140"/>
                    <a:pt x="31142" y="140"/>
                  </a:cubicBezTo>
                  <a:cubicBezTo>
                    <a:pt x="30944" y="140"/>
                    <a:pt x="30747" y="157"/>
                    <a:pt x="30552" y="192"/>
                  </a:cubicBezTo>
                  <a:cubicBezTo>
                    <a:pt x="29552" y="358"/>
                    <a:pt x="28528" y="977"/>
                    <a:pt x="28100" y="1930"/>
                  </a:cubicBezTo>
                  <a:cubicBezTo>
                    <a:pt x="27671" y="2870"/>
                    <a:pt x="27861" y="4013"/>
                    <a:pt x="27409" y="4942"/>
                  </a:cubicBezTo>
                  <a:cubicBezTo>
                    <a:pt x="26992" y="5787"/>
                    <a:pt x="26111" y="6323"/>
                    <a:pt x="25206" y="6585"/>
                  </a:cubicBezTo>
                  <a:cubicBezTo>
                    <a:pt x="24290" y="6859"/>
                    <a:pt x="23337" y="6895"/>
                    <a:pt x="22408" y="7049"/>
                  </a:cubicBezTo>
                  <a:cubicBezTo>
                    <a:pt x="20122" y="7419"/>
                    <a:pt x="18229" y="9395"/>
                    <a:pt x="18848" y="11812"/>
                  </a:cubicBezTo>
                  <a:cubicBezTo>
                    <a:pt x="19003" y="12407"/>
                    <a:pt x="19277" y="12907"/>
                    <a:pt x="19634" y="13300"/>
                  </a:cubicBezTo>
                  <a:cubicBezTo>
                    <a:pt x="20003" y="13717"/>
                    <a:pt x="20480" y="14003"/>
                    <a:pt x="21015" y="14169"/>
                  </a:cubicBezTo>
                  <a:cubicBezTo>
                    <a:pt x="19734" y="14533"/>
                    <a:pt x="18559" y="14676"/>
                    <a:pt x="17491" y="14676"/>
                  </a:cubicBezTo>
                  <a:cubicBezTo>
                    <a:pt x="16010" y="14676"/>
                    <a:pt x="14735" y="14401"/>
                    <a:pt x="13669" y="14062"/>
                  </a:cubicBezTo>
                  <a:cubicBezTo>
                    <a:pt x="14229" y="13896"/>
                    <a:pt x="14729" y="13598"/>
                    <a:pt x="15110" y="13169"/>
                  </a:cubicBezTo>
                  <a:cubicBezTo>
                    <a:pt x="15479" y="12776"/>
                    <a:pt x="15741" y="12276"/>
                    <a:pt x="15896" y="11681"/>
                  </a:cubicBezTo>
                  <a:cubicBezTo>
                    <a:pt x="16527" y="9264"/>
                    <a:pt x="14622" y="7288"/>
                    <a:pt x="12336" y="6919"/>
                  </a:cubicBezTo>
                  <a:cubicBezTo>
                    <a:pt x="11407" y="6764"/>
                    <a:pt x="10454" y="6728"/>
                    <a:pt x="9550" y="6454"/>
                  </a:cubicBezTo>
                  <a:cubicBezTo>
                    <a:pt x="8645" y="6192"/>
                    <a:pt x="7752" y="5656"/>
                    <a:pt x="7347" y="4811"/>
                  </a:cubicBezTo>
                  <a:cubicBezTo>
                    <a:pt x="6894" y="3871"/>
                    <a:pt x="7073" y="2739"/>
                    <a:pt x="6644" y="1799"/>
                  </a:cubicBezTo>
                  <a:cubicBezTo>
                    <a:pt x="6216" y="846"/>
                    <a:pt x="5204" y="227"/>
                    <a:pt x="4192" y="49"/>
                  </a:cubicBezTo>
                  <a:cubicBezTo>
                    <a:pt x="4004" y="16"/>
                    <a:pt x="3813" y="1"/>
                    <a:pt x="3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32"/>
            <p:cNvSpPr/>
            <p:nvPr/>
          </p:nvSpPr>
          <p:spPr>
            <a:xfrm>
              <a:off x="6272420" y="1485931"/>
              <a:ext cx="290432" cy="127706"/>
            </a:xfrm>
            <a:custGeom>
              <a:avLst/>
              <a:gdLst/>
              <a:ahLst/>
              <a:cxnLst/>
              <a:rect l="l" t="t" r="r" b="b"/>
              <a:pathLst>
                <a:path w="27766" h="12209" extrusionOk="0">
                  <a:moveTo>
                    <a:pt x="2883" y="0"/>
                  </a:moveTo>
                  <a:cubicBezTo>
                    <a:pt x="1460" y="0"/>
                    <a:pt x="1" y="1084"/>
                    <a:pt x="279" y="2660"/>
                  </a:cubicBezTo>
                  <a:cubicBezTo>
                    <a:pt x="386" y="3267"/>
                    <a:pt x="779" y="3803"/>
                    <a:pt x="1268" y="4184"/>
                  </a:cubicBezTo>
                  <a:cubicBezTo>
                    <a:pt x="1768" y="4553"/>
                    <a:pt x="2363" y="4779"/>
                    <a:pt x="2970" y="4922"/>
                  </a:cubicBezTo>
                  <a:cubicBezTo>
                    <a:pt x="3530" y="5065"/>
                    <a:pt x="4101" y="5136"/>
                    <a:pt x="4649" y="5315"/>
                  </a:cubicBezTo>
                  <a:cubicBezTo>
                    <a:pt x="5197" y="5482"/>
                    <a:pt x="5732" y="5767"/>
                    <a:pt x="6078" y="6232"/>
                  </a:cubicBezTo>
                  <a:cubicBezTo>
                    <a:pt x="6828" y="7244"/>
                    <a:pt x="6447" y="8744"/>
                    <a:pt x="7066" y="9839"/>
                  </a:cubicBezTo>
                  <a:cubicBezTo>
                    <a:pt x="7602" y="10768"/>
                    <a:pt x="8780" y="11256"/>
                    <a:pt x="9816" y="11328"/>
                  </a:cubicBezTo>
                  <a:cubicBezTo>
                    <a:pt x="10852" y="11756"/>
                    <a:pt x="12245" y="12209"/>
                    <a:pt x="13971" y="12209"/>
                  </a:cubicBezTo>
                  <a:cubicBezTo>
                    <a:pt x="15138" y="12209"/>
                    <a:pt x="16460" y="11994"/>
                    <a:pt x="17936" y="11435"/>
                  </a:cubicBezTo>
                  <a:cubicBezTo>
                    <a:pt x="18984" y="11363"/>
                    <a:pt x="20163" y="10887"/>
                    <a:pt x="20699" y="9946"/>
                  </a:cubicBezTo>
                  <a:cubicBezTo>
                    <a:pt x="21330" y="8851"/>
                    <a:pt x="20937" y="7351"/>
                    <a:pt x="21699" y="6339"/>
                  </a:cubicBezTo>
                  <a:cubicBezTo>
                    <a:pt x="22032" y="5875"/>
                    <a:pt x="22568" y="5589"/>
                    <a:pt x="23127" y="5422"/>
                  </a:cubicBezTo>
                  <a:cubicBezTo>
                    <a:pt x="23675" y="5244"/>
                    <a:pt x="24247" y="5172"/>
                    <a:pt x="24806" y="5029"/>
                  </a:cubicBezTo>
                  <a:cubicBezTo>
                    <a:pt x="25413" y="4886"/>
                    <a:pt x="26009" y="4660"/>
                    <a:pt x="26497" y="4291"/>
                  </a:cubicBezTo>
                  <a:cubicBezTo>
                    <a:pt x="26997" y="3910"/>
                    <a:pt x="27390" y="3374"/>
                    <a:pt x="27497" y="2767"/>
                  </a:cubicBezTo>
                  <a:cubicBezTo>
                    <a:pt x="27765" y="1191"/>
                    <a:pt x="26314" y="107"/>
                    <a:pt x="24884" y="107"/>
                  </a:cubicBezTo>
                  <a:cubicBezTo>
                    <a:pt x="24726" y="107"/>
                    <a:pt x="24568" y="120"/>
                    <a:pt x="24413" y="148"/>
                  </a:cubicBezTo>
                  <a:cubicBezTo>
                    <a:pt x="23616" y="291"/>
                    <a:pt x="22806" y="779"/>
                    <a:pt x="22461" y="1541"/>
                  </a:cubicBezTo>
                  <a:cubicBezTo>
                    <a:pt x="22115" y="2291"/>
                    <a:pt x="22258" y="3196"/>
                    <a:pt x="21901" y="3946"/>
                  </a:cubicBezTo>
                  <a:cubicBezTo>
                    <a:pt x="21568" y="4624"/>
                    <a:pt x="20865" y="5041"/>
                    <a:pt x="20139" y="5255"/>
                  </a:cubicBezTo>
                  <a:cubicBezTo>
                    <a:pt x="19413" y="5470"/>
                    <a:pt x="18651" y="5505"/>
                    <a:pt x="17912" y="5625"/>
                  </a:cubicBezTo>
                  <a:cubicBezTo>
                    <a:pt x="16079" y="5922"/>
                    <a:pt x="14567" y="7494"/>
                    <a:pt x="15067" y="9435"/>
                  </a:cubicBezTo>
                  <a:cubicBezTo>
                    <a:pt x="15186" y="9911"/>
                    <a:pt x="15400" y="10304"/>
                    <a:pt x="15686" y="10625"/>
                  </a:cubicBezTo>
                  <a:cubicBezTo>
                    <a:pt x="15984" y="10947"/>
                    <a:pt x="16365" y="11185"/>
                    <a:pt x="16793" y="11316"/>
                  </a:cubicBezTo>
                  <a:cubicBezTo>
                    <a:pt x="15772" y="11610"/>
                    <a:pt x="14835" y="11724"/>
                    <a:pt x="13982" y="11724"/>
                  </a:cubicBezTo>
                  <a:cubicBezTo>
                    <a:pt x="12796" y="11724"/>
                    <a:pt x="11775" y="11502"/>
                    <a:pt x="10923" y="11232"/>
                  </a:cubicBezTo>
                  <a:cubicBezTo>
                    <a:pt x="11376" y="11101"/>
                    <a:pt x="11769" y="10851"/>
                    <a:pt x="12078" y="10518"/>
                  </a:cubicBezTo>
                  <a:cubicBezTo>
                    <a:pt x="12364" y="10197"/>
                    <a:pt x="12590" y="9804"/>
                    <a:pt x="12709" y="9327"/>
                  </a:cubicBezTo>
                  <a:cubicBezTo>
                    <a:pt x="13209" y="7399"/>
                    <a:pt x="11685" y="5815"/>
                    <a:pt x="9864" y="5517"/>
                  </a:cubicBezTo>
                  <a:cubicBezTo>
                    <a:pt x="9114" y="5398"/>
                    <a:pt x="8352" y="5363"/>
                    <a:pt x="7637" y="5148"/>
                  </a:cubicBezTo>
                  <a:cubicBezTo>
                    <a:pt x="6911" y="4934"/>
                    <a:pt x="6209" y="4517"/>
                    <a:pt x="5875" y="3839"/>
                  </a:cubicBezTo>
                  <a:cubicBezTo>
                    <a:pt x="5506" y="3088"/>
                    <a:pt x="5661" y="2184"/>
                    <a:pt x="5316" y="1434"/>
                  </a:cubicBezTo>
                  <a:cubicBezTo>
                    <a:pt x="4970" y="672"/>
                    <a:pt x="4161" y="183"/>
                    <a:pt x="3351" y="40"/>
                  </a:cubicBezTo>
                  <a:cubicBezTo>
                    <a:pt x="3197" y="13"/>
                    <a:pt x="3040" y="0"/>
                    <a:pt x="2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32"/>
            <p:cNvSpPr/>
            <p:nvPr/>
          </p:nvSpPr>
          <p:spPr>
            <a:xfrm>
              <a:off x="6319887" y="1450304"/>
              <a:ext cx="197464" cy="86870"/>
            </a:xfrm>
            <a:custGeom>
              <a:avLst/>
              <a:gdLst/>
              <a:ahLst/>
              <a:cxnLst/>
              <a:rect l="l" t="t" r="r" b="b"/>
              <a:pathLst>
                <a:path w="18878" h="8305" extrusionOk="0">
                  <a:moveTo>
                    <a:pt x="1954" y="1"/>
                  </a:moveTo>
                  <a:cubicBezTo>
                    <a:pt x="984" y="1"/>
                    <a:pt x="0" y="743"/>
                    <a:pt x="182" y="1803"/>
                  </a:cubicBezTo>
                  <a:cubicBezTo>
                    <a:pt x="254" y="2220"/>
                    <a:pt x="516" y="2589"/>
                    <a:pt x="861" y="2839"/>
                  </a:cubicBezTo>
                  <a:cubicBezTo>
                    <a:pt x="1194" y="3101"/>
                    <a:pt x="1599" y="3244"/>
                    <a:pt x="2004" y="3351"/>
                  </a:cubicBezTo>
                  <a:cubicBezTo>
                    <a:pt x="2385" y="3446"/>
                    <a:pt x="2778" y="3494"/>
                    <a:pt x="3159" y="3613"/>
                  </a:cubicBezTo>
                  <a:cubicBezTo>
                    <a:pt x="3528" y="3732"/>
                    <a:pt x="3897" y="3923"/>
                    <a:pt x="4123" y="4232"/>
                  </a:cubicBezTo>
                  <a:cubicBezTo>
                    <a:pt x="4635" y="4923"/>
                    <a:pt x="4373" y="5947"/>
                    <a:pt x="4802" y="6685"/>
                  </a:cubicBezTo>
                  <a:cubicBezTo>
                    <a:pt x="5159" y="7328"/>
                    <a:pt x="5957" y="7649"/>
                    <a:pt x="6671" y="7709"/>
                  </a:cubicBezTo>
                  <a:cubicBezTo>
                    <a:pt x="7374" y="7995"/>
                    <a:pt x="8314" y="8304"/>
                    <a:pt x="9493" y="8304"/>
                  </a:cubicBezTo>
                  <a:cubicBezTo>
                    <a:pt x="10291" y="8304"/>
                    <a:pt x="11184" y="8161"/>
                    <a:pt x="12184" y="7780"/>
                  </a:cubicBezTo>
                  <a:cubicBezTo>
                    <a:pt x="12898" y="7721"/>
                    <a:pt x="13708" y="7399"/>
                    <a:pt x="14065" y="6756"/>
                  </a:cubicBezTo>
                  <a:cubicBezTo>
                    <a:pt x="14494" y="6018"/>
                    <a:pt x="14232" y="4994"/>
                    <a:pt x="14744" y="4304"/>
                  </a:cubicBezTo>
                  <a:cubicBezTo>
                    <a:pt x="14982" y="3994"/>
                    <a:pt x="15339" y="3804"/>
                    <a:pt x="15720" y="3685"/>
                  </a:cubicBezTo>
                  <a:cubicBezTo>
                    <a:pt x="16089" y="3566"/>
                    <a:pt x="16482" y="3518"/>
                    <a:pt x="16863" y="3423"/>
                  </a:cubicBezTo>
                  <a:cubicBezTo>
                    <a:pt x="17268" y="3316"/>
                    <a:pt x="17673" y="3173"/>
                    <a:pt x="18018" y="2911"/>
                  </a:cubicBezTo>
                  <a:cubicBezTo>
                    <a:pt x="18351" y="2661"/>
                    <a:pt x="18613" y="2292"/>
                    <a:pt x="18685" y="1875"/>
                  </a:cubicBezTo>
                  <a:cubicBezTo>
                    <a:pt x="18877" y="815"/>
                    <a:pt x="17885" y="72"/>
                    <a:pt x="16913" y="72"/>
                  </a:cubicBezTo>
                  <a:cubicBezTo>
                    <a:pt x="16804" y="72"/>
                    <a:pt x="16696" y="82"/>
                    <a:pt x="16589" y="101"/>
                  </a:cubicBezTo>
                  <a:cubicBezTo>
                    <a:pt x="16053" y="196"/>
                    <a:pt x="15494" y="529"/>
                    <a:pt x="15256" y="1041"/>
                  </a:cubicBezTo>
                  <a:cubicBezTo>
                    <a:pt x="15029" y="1553"/>
                    <a:pt x="15125" y="2173"/>
                    <a:pt x="14887" y="2673"/>
                  </a:cubicBezTo>
                  <a:cubicBezTo>
                    <a:pt x="14660" y="3137"/>
                    <a:pt x="14184" y="3435"/>
                    <a:pt x="13684" y="3577"/>
                  </a:cubicBezTo>
                  <a:cubicBezTo>
                    <a:pt x="13196" y="3720"/>
                    <a:pt x="12672" y="3744"/>
                    <a:pt x="12172" y="3827"/>
                  </a:cubicBezTo>
                  <a:cubicBezTo>
                    <a:pt x="10922" y="4030"/>
                    <a:pt x="9898" y="5101"/>
                    <a:pt x="10231" y="6411"/>
                  </a:cubicBezTo>
                  <a:cubicBezTo>
                    <a:pt x="10315" y="6733"/>
                    <a:pt x="10469" y="7006"/>
                    <a:pt x="10660" y="7221"/>
                  </a:cubicBezTo>
                  <a:cubicBezTo>
                    <a:pt x="10862" y="7447"/>
                    <a:pt x="11124" y="7602"/>
                    <a:pt x="11410" y="7697"/>
                  </a:cubicBezTo>
                  <a:cubicBezTo>
                    <a:pt x="10712" y="7897"/>
                    <a:pt x="10072" y="7975"/>
                    <a:pt x="9491" y="7975"/>
                  </a:cubicBezTo>
                  <a:cubicBezTo>
                    <a:pt x="8686" y="7975"/>
                    <a:pt x="7995" y="7824"/>
                    <a:pt x="7421" y="7637"/>
                  </a:cubicBezTo>
                  <a:cubicBezTo>
                    <a:pt x="7731" y="7542"/>
                    <a:pt x="7993" y="7376"/>
                    <a:pt x="8207" y="7149"/>
                  </a:cubicBezTo>
                  <a:cubicBezTo>
                    <a:pt x="8398" y="6935"/>
                    <a:pt x="8552" y="6661"/>
                    <a:pt x="8636" y="6340"/>
                  </a:cubicBezTo>
                  <a:cubicBezTo>
                    <a:pt x="8969" y="5030"/>
                    <a:pt x="7945" y="3958"/>
                    <a:pt x="6695" y="3756"/>
                  </a:cubicBezTo>
                  <a:cubicBezTo>
                    <a:pt x="6195" y="3673"/>
                    <a:pt x="5671" y="3649"/>
                    <a:pt x="5183" y="3506"/>
                  </a:cubicBezTo>
                  <a:cubicBezTo>
                    <a:pt x="4695" y="3363"/>
                    <a:pt x="4207" y="3065"/>
                    <a:pt x="3980" y="2601"/>
                  </a:cubicBezTo>
                  <a:cubicBezTo>
                    <a:pt x="3742" y="2101"/>
                    <a:pt x="3838" y="1482"/>
                    <a:pt x="3611" y="970"/>
                  </a:cubicBezTo>
                  <a:cubicBezTo>
                    <a:pt x="3373" y="458"/>
                    <a:pt x="2826" y="125"/>
                    <a:pt x="2278" y="29"/>
                  </a:cubicBezTo>
                  <a:cubicBezTo>
                    <a:pt x="2171" y="10"/>
                    <a:pt x="2063" y="1"/>
                    <a:pt x="1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32"/>
            <p:cNvSpPr/>
            <p:nvPr/>
          </p:nvSpPr>
          <p:spPr>
            <a:xfrm>
              <a:off x="6408222" y="1535543"/>
              <a:ext cx="14947" cy="1166321"/>
            </a:xfrm>
            <a:custGeom>
              <a:avLst/>
              <a:gdLst/>
              <a:ahLst/>
              <a:cxnLst/>
              <a:rect l="l" t="t" r="r" b="b"/>
              <a:pathLst>
                <a:path w="1429" h="111503" extrusionOk="0">
                  <a:moveTo>
                    <a:pt x="0" y="0"/>
                  </a:moveTo>
                  <a:lnTo>
                    <a:pt x="0" y="111502"/>
                  </a:lnTo>
                  <a:lnTo>
                    <a:pt x="1429" y="111502"/>
                  </a:lnTo>
                  <a:lnTo>
                    <a:pt x="14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32"/>
            <p:cNvSpPr/>
            <p:nvPr/>
          </p:nvSpPr>
          <p:spPr>
            <a:xfrm>
              <a:off x="7281987" y="1487092"/>
              <a:ext cx="146597" cy="31777"/>
            </a:xfrm>
            <a:custGeom>
              <a:avLst/>
              <a:gdLst/>
              <a:ahLst/>
              <a:cxnLst/>
              <a:rect l="l" t="t" r="r" b="b"/>
              <a:pathLst>
                <a:path w="14015" h="3038" extrusionOk="0">
                  <a:moveTo>
                    <a:pt x="1525" y="1"/>
                  </a:moveTo>
                  <a:cubicBezTo>
                    <a:pt x="691" y="1"/>
                    <a:pt x="1" y="680"/>
                    <a:pt x="1" y="1513"/>
                  </a:cubicBezTo>
                  <a:cubicBezTo>
                    <a:pt x="1" y="2358"/>
                    <a:pt x="691" y="3037"/>
                    <a:pt x="1525" y="3037"/>
                  </a:cubicBezTo>
                  <a:lnTo>
                    <a:pt x="12490" y="3037"/>
                  </a:lnTo>
                  <a:cubicBezTo>
                    <a:pt x="13324" y="3037"/>
                    <a:pt x="14014" y="2358"/>
                    <a:pt x="14014" y="1513"/>
                  </a:cubicBezTo>
                  <a:cubicBezTo>
                    <a:pt x="14014" y="680"/>
                    <a:pt x="13324" y="1"/>
                    <a:pt x="12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32"/>
            <p:cNvSpPr/>
            <p:nvPr/>
          </p:nvSpPr>
          <p:spPr>
            <a:xfrm>
              <a:off x="7081354" y="1276752"/>
              <a:ext cx="146471" cy="31893"/>
            </a:xfrm>
            <a:custGeom>
              <a:avLst/>
              <a:gdLst/>
              <a:ahLst/>
              <a:cxnLst/>
              <a:rect l="l" t="t" r="r" b="b"/>
              <a:pathLst>
                <a:path w="14003" h="3049" extrusionOk="0">
                  <a:moveTo>
                    <a:pt x="1525" y="0"/>
                  </a:moveTo>
                  <a:cubicBezTo>
                    <a:pt x="679" y="0"/>
                    <a:pt x="1" y="691"/>
                    <a:pt x="1" y="1524"/>
                  </a:cubicBezTo>
                  <a:cubicBezTo>
                    <a:pt x="1" y="2358"/>
                    <a:pt x="679" y="3048"/>
                    <a:pt x="1525" y="3048"/>
                  </a:cubicBezTo>
                  <a:lnTo>
                    <a:pt x="12490" y="3048"/>
                  </a:lnTo>
                  <a:cubicBezTo>
                    <a:pt x="13324" y="3048"/>
                    <a:pt x="14002" y="2358"/>
                    <a:pt x="14002" y="1524"/>
                  </a:cubicBezTo>
                  <a:cubicBezTo>
                    <a:pt x="14002" y="691"/>
                    <a:pt x="13324" y="0"/>
                    <a:pt x="124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32"/>
            <p:cNvSpPr/>
            <p:nvPr/>
          </p:nvSpPr>
          <p:spPr>
            <a:xfrm>
              <a:off x="7272521" y="1149349"/>
              <a:ext cx="146471" cy="31893"/>
            </a:xfrm>
            <a:custGeom>
              <a:avLst/>
              <a:gdLst/>
              <a:ahLst/>
              <a:cxnLst/>
              <a:rect l="l" t="t" r="r" b="b"/>
              <a:pathLst>
                <a:path w="14003" h="3049" extrusionOk="0">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32"/>
            <p:cNvSpPr/>
            <p:nvPr/>
          </p:nvSpPr>
          <p:spPr>
            <a:xfrm>
              <a:off x="7272521" y="1891601"/>
              <a:ext cx="146471" cy="31893"/>
            </a:xfrm>
            <a:custGeom>
              <a:avLst/>
              <a:gdLst/>
              <a:ahLst/>
              <a:cxnLst/>
              <a:rect l="l" t="t" r="r" b="b"/>
              <a:pathLst>
                <a:path w="14003" h="3049" extrusionOk="0">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32"/>
            <p:cNvSpPr/>
            <p:nvPr/>
          </p:nvSpPr>
          <p:spPr>
            <a:xfrm>
              <a:off x="7100412" y="2054118"/>
              <a:ext cx="146586" cy="31893"/>
            </a:xfrm>
            <a:custGeom>
              <a:avLst/>
              <a:gdLst/>
              <a:ahLst/>
              <a:cxnLst/>
              <a:rect l="l" t="t" r="r" b="b"/>
              <a:pathLst>
                <a:path w="14014" h="3049" extrusionOk="0">
                  <a:moveTo>
                    <a:pt x="1524" y="1"/>
                  </a:moveTo>
                  <a:cubicBezTo>
                    <a:pt x="691" y="1"/>
                    <a:pt x="0" y="680"/>
                    <a:pt x="0" y="1525"/>
                  </a:cubicBezTo>
                  <a:cubicBezTo>
                    <a:pt x="0" y="2358"/>
                    <a:pt x="691" y="3049"/>
                    <a:pt x="1524" y="3049"/>
                  </a:cubicBezTo>
                  <a:lnTo>
                    <a:pt x="12490" y="3049"/>
                  </a:lnTo>
                  <a:cubicBezTo>
                    <a:pt x="13323" y="3049"/>
                    <a:pt x="14014" y="2358"/>
                    <a:pt x="14014" y="1525"/>
                  </a:cubicBezTo>
                  <a:cubicBezTo>
                    <a:pt x="14014" y="680"/>
                    <a:pt x="13323" y="1"/>
                    <a:pt x="12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32"/>
            <p:cNvSpPr/>
            <p:nvPr/>
          </p:nvSpPr>
          <p:spPr>
            <a:xfrm>
              <a:off x="8172447" y="2323380"/>
              <a:ext cx="277106" cy="476118"/>
            </a:xfrm>
            <a:custGeom>
              <a:avLst/>
              <a:gdLst/>
              <a:ahLst/>
              <a:cxnLst/>
              <a:rect l="l" t="t" r="r" b="b"/>
              <a:pathLst>
                <a:path w="26492" h="45518" extrusionOk="0">
                  <a:moveTo>
                    <a:pt x="12073" y="0"/>
                  </a:moveTo>
                  <a:cubicBezTo>
                    <a:pt x="5429" y="0"/>
                    <a:pt x="0" y="5441"/>
                    <a:pt x="0" y="12073"/>
                  </a:cubicBezTo>
                  <a:lnTo>
                    <a:pt x="0" y="33457"/>
                  </a:lnTo>
                  <a:cubicBezTo>
                    <a:pt x="0" y="40088"/>
                    <a:pt x="5429" y="45518"/>
                    <a:pt x="12073" y="45518"/>
                  </a:cubicBezTo>
                  <a:lnTo>
                    <a:pt x="14419" y="45518"/>
                  </a:lnTo>
                  <a:cubicBezTo>
                    <a:pt x="21062" y="45518"/>
                    <a:pt x="26492" y="40088"/>
                    <a:pt x="26492" y="33457"/>
                  </a:cubicBezTo>
                  <a:lnTo>
                    <a:pt x="26492" y="12073"/>
                  </a:lnTo>
                  <a:cubicBezTo>
                    <a:pt x="26492" y="5441"/>
                    <a:pt x="21062" y="0"/>
                    <a:pt x="144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32"/>
            <p:cNvSpPr/>
            <p:nvPr/>
          </p:nvSpPr>
          <p:spPr>
            <a:xfrm>
              <a:off x="8172573" y="2452278"/>
              <a:ext cx="229283" cy="94035"/>
            </a:xfrm>
            <a:custGeom>
              <a:avLst/>
              <a:gdLst/>
              <a:ahLst/>
              <a:cxnLst/>
              <a:rect l="l" t="t" r="r" b="b"/>
              <a:pathLst>
                <a:path w="21920" h="8990" extrusionOk="0">
                  <a:moveTo>
                    <a:pt x="0" y="0"/>
                  </a:moveTo>
                  <a:lnTo>
                    <a:pt x="0" y="8989"/>
                  </a:lnTo>
                  <a:lnTo>
                    <a:pt x="21920" y="8989"/>
                  </a:lnTo>
                  <a:lnTo>
                    <a:pt x="219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32"/>
            <p:cNvSpPr/>
            <p:nvPr/>
          </p:nvSpPr>
          <p:spPr>
            <a:xfrm>
              <a:off x="8210679" y="2579681"/>
              <a:ext cx="38242" cy="148208"/>
            </a:xfrm>
            <a:custGeom>
              <a:avLst/>
              <a:gdLst/>
              <a:ahLst/>
              <a:cxnLst/>
              <a:rect l="l" t="t" r="r" b="b"/>
              <a:pathLst>
                <a:path w="3656" h="14169" extrusionOk="0">
                  <a:moveTo>
                    <a:pt x="1822" y="0"/>
                  </a:moveTo>
                  <a:cubicBezTo>
                    <a:pt x="822" y="0"/>
                    <a:pt x="0" y="834"/>
                    <a:pt x="0" y="1834"/>
                  </a:cubicBezTo>
                  <a:lnTo>
                    <a:pt x="0" y="12335"/>
                  </a:lnTo>
                  <a:cubicBezTo>
                    <a:pt x="0" y="13347"/>
                    <a:pt x="822" y="14169"/>
                    <a:pt x="1822" y="14169"/>
                  </a:cubicBezTo>
                  <a:cubicBezTo>
                    <a:pt x="2834" y="14169"/>
                    <a:pt x="3656" y="13347"/>
                    <a:pt x="3656" y="12335"/>
                  </a:cubicBezTo>
                  <a:lnTo>
                    <a:pt x="3656" y="1834"/>
                  </a:lnTo>
                  <a:cubicBezTo>
                    <a:pt x="3656" y="834"/>
                    <a:pt x="2834" y="0"/>
                    <a:pt x="1822"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32"/>
            <p:cNvSpPr/>
            <p:nvPr/>
          </p:nvSpPr>
          <p:spPr>
            <a:xfrm>
              <a:off x="7013856" y="2350398"/>
              <a:ext cx="269763" cy="463545"/>
            </a:xfrm>
            <a:custGeom>
              <a:avLst/>
              <a:gdLst/>
              <a:ahLst/>
              <a:cxnLst/>
              <a:rect l="l" t="t" r="r" b="b"/>
              <a:pathLst>
                <a:path w="25790" h="44316" extrusionOk="0">
                  <a:moveTo>
                    <a:pt x="11752" y="1"/>
                  </a:moveTo>
                  <a:cubicBezTo>
                    <a:pt x="5287" y="1"/>
                    <a:pt x="0" y="5287"/>
                    <a:pt x="0" y="11752"/>
                  </a:cubicBezTo>
                  <a:lnTo>
                    <a:pt x="0" y="32553"/>
                  </a:lnTo>
                  <a:cubicBezTo>
                    <a:pt x="0" y="39018"/>
                    <a:pt x="5287" y="44316"/>
                    <a:pt x="11752" y="44316"/>
                  </a:cubicBezTo>
                  <a:lnTo>
                    <a:pt x="14038" y="44316"/>
                  </a:lnTo>
                  <a:cubicBezTo>
                    <a:pt x="20503" y="44316"/>
                    <a:pt x="25789" y="39018"/>
                    <a:pt x="25789" y="32553"/>
                  </a:cubicBezTo>
                  <a:lnTo>
                    <a:pt x="25789" y="11752"/>
                  </a:lnTo>
                  <a:cubicBezTo>
                    <a:pt x="25789" y="5287"/>
                    <a:pt x="20503" y="1"/>
                    <a:pt x="140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2"/>
            <p:cNvSpPr/>
            <p:nvPr/>
          </p:nvSpPr>
          <p:spPr>
            <a:xfrm>
              <a:off x="7013981" y="2475813"/>
              <a:ext cx="223185" cy="91546"/>
            </a:xfrm>
            <a:custGeom>
              <a:avLst/>
              <a:gdLst/>
              <a:ahLst/>
              <a:cxnLst/>
              <a:rect l="l" t="t" r="r" b="b"/>
              <a:pathLst>
                <a:path w="21337" h="8752" extrusionOk="0">
                  <a:moveTo>
                    <a:pt x="0" y="0"/>
                  </a:moveTo>
                  <a:lnTo>
                    <a:pt x="0" y="8752"/>
                  </a:lnTo>
                  <a:lnTo>
                    <a:pt x="21336" y="8752"/>
                  </a:lnTo>
                  <a:lnTo>
                    <a:pt x="21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32"/>
            <p:cNvSpPr/>
            <p:nvPr/>
          </p:nvSpPr>
          <p:spPr>
            <a:xfrm>
              <a:off x="7050968" y="2599858"/>
              <a:ext cx="37248" cy="144222"/>
            </a:xfrm>
            <a:custGeom>
              <a:avLst/>
              <a:gdLst/>
              <a:ahLst/>
              <a:cxnLst/>
              <a:rect l="l" t="t" r="r" b="b"/>
              <a:pathLst>
                <a:path w="3561" h="13788" extrusionOk="0">
                  <a:moveTo>
                    <a:pt x="1786" y="0"/>
                  </a:moveTo>
                  <a:cubicBezTo>
                    <a:pt x="810" y="0"/>
                    <a:pt x="0" y="798"/>
                    <a:pt x="0" y="1786"/>
                  </a:cubicBezTo>
                  <a:lnTo>
                    <a:pt x="0" y="12013"/>
                  </a:lnTo>
                  <a:cubicBezTo>
                    <a:pt x="0" y="12990"/>
                    <a:pt x="810" y="13787"/>
                    <a:pt x="1786" y="13787"/>
                  </a:cubicBezTo>
                  <a:cubicBezTo>
                    <a:pt x="2763" y="13787"/>
                    <a:pt x="3560" y="12990"/>
                    <a:pt x="3560" y="12013"/>
                  </a:cubicBezTo>
                  <a:lnTo>
                    <a:pt x="3560" y="1786"/>
                  </a:lnTo>
                  <a:cubicBezTo>
                    <a:pt x="3560" y="810"/>
                    <a:pt x="2763" y="0"/>
                    <a:pt x="1786"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32"/>
            <p:cNvSpPr/>
            <p:nvPr/>
          </p:nvSpPr>
          <p:spPr>
            <a:xfrm>
              <a:off x="7258819" y="1969832"/>
              <a:ext cx="439634" cy="717462"/>
            </a:xfrm>
            <a:custGeom>
              <a:avLst/>
              <a:gdLst/>
              <a:ahLst/>
              <a:cxnLst/>
              <a:rect l="l" t="t" r="r" b="b"/>
              <a:pathLst>
                <a:path w="42030" h="68591" extrusionOk="0">
                  <a:moveTo>
                    <a:pt x="7141" y="1"/>
                  </a:moveTo>
                  <a:cubicBezTo>
                    <a:pt x="6448" y="1"/>
                    <a:pt x="5730" y="101"/>
                    <a:pt x="4990" y="320"/>
                  </a:cubicBezTo>
                  <a:cubicBezTo>
                    <a:pt x="3585" y="737"/>
                    <a:pt x="1549" y="1832"/>
                    <a:pt x="1" y="3273"/>
                  </a:cubicBezTo>
                  <a:lnTo>
                    <a:pt x="1" y="68590"/>
                  </a:lnTo>
                  <a:lnTo>
                    <a:pt x="42030" y="68590"/>
                  </a:lnTo>
                  <a:lnTo>
                    <a:pt x="42030" y="30002"/>
                  </a:lnTo>
                  <a:cubicBezTo>
                    <a:pt x="40636" y="30452"/>
                    <a:pt x="39068" y="30666"/>
                    <a:pt x="37458" y="30666"/>
                  </a:cubicBezTo>
                  <a:cubicBezTo>
                    <a:pt x="32934" y="30666"/>
                    <a:pt x="28083" y="28977"/>
                    <a:pt x="25861" y="26097"/>
                  </a:cubicBezTo>
                  <a:cubicBezTo>
                    <a:pt x="21539" y="20477"/>
                    <a:pt x="20932" y="12214"/>
                    <a:pt x="16563" y="6333"/>
                  </a:cubicBezTo>
                  <a:cubicBezTo>
                    <a:pt x="14264" y="3244"/>
                    <a:pt x="11087" y="1"/>
                    <a:pt x="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32"/>
            <p:cNvSpPr/>
            <p:nvPr/>
          </p:nvSpPr>
          <p:spPr>
            <a:xfrm>
              <a:off x="7589480" y="1929832"/>
              <a:ext cx="14330" cy="358433"/>
            </a:xfrm>
            <a:custGeom>
              <a:avLst/>
              <a:gdLst/>
              <a:ahLst/>
              <a:cxnLst/>
              <a:rect l="l" t="t" r="r" b="b"/>
              <a:pathLst>
                <a:path w="1370" h="34267" extrusionOk="0">
                  <a:moveTo>
                    <a:pt x="0" y="1"/>
                  </a:moveTo>
                  <a:lnTo>
                    <a:pt x="0" y="34267"/>
                  </a:lnTo>
                  <a:lnTo>
                    <a:pt x="1369" y="34267"/>
                  </a:lnTo>
                  <a:lnTo>
                    <a:pt x="1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32"/>
            <p:cNvSpPr/>
            <p:nvPr/>
          </p:nvSpPr>
          <p:spPr>
            <a:xfrm>
              <a:off x="7519356" y="1810881"/>
              <a:ext cx="226051" cy="156701"/>
            </a:xfrm>
            <a:custGeom>
              <a:avLst/>
              <a:gdLst/>
              <a:ahLst/>
              <a:cxnLst/>
              <a:rect l="l" t="t" r="r" b="b"/>
              <a:pathLst>
                <a:path w="21611" h="14981" extrusionOk="0">
                  <a:moveTo>
                    <a:pt x="6624" y="0"/>
                  </a:moveTo>
                  <a:cubicBezTo>
                    <a:pt x="4384" y="0"/>
                    <a:pt x="2564" y="748"/>
                    <a:pt x="1703" y="2240"/>
                  </a:cubicBezTo>
                  <a:cubicBezTo>
                    <a:pt x="1" y="5181"/>
                    <a:pt x="2692" y="9932"/>
                    <a:pt x="7728" y="12825"/>
                  </a:cubicBezTo>
                  <a:cubicBezTo>
                    <a:pt x="10215" y="14263"/>
                    <a:pt x="12806" y="14980"/>
                    <a:pt x="14996" y="14980"/>
                  </a:cubicBezTo>
                  <a:cubicBezTo>
                    <a:pt x="17231" y="14980"/>
                    <a:pt x="19048" y="14233"/>
                    <a:pt x="19908" y="12742"/>
                  </a:cubicBezTo>
                  <a:cubicBezTo>
                    <a:pt x="21611" y="9789"/>
                    <a:pt x="18920" y="5050"/>
                    <a:pt x="13895" y="2145"/>
                  </a:cubicBezTo>
                  <a:cubicBezTo>
                    <a:pt x="11405" y="715"/>
                    <a:pt x="8814" y="0"/>
                    <a:pt x="6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32"/>
            <p:cNvSpPr/>
            <p:nvPr/>
          </p:nvSpPr>
          <p:spPr>
            <a:xfrm>
              <a:off x="7561698" y="1810892"/>
              <a:ext cx="168396" cy="109537"/>
            </a:xfrm>
            <a:custGeom>
              <a:avLst/>
              <a:gdLst/>
              <a:ahLst/>
              <a:cxnLst/>
              <a:rect l="l" t="t" r="r" b="b"/>
              <a:pathLst>
                <a:path w="16099" h="10472" extrusionOk="0">
                  <a:moveTo>
                    <a:pt x="2588" y="0"/>
                  </a:moveTo>
                  <a:cubicBezTo>
                    <a:pt x="2096" y="0"/>
                    <a:pt x="1625" y="36"/>
                    <a:pt x="1180" y="108"/>
                  </a:cubicBezTo>
                  <a:cubicBezTo>
                    <a:pt x="1" y="3728"/>
                    <a:pt x="3620" y="7800"/>
                    <a:pt x="6883" y="9383"/>
                  </a:cubicBezTo>
                  <a:cubicBezTo>
                    <a:pt x="8429" y="10135"/>
                    <a:pt x="9913" y="10471"/>
                    <a:pt x="11316" y="10471"/>
                  </a:cubicBezTo>
                  <a:cubicBezTo>
                    <a:pt x="13046" y="10471"/>
                    <a:pt x="14652" y="9960"/>
                    <a:pt x="16098" y="9086"/>
                  </a:cubicBezTo>
                  <a:cubicBezTo>
                    <a:pt x="15348" y="6657"/>
                    <a:pt x="13086" y="4025"/>
                    <a:pt x="9847" y="2144"/>
                  </a:cubicBezTo>
                  <a:cubicBezTo>
                    <a:pt x="7368" y="715"/>
                    <a:pt x="4777" y="0"/>
                    <a:pt x="2588"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32"/>
            <p:cNvSpPr/>
            <p:nvPr/>
          </p:nvSpPr>
          <p:spPr>
            <a:xfrm>
              <a:off x="7610526" y="1846268"/>
              <a:ext cx="63021" cy="71620"/>
            </a:xfrm>
            <a:custGeom>
              <a:avLst/>
              <a:gdLst/>
              <a:ahLst/>
              <a:cxnLst/>
              <a:rect l="l" t="t" r="r" b="b"/>
              <a:pathLst>
                <a:path w="6025" h="6847" extrusionOk="0">
                  <a:moveTo>
                    <a:pt x="5322" y="0"/>
                  </a:moveTo>
                  <a:lnTo>
                    <a:pt x="0" y="6263"/>
                  </a:lnTo>
                  <a:lnTo>
                    <a:pt x="691" y="6847"/>
                  </a:lnTo>
                  <a:lnTo>
                    <a:pt x="6025" y="584"/>
                  </a:lnTo>
                  <a:lnTo>
                    <a:pt x="53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32"/>
            <p:cNvSpPr/>
            <p:nvPr/>
          </p:nvSpPr>
          <p:spPr>
            <a:xfrm>
              <a:off x="7293201" y="2307313"/>
              <a:ext cx="214963" cy="23922"/>
            </a:xfrm>
            <a:custGeom>
              <a:avLst/>
              <a:gdLst/>
              <a:ahLst/>
              <a:cxnLst/>
              <a:rect l="l" t="t" r="r" b="b"/>
              <a:pathLst>
                <a:path w="20551" h="2287" extrusionOk="0">
                  <a:moveTo>
                    <a:pt x="0" y="0"/>
                  </a:moveTo>
                  <a:lnTo>
                    <a:pt x="0" y="2286"/>
                  </a:lnTo>
                  <a:lnTo>
                    <a:pt x="20550" y="2286"/>
                  </a:lnTo>
                  <a:lnTo>
                    <a:pt x="205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2"/>
            <p:cNvSpPr/>
            <p:nvPr/>
          </p:nvSpPr>
          <p:spPr>
            <a:xfrm>
              <a:off x="7295565" y="2376684"/>
              <a:ext cx="215089" cy="23922"/>
            </a:xfrm>
            <a:custGeom>
              <a:avLst/>
              <a:gdLst/>
              <a:ahLst/>
              <a:cxnLst/>
              <a:rect l="l" t="t" r="r" b="b"/>
              <a:pathLst>
                <a:path w="20563" h="2287" extrusionOk="0">
                  <a:moveTo>
                    <a:pt x="0" y="0"/>
                  </a:moveTo>
                  <a:lnTo>
                    <a:pt x="0" y="2286"/>
                  </a:lnTo>
                  <a:lnTo>
                    <a:pt x="20562" y="2286"/>
                  </a:lnTo>
                  <a:lnTo>
                    <a:pt x="20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32"/>
            <p:cNvSpPr/>
            <p:nvPr/>
          </p:nvSpPr>
          <p:spPr>
            <a:xfrm>
              <a:off x="7295565" y="2448293"/>
              <a:ext cx="215089" cy="23922"/>
            </a:xfrm>
            <a:custGeom>
              <a:avLst/>
              <a:gdLst/>
              <a:ahLst/>
              <a:cxnLst/>
              <a:rect l="l" t="t" r="r" b="b"/>
              <a:pathLst>
                <a:path w="20563" h="2287" extrusionOk="0">
                  <a:moveTo>
                    <a:pt x="0" y="0"/>
                  </a:moveTo>
                  <a:lnTo>
                    <a:pt x="0" y="2286"/>
                  </a:lnTo>
                  <a:lnTo>
                    <a:pt x="20562" y="2286"/>
                  </a:lnTo>
                  <a:lnTo>
                    <a:pt x="20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32"/>
            <p:cNvSpPr/>
            <p:nvPr/>
          </p:nvSpPr>
          <p:spPr>
            <a:xfrm>
              <a:off x="7295565" y="2529609"/>
              <a:ext cx="215089" cy="23807"/>
            </a:xfrm>
            <a:custGeom>
              <a:avLst/>
              <a:gdLst/>
              <a:ahLst/>
              <a:cxnLst/>
              <a:rect l="l" t="t" r="r" b="b"/>
              <a:pathLst>
                <a:path w="20563" h="2276" extrusionOk="0">
                  <a:moveTo>
                    <a:pt x="0" y="1"/>
                  </a:moveTo>
                  <a:lnTo>
                    <a:pt x="0" y="2275"/>
                  </a:lnTo>
                  <a:lnTo>
                    <a:pt x="20562" y="2275"/>
                  </a:lnTo>
                  <a:lnTo>
                    <a:pt x="20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32"/>
            <p:cNvSpPr/>
            <p:nvPr/>
          </p:nvSpPr>
          <p:spPr>
            <a:xfrm>
              <a:off x="7599563" y="2560246"/>
              <a:ext cx="37123" cy="144233"/>
            </a:xfrm>
            <a:custGeom>
              <a:avLst/>
              <a:gdLst/>
              <a:ahLst/>
              <a:cxnLst/>
              <a:rect l="l" t="t" r="r" b="b"/>
              <a:pathLst>
                <a:path w="3549" h="13789" extrusionOk="0">
                  <a:moveTo>
                    <a:pt x="1774" y="1"/>
                  </a:moveTo>
                  <a:cubicBezTo>
                    <a:pt x="798" y="1"/>
                    <a:pt x="0" y="799"/>
                    <a:pt x="0" y="1775"/>
                  </a:cubicBezTo>
                  <a:lnTo>
                    <a:pt x="0" y="12002"/>
                  </a:lnTo>
                  <a:cubicBezTo>
                    <a:pt x="0" y="12979"/>
                    <a:pt x="798" y="13788"/>
                    <a:pt x="1774" y="13788"/>
                  </a:cubicBezTo>
                  <a:cubicBezTo>
                    <a:pt x="2751" y="13788"/>
                    <a:pt x="3549" y="12979"/>
                    <a:pt x="3549" y="12002"/>
                  </a:cubicBezTo>
                  <a:lnTo>
                    <a:pt x="3549" y="1775"/>
                  </a:lnTo>
                  <a:cubicBezTo>
                    <a:pt x="3549" y="799"/>
                    <a:pt x="2751" y="1"/>
                    <a:pt x="1774"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32"/>
            <p:cNvSpPr/>
            <p:nvPr/>
          </p:nvSpPr>
          <p:spPr>
            <a:xfrm>
              <a:off x="6841736" y="1715570"/>
              <a:ext cx="58545" cy="309323"/>
            </a:xfrm>
            <a:custGeom>
              <a:avLst/>
              <a:gdLst/>
              <a:ahLst/>
              <a:cxnLst/>
              <a:rect l="l" t="t" r="r" b="b"/>
              <a:pathLst>
                <a:path w="5597" h="29572" extrusionOk="0">
                  <a:moveTo>
                    <a:pt x="794" y="0"/>
                  </a:moveTo>
                  <a:cubicBezTo>
                    <a:pt x="493" y="0"/>
                    <a:pt x="191" y="215"/>
                    <a:pt x="191" y="601"/>
                  </a:cubicBezTo>
                  <a:lnTo>
                    <a:pt x="1" y="29462"/>
                  </a:lnTo>
                  <a:cubicBezTo>
                    <a:pt x="135" y="29537"/>
                    <a:pt x="279" y="29572"/>
                    <a:pt x="421" y="29572"/>
                  </a:cubicBezTo>
                  <a:cubicBezTo>
                    <a:pt x="799" y="29572"/>
                    <a:pt x="1162" y="29327"/>
                    <a:pt x="1275" y="28938"/>
                  </a:cubicBezTo>
                  <a:lnTo>
                    <a:pt x="5454" y="14996"/>
                  </a:lnTo>
                  <a:cubicBezTo>
                    <a:pt x="5597" y="14496"/>
                    <a:pt x="5597" y="13960"/>
                    <a:pt x="5442" y="13460"/>
                  </a:cubicBezTo>
                  <a:lnTo>
                    <a:pt x="1358" y="423"/>
                  </a:lnTo>
                  <a:cubicBezTo>
                    <a:pt x="1269" y="134"/>
                    <a:pt x="1032" y="0"/>
                    <a:pt x="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32"/>
            <p:cNvSpPr/>
            <p:nvPr/>
          </p:nvSpPr>
          <p:spPr>
            <a:xfrm>
              <a:off x="6607140" y="2040123"/>
              <a:ext cx="242965" cy="126263"/>
            </a:xfrm>
            <a:custGeom>
              <a:avLst/>
              <a:gdLst/>
              <a:ahLst/>
              <a:cxnLst/>
              <a:rect l="l" t="t" r="r" b="b"/>
              <a:pathLst>
                <a:path w="23228" h="12071" extrusionOk="0">
                  <a:moveTo>
                    <a:pt x="22549" y="0"/>
                  </a:moveTo>
                  <a:cubicBezTo>
                    <a:pt x="22469" y="0"/>
                    <a:pt x="22384" y="20"/>
                    <a:pt x="22298" y="65"/>
                  </a:cubicBezTo>
                  <a:lnTo>
                    <a:pt x="21" y="11328"/>
                  </a:lnTo>
                  <a:cubicBezTo>
                    <a:pt x="0" y="11742"/>
                    <a:pt x="337" y="12070"/>
                    <a:pt x="748" y="12070"/>
                  </a:cubicBezTo>
                  <a:cubicBezTo>
                    <a:pt x="798" y="12070"/>
                    <a:pt x="850" y="12065"/>
                    <a:pt x="902" y="12055"/>
                  </a:cubicBezTo>
                  <a:lnTo>
                    <a:pt x="13190" y="9602"/>
                  </a:lnTo>
                  <a:cubicBezTo>
                    <a:pt x="13630" y="9507"/>
                    <a:pt x="14047" y="9292"/>
                    <a:pt x="14368" y="8983"/>
                  </a:cubicBezTo>
                  <a:lnTo>
                    <a:pt x="22869" y="851"/>
                  </a:lnTo>
                  <a:cubicBezTo>
                    <a:pt x="23228" y="513"/>
                    <a:pt x="22954" y="0"/>
                    <a:pt x="22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2"/>
            <p:cNvSpPr/>
            <p:nvPr/>
          </p:nvSpPr>
          <p:spPr>
            <a:xfrm>
              <a:off x="6841736" y="1761709"/>
              <a:ext cx="58545" cy="263184"/>
            </a:xfrm>
            <a:custGeom>
              <a:avLst/>
              <a:gdLst/>
              <a:ahLst/>
              <a:cxnLst/>
              <a:rect l="l" t="t" r="r" b="b"/>
              <a:pathLst>
                <a:path w="5597" h="25161" extrusionOk="0">
                  <a:moveTo>
                    <a:pt x="2608" y="0"/>
                  </a:moveTo>
                  <a:cubicBezTo>
                    <a:pt x="1834" y="1667"/>
                    <a:pt x="2287" y="3798"/>
                    <a:pt x="2692" y="5525"/>
                  </a:cubicBezTo>
                  <a:cubicBezTo>
                    <a:pt x="3132" y="7394"/>
                    <a:pt x="3823" y="9263"/>
                    <a:pt x="3954" y="11192"/>
                  </a:cubicBezTo>
                  <a:cubicBezTo>
                    <a:pt x="4168" y="14514"/>
                    <a:pt x="2430" y="17181"/>
                    <a:pt x="37" y="19157"/>
                  </a:cubicBezTo>
                  <a:lnTo>
                    <a:pt x="1" y="25051"/>
                  </a:lnTo>
                  <a:cubicBezTo>
                    <a:pt x="135" y="25126"/>
                    <a:pt x="279" y="25161"/>
                    <a:pt x="421" y="25161"/>
                  </a:cubicBezTo>
                  <a:cubicBezTo>
                    <a:pt x="799" y="25161"/>
                    <a:pt x="1162" y="24916"/>
                    <a:pt x="1275" y="24527"/>
                  </a:cubicBezTo>
                  <a:lnTo>
                    <a:pt x="5454" y="10585"/>
                  </a:lnTo>
                  <a:cubicBezTo>
                    <a:pt x="5597" y="10085"/>
                    <a:pt x="5597" y="9549"/>
                    <a:pt x="5442" y="9049"/>
                  </a:cubicBezTo>
                  <a:lnTo>
                    <a:pt x="2608"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2"/>
            <p:cNvSpPr/>
            <p:nvPr/>
          </p:nvSpPr>
          <p:spPr>
            <a:xfrm>
              <a:off x="6607140" y="2065331"/>
              <a:ext cx="222285" cy="101054"/>
            </a:xfrm>
            <a:custGeom>
              <a:avLst/>
              <a:gdLst/>
              <a:ahLst/>
              <a:cxnLst/>
              <a:rect l="l" t="t" r="r" b="b"/>
              <a:pathLst>
                <a:path w="21251" h="9661" extrusionOk="0">
                  <a:moveTo>
                    <a:pt x="21250" y="1"/>
                  </a:moveTo>
                  <a:cubicBezTo>
                    <a:pt x="19500" y="1286"/>
                    <a:pt x="16297" y="2013"/>
                    <a:pt x="15178" y="2679"/>
                  </a:cubicBezTo>
                  <a:cubicBezTo>
                    <a:pt x="14452" y="3120"/>
                    <a:pt x="14047" y="3822"/>
                    <a:pt x="13416" y="4358"/>
                  </a:cubicBezTo>
                  <a:cubicBezTo>
                    <a:pt x="12904" y="4799"/>
                    <a:pt x="12261" y="5084"/>
                    <a:pt x="11642" y="5335"/>
                  </a:cubicBezTo>
                  <a:cubicBezTo>
                    <a:pt x="10118" y="5977"/>
                    <a:pt x="8570" y="6656"/>
                    <a:pt x="6903" y="6704"/>
                  </a:cubicBezTo>
                  <a:cubicBezTo>
                    <a:pt x="6812" y="6707"/>
                    <a:pt x="6721" y="6708"/>
                    <a:pt x="6630" y="6708"/>
                  </a:cubicBezTo>
                  <a:cubicBezTo>
                    <a:pt x="6000" y="6708"/>
                    <a:pt x="5389" y="6637"/>
                    <a:pt x="4796" y="6501"/>
                  </a:cubicBezTo>
                  <a:lnTo>
                    <a:pt x="21" y="8918"/>
                  </a:lnTo>
                  <a:cubicBezTo>
                    <a:pt x="0" y="9332"/>
                    <a:pt x="337" y="9660"/>
                    <a:pt x="748" y="9660"/>
                  </a:cubicBezTo>
                  <a:cubicBezTo>
                    <a:pt x="798" y="9660"/>
                    <a:pt x="850" y="9655"/>
                    <a:pt x="902" y="9645"/>
                  </a:cubicBezTo>
                  <a:lnTo>
                    <a:pt x="13190" y="7192"/>
                  </a:lnTo>
                  <a:cubicBezTo>
                    <a:pt x="13630" y="7097"/>
                    <a:pt x="14047" y="6882"/>
                    <a:pt x="14380" y="6573"/>
                  </a:cubicBezTo>
                  <a:lnTo>
                    <a:pt x="21250"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2"/>
            <p:cNvSpPr/>
            <p:nvPr/>
          </p:nvSpPr>
          <p:spPr>
            <a:xfrm>
              <a:off x="6876485" y="2025981"/>
              <a:ext cx="13462" cy="729188"/>
            </a:xfrm>
            <a:custGeom>
              <a:avLst/>
              <a:gdLst/>
              <a:ahLst/>
              <a:cxnLst/>
              <a:rect l="l" t="t" r="r" b="b"/>
              <a:pathLst>
                <a:path w="1287" h="69712" extrusionOk="0">
                  <a:moveTo>
                    <a:pt x="644" y="0"/>
                  </a:moveTo>
                  <a:cubicBezTo>
                    <a:pt x="287" y="0"/>
                    <a:pt x="1" y="286"/>
                    <a:pt x="1" y="643"/>
                  </a:cubicBezTo>
                  <a:lnTo>
                    <a:pt x="1" y="69068"/>
                  </a:lnTo>
                  <a:cubicBezTo>
                    <a:pt x="1" y="69425"/>
                    <a:pt x="287" y="69711"/>
                    <a:pt x="644" y="69711"/>
                  </a:cubicBezTo>
                  <a:cubicBezTo>
                    <a:pt x="1001" y="69711"/>
                    <a:pt x="1287" y="69425"/>
                    <a:pt x="1287" y="69068"/>
                  </a:cubicBezTo>
                  <a:lnTo>
                    <a:pt x="1287" y="643"/>
                  </a:lnTo>
                  <a:cubicBezTo>
                    <a:pt x="1287" y="286"/>
                    <a:pt x="1001" y="0"/>
                    <a:pt x="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2"/>
            <p:cNvSpPr/>
            <p:nvPr/>
          </p:nvSpPr>
          <p:spPr>
            <a:xfrm>
              <a:off x="6842866" y="2010280"/>
              <a:ext cx="105364" cy="58304"/>
            </a:xfrm>
            <a:custGeom>
              <a:avLst/>
              <a:gdLst/>
              <a:ahLst/>
              <a:cxnLst/>
              <a:rect l="l" t="t" r="r" b="b"/>
              <a:pathLst>
                <a:path w="10073" h="5574" extrusionOk="0">
                  <a:moveTo>
                    <a:pt x="2786" y="1"/>
                  </a:moveTo>
                  <a:cubicBezTo>
                    <a:pt x="1250" y="1"/>
                    <a:pt x="0" y="1251"/>
                    <a:pt x="0" y="2787"/>
                  </a:cubicBezTo>
                  <a:cubicBezTo>
                    <a:pt x="0" y="4323"/>
                    <a:pt x="1250" y="5573"/>
                    <a:pt x="2786" y="5573"/>
                  </a:cubicBezTo>
                  <a:lnTo>
                    <a:pt x="7287" y="5573"/>
                  </a:lnTo>
                  <a:cubicBezTo>
                    <a:pt x="8823" y="5573"/>
                    <a:pt x="10073" y="4323"/>
                    <a:pt x="10073" y="2787"/>
                  </a:cubicBezTo>
                  <a:cubicBezTo>
                    <a:pt x="10073" y="1251"/>
                    <a:pt x="8823" y="1"/>
                    <a:pt x="7287"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2"/>
            <p:cNvSpPr/>
            <p:nvPr/>
          </p:nvSpPr>
          <p:spPr>
            <a:xfrm>
              <a:off x="6815838" y="2010165"/>
              <a:ext cx="65145" cy="60658"/>
            </a:xfrm>
            <a:custGeom>
              <a:avLst/>
              <a:gdLst/>
              <a:ahLst/>
              <a:cxnLst/>
              <a:rect l="l" t="t" r="r" b="b"/>
              <a:pathLst>
                <a:path w="6228" h="5799" extrusionOk="0">
                  <a:moveTo>
                    <a:pt x="3120" y="0"/>
                  </a:moveTo>
                  <a:cubicBezTo>
                    <a:pt x="1393" y="0"/>
                    <a:pt x="0" y="1298"/>
                    <a:pt x="0" y="2905"/>
                  </a:cubicBezTo>
                  <a:cubicBezTo>
                    <a:pt x="0" y="4501"/>
                    <a:pt x="1393" y="5798"/>
                    <a:pt x="3120" y="5798"/>
                  </a:cubicBezTo>
                  <a:cubicBezTo>
                    <a:pt x="4834" y="5798"/>
                    <a:pt x="6227" y="4501"/>
                    <a:pt x="6227" y="2905"/>
                  </a:cubicBezTo>
                  <a:cubicBezTo>
                    <a:pt x="6227" y="1298"/>
                    <a:pt x="4834" y="0"/>
                    <a:pt x="3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2"/>
            <p:cNvSpPr/>
            <p:nvPr/>
          </p:nvSpPr>
          <p:spPr>
            <a:xfrm>
              <a:off x="6846224" y="2037183"/>
              <a:ext cx="102006" cy="14581"/>
            </a:xfrm>
            <a:custGeom>
              <a:avLst/>
              <a:gdLst/>
              <a:ahLst/>
              <a:cxnLst/>
              <a:rect l="l" t="t" r="r" b="b"/>
              <a:pathLst>
                <a:path w="9752" h="1394" extrusionOk="0">
                  <a:moveTo>
                    <a:pt x="691" y="1"/>
                  </a:moveTo>
                  <a:cubicBezTo>
                    <a:pt x="310" y="1"/>
                    <a:pt x="1" y="310"/>
                    <a:pt x="1" y="691"/>
                  </a:cubicBezTo>
                  <a:cubicBezTo>
                    <a:pt x="1" y="1072"/>
                    <a:pt x="310" y="1394"/>
                    <a:pt x="691" y="1394"/>
                  </a:cubicBezTo>
                  <a:lnTo>
                    <a:pt x="9061" y="1394"/>
                  </a:lnTo>
                  <a:cubicBezTo>
                    <a:pt x="9442" y="1394"/>
                    <a:pt x="9752" y="1072"/>
                    <a:pt x="9752" y="691"/>
                  </a:cubicBezTo>
                  <a:cubicBezTo>
                    <a:pt x="9752" y="310"/>
                    <a:pt x="9442" y="1"/>
                    <a:pt x="90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32"/>
            <p:cNvSpPr/>
            <p:nvPr/>
          </p:nvSpPr>
          <p:spPr>
            <a:xfrm>
              <a:off x="6862165" y="2042790"/>
              <a:ext cx="237003" cy="137016"/>
            </a:xfrm>
            <a:custGeom>
              <a:avLst/>
              <a:gdLst/>
              <a:ahLst/>
              <a:cxnLst/>
              <a:rect l="l" t="t" r="r" b="b"/>
              <a:pathLst>
                <a:path w="22658" h="13099" extrusionOk="0">
                  <a:moveTo>
                    <a:pt x="723" y="0"/>
                  </a:moveTo>
                  <a:cubicBezTo>
                    <a:pt x="328" y="0"/>
                    <a:pt x="1" y="303"/>
                    <a:pt x="1" y="703"/>
                  </a:cubicBezTo>
                  <a:lnTo>
                    <a:pt x="21718" y="13026"/>
                  </a:lnTo>
                  <a:cubicBezTo>
                    <a:pt x="21808" y="13076"/>
                    <a:pt x="21898" y="13099"/>
                    <a:pt x="21983" y="13099"/>
                  </a:cubicBezTo>
                  <a:cubicBezTo>
                    <a:pt x="22378" y="13099"/>
                    <a:pt x="22658" y="12617"/>
                    <a:pt x="22325" y="12264"/>
                  </a:cubicBezTo>
                  <a:lnTo>
                    <a:pt x="14229" y="3739"/>
                  </a:lnTo>
                  <a:cubicBezTo>
                    <a:pt x="13919" y="3406"/>
                    <a:pt x="13514" y="3168"/>
                    <a:pt x="13074" y="3060"/>
                  </a:cubicBezTo>
                  <a:lnTo>
                    <a:pt x="917" y="24"/>
                  </a:lnTo>
                  <a:cubicBezTo>
                    <a:pt x="851" y="8"/>
                    <a:pt x="786" y="0"/>
                    <a:pt x="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32"/>
            <p:cNvSpPr/>
            <p:nvPr/>
          </p:nvSpPr>
          <p:spPr>
            <a:xfrm>
              <a:off x="6898283" y="2049641"/>
              <a:ext cx="200884" cy="130164"/>
            </a:xfrm>
            <a:custGeom>
              <a:avLst/>
              <a:gdLst/>
              <a:ahLst/>
              <a:cxnLst/>
              <a:rect l="l" t="t" r="r" b="b"/>
              <a:pathLst>
                <a:path w="19205" h="12444" extrusionOk="0">
                  <a:moveTo>
                    <a:pt x="0" y="0"/>
                  </a:moveTo>
                  <a:cubicBezTo>
                    <a:pt x="524" y="1786"/>
                    <a:pt x="2310" y="2501"/>
                    <a:pt x="4227" y="2905"/>
                  </a:cubicBezTo>
                  <a:cubicBezTo>
                    <a:pt x="6549" y="3382"/>
                    <a:pt x="8859" y="3620"/>
                    <a:pt x="10811" y="5084"/>
                  </a:cubicBezTo>
                  <a:cubicBezTo>
                    <a:pt x="12395" y="6287"/>
                    <a:pt x="13073" y="7835"/>
                    <a:pt x="13204" y="9502"/>
                  </a:cubicBezTo>
                  <a:lnTo>
                    <a:pt x="18265" y="12371"/>
                  </a:lnTo>
                  <a:cubicBezTo>
                    <a:pt x="18355" y="12421"/>
                    <a:pt x="18445" y="12444"/>
                    <a:pt x="18530" y="12444"/>
                  </a:cubicBezTo>
                  <a:cubicBezTo>
                    <a:pt x="18925" y="12444"/>
                    <a:pt x="19205" y="11962"/>
                    <a:pt x="18872" y="11609"/>
                  </a:cubicBezTo>
                  <a:lnTo>
                    <a:pt x="10776" y="3084"/>
                  </a:lnTo>
                  <a:cubicBezTo>
                    <a:pt x="10466" y="2751"/>
                    <a:pt x="10061" y="2513"/>
                    <a:pt x="9621" y="2405"/>
                  </a:cubicBezTo>
                  <a:lnTo>
                    <a:pt x="0"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32"/>
            <p:cNvSpPr/>
            <p:nvPr/>
          </p:nvSpPr>
          <p:spPr>
            <a:xfrm>
              <a:off x="5475671" y="2683789"/>
              <a:ext cx="3402418" cy="160425"/>
            </a:xfrm>
            <a:custGeom>
              <a:avLst/>
              <a:gdLst/>
              <a:ahLst/>
              <a:cxnLst/>
              <a:rect l="l" t="t" r="r" b="b"/>
              <a:pathLst>
                <a:path w="325279" h="15337" extrusionOk="0">
                  <a:moveTo>
                    <a:pt x="0" y="1"/>
                  </a:moveTo>
                  <a:lnTo>
                    <a:pt x="0" y="620"/>
                  </a:lnTo>
                  <a:cubicBezTo>
                    <a:pt x="0" y="8704"/>
                    <a:pt x="5096" y="15336"/>
                    <a:pt x="11323" y="15336"/>
                  </a:cubicBezTo>
                  <a:lnTo>
                    <a:pt x="313968" y="15336"/>
                  </a:lnTo>
                  <a:cubicBezTo>
                    <a:pt x="320183" y="15336"/>
                    <a:pt x="325279" y="8704"/>
                    <a:pt x="325279" y="620"/>
                  </a:cubicBezTo>
                  <a:lnTo>
                    <a:pt x="325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32"/>
            <p:cNvSpPr/>
            <p:nvPr/>
          </p:nvSpPr>
          <p:spPr>
            <a:xfrm>
              <a:off x="7813648" y="362014"/>
              <a:ext cx="510124" cy="264900"/>
            </a:xfrm>
            <a:custGeom>
              <a:avLst/>
              <a:gdLst/>
              <a:ahLst/>
              <a:cxnLst/>
              <a:rect l="l" t="t" r="r" b="b"/>
              <a:pathLst>
                <a:path w="48769" h="25325" extrusionOk="0">
                  <a:moveTo>
                    <a:pt x="24372" y="0"/>
                  </a:moveTo>
                  <a:cubicBezTo>
                    <a:pt x="20705" y="0"/>
                    <a:pt x="17419" y="1607"/>
                    <a:pt x="15169" y="4155"/>
                  </a:cubicBezTo>
                  <a:cubicBezTo>
                    <a:pt x="13866" y="5635"/>
                    <a:pt x="12000" y="6408"/>
                    <a:pt x="10045" y="6408"/>
                  </a:cubicBezTo>
                  <a:cubicBezTo>
                    <a:pt x="9892" y="6408"/>
                    <a:pt x="9739" y="6403"/>
                    <a:pt x="9585" y="6394"/>
                  </a:cubicBezTo>
                  <a:cubicBezTo>
                    <a:pt x="9406" y="6382"/>
                    <a:pt x="9216" y="6370"/>
                    <a:pt x="9037" y="6370"/>
                  </a:cubicBezTo>
                  <a:cubicBezTo>
                    <a:pt x="4048" y="6370"/>
                    <a:pt x="0" y="10418"/>
                    <a:pt x="0" y="15395"/>
                  </a:cubicBezTo>
                  <a:cubicBezTo>
                    <a:pt x="0" y="20372"/>
                    <a:pt x="4048" y="24408"/>
                    <a:pt x="9037" y="24408"/>
                  </a:cubicBezTo>
                  <a:cubicBezTo>
                    <a:pt x="10204" y="24408"/>
                    <a:pt x="11335" y="24182"/>
                    <a:pt x="12359" y="23777"/>
                  </a:cubicBezTo>
                  <a:cubicBezTo>
                    <a:pt x="13593" y="23285"/>
                    <a:pt x="14893" y="23063"/>
                    <a:pt x="16201" y="23063"/>
                  </a:cubicBezTo>
                  <a:cubicBezTo>
                    <a:pt x="17619" y="23063"/>
                    <a:pt x="19045" y="23324"/>
                    <a:pt x="20408" y="23789"/>
                  </a:cubicBezTo>
                  <a:cubicBezTo>
                    <a:pt x="21646" y="24217"/>
                    <a:pt x="22979" y="24444"/>
                    <a:pt x="24372" y="24444"/>
                  </a:cubicBezTo>
                  <a:cubicBezTo>
                    <a:pt x="25265" y="24444"/>
                    <a:pt x="26135" y="24348"/>
                    <a:pt x="26980" y="24170"/>
                  </a:cubicBezTo>
                  <a:cubicBezTo>
                    <a:pt x="27470" y="24062"/>
                    <a:pt x="27967" y="24009"/>
                    <a:pt x="28462" y="24009"/>
                  </a:cubicBezTo>
                  <a:cubicBezTo>
                    <a:pt x="29447" y="24009"/>
                    <a:pt x="30427" y="24218"/>
                    <a:pt x="31338" y="24622"/>
                  </a:cubicBezTo>
                  <a:cubicBezTo>
                    <a:pt x="32338" y="25075"/>
                    <a:pt x="33457" y="25325"/>
                    <a:pt x="34624" y="25325"/>
                  </a:cubicBezTo>
                  <a:cubicBezTo>
                    <a:pt x="36279" y="25325"/>
                    <a:pt x="37815" y="24825"/>
                    <a:pt x="39100" y="23967"/>
                  </a:cubicBezTo>
                  <a:cubicBezTo>
                    <a:pt x="39941" y="23407"/>
                    <a:pt x="40926" y="23131"/>
                    <a:pt x="41923" y="23131"/>
                  </a:cubicBezTo>
                  <a:cubicBezTo>
                    <a:pt x="42325" y="23131"/>
                    <a:pt x="42728" y="23176"/>
                    <a:pt x="43125" y="23265"/>
                  </a:cubicBezTo>
                  <a:cubicBezTo>
                    <a:pt x="43434" y="23336"/>
                    <a:pt x="43756" y="23372"/>
                    <a:pt x="44077" y="23372"/>
                  </a:cubicBezTo>
                  <a:cubicBezTo>
                    <a:pt x="46697" y="23372"/>
                    <a:pt x="48768" y="21110"/>
                    <a:pt x="48483" y="18455"/>
                  </a:cubicBezTo>
                  <a:cubicBezTo>
                    <a:pt x="48256" y="16478"/>
                    <a:pt x="46685" y="14859"/>
                    <a:pt x="44720" y="14585"/>
                  </a:cubicBezTo>
                  <a:cubicBezTo>
                    <a:pt x="44696" y="14573"/>
                    <a:pt x="44673" y="14573"/>
                    <a:pt x="44649" y="14573"/>
                  </a:cubicBezTo>
                  <a:cubicBezTo>
                    <a:pt x="43232" y="14395"/>
                    <a:pt x="41982" y="13657"/>
                    <a:pt x="41136" y="12514"/>
                  </a:cubicBezTo>
                  <a:cubicBezTo>
                    <a:pt x="40398" y="11513"/>
                    <a:pt x="39434" y="10680"/>
                    <a:pt x="38327" y="10108"/>
                  </a:cubicBezTo>
                  <a:cubicBezTo>
                    <a:pt x="37029" y="9442"/>
                    <a:pt x="36052" y="8299"/>
                    <a:pt x="35433" y="6977"/>
                  </a:cubicBezTo>
                  <a:cubicBezTo>
                    <a:pt x="33469" y="2858"/>
                    <a:pt x="29254" y="0"/>
                    <a:pt x="24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3"/>
          <p:cNvSpPr txBox="1">
            <a:spLocks noGrp="1"/>
          </p:cNvSpPr>
          <p:nvPr>
            <p:ph type="title"/>
          </p:nvPr>
        </p:nvSpPr>
        <p:spPr>
          <a:xfrm>
            <a:off x="717525" y="548746"/>
            <a:ext cx="460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BO" dirty="0" smtClean="0"/>
              <a:t>JUSTIFICACION</a:t>
            </a:r>
            <a:endParaRPr dirty="0"/>
          </a:p>
          <a:p>
            <a:pPr marL="0" lvl="0" indent="0" algn="l" rtl="0">
              <a:spcBef>
                <a:spcPts val="0"/>
              </a:spcBef>
              <a:spcAft>
                <a:spcPts val="0"/>
              </a:spcAft>
              <a:buNone/>
            </a:pPr>
            <a:endParaRPr dirty="0"/>
          </a:p>
        </p:txBody>
      </p:sp>
      <p:sp>
        <p:nvSpPr>
          <p:cNvPr id="457" name="Google Shape;457;p33"/>
          <p:cNvSpPr txBox="1">
            <a:spLocks noGrp="1"/>
          </p:cNvSpPr>
          <p:nvPr>
            <p:ph type="body" idx="1"/>
          </p:nvPr>
        </p:nvSpPr>
        <p:spPr>
          <a:xfrm>
            <a:off x="717450" y="1481774"/>
            <a:ext cx="6786936" cy="3121200"/>
          </a:xfrm>
          <a:prstGeom prst="rect">
            <a:avLst/>
          </a:prstGeom>
        </p:spPr>
        <p:txBody>
          <a:bodyPr spcFirstLastPara="1" wrap="square" lIns="91425" tIns="91425" rIns="91425" bIns="91425" anchor="t" anchorCtr="0">
            <a:noAutofit/>
          </a:bodyPr>
          <a:lstStyle/>
          <a:p>
            <a:endParaRPr lang="es-BO" dirty="0" smtClean="0"/>
          </a:p>
          <a:p>
            <a:r>
              <a:rPr lang="es-BO" dirty="0" smtClean="0"/>
              <a:t>La </a:t>
            </a:r>
            <a:r>
              <a:rPr lang="es-BO" dirty="0"/>
              <a:t>aplicación “Raíces” nos permitirá tener un gran control sobre el huerto hidropónico</a:t>
            </a:r>
            <a:r>
              <a:rPr lang="es-BO" b="1" dirty="0"/>
              <a:t> </a:t>
            </a:r>
            <a:r>
              <a:rPr lang="es-BO" dirty="0"/>
              <a:t>sin la necesidad de estar constantemente presente en el lugar, de esta manera se lograra una mayor eficiencia y teniendo mayor control de este, de esta manera se mejorara la calidad de cultivos y facilitando su proceso de cultivo y cosecha</a:t>
            </a:r>
            <a:r>
              <a:rPr lang="es-BO" dirty="0" smtClean="0"/>
              <a:t>.</a:t>
            </a:r>
          </a:p>
          <a:p>
            <a:pPr marL="158750" indent="0">
              <a:buNone/>
            </a:pPr>
            <a:endParaRPr lang="es-ES" dirty="0"/>
          </a:p>
          <a:p>
            <a:r>
              <a:rPr lang="es-BO" dirty="0"/>
              <a:t>La aplicación se desarrollara para dispositivos Android, al mismo tiempo se utilizara la implementación de Arduino en el huerto hidropónico para ciertas funciones que tendrá al aplicación, también se usara la instalación de sensores de temperatura, pH y sensores de nivel para medir la cantidad de agua</a:t>
            </a:r>
            <a:r>
              <a:rPr lang="es-BO" dirty="0" smtClean="0"/>
              <a:t>.</a:t>
            </a:r>
          </a:p>
          <a:p>
            <a:pPr marL="158750" indent="0">
              <a:buNone/>
            </a:pPr>
            <a:endParaRPr lang="es-ES" dirty="0"/>
          </a:p>
          <a:p>
            <a:r>
              <a:rPr lang="es-BO" dirty="0"/>
              <a:t>Todos los sensores primeramente serán configurados  y conectados al Arduino para su correcto </a:t>
            </a:r>
            <a:r>
              <a:rPr lang="es-BO" dirty="0" smtClean="0"/>
              <a:t>funcionamiento</a:t>
            </a:r>
            <a:r>
              <a:rPr lang="es-BO" dirty="0"/>
              <a:t>, una vez finalizada esa parte se instalara un módulo wi-fi para arduino el cual nos permitirá recibir y enviar información mediante conexión a internet y enviar los datos a la aplicación </a:t>
            </a:r>
            <a:endParaRPr lang="es-ES" dirty="0"/>
          </a:p>
          <a:p>
            <a:pPr marL="0" lvl="0" indent="0" algn="l" rtl="0">
              <a:spcBef>
                <a:spcPts val="0"/>
              </a:spcBef>
              <a:spcAft>
                <a:spcPts val="0"/>
              </a:spcAft>
              <a:buNone/>
            </a:pPr>
            <a:endParaRPr sz="1150" dirty="0"/>
          </a:p>
        </p:txBody>
      </p:sp>
      <p:grpSp>
        <p:nvGrpSpPr>
          <p:cNvPr id="458" name="Google Shape;458;p33"/>
          <p:cNvGrpSpPr/>
          <p:nvPr/>
        </p:nvGrpSpPr>
        <p:grpSpPr>
          <a:xfrm flipH="1">
            <a:off x="809989" y="1172656"/>
            <a:ext cx="446222" cy="77476"/>
            <a:chOff x="6146875" y="1767300"/>
            <a:chExt cx="331025" cy="57475"/>
          </a:xfrm>
        </p:grpSpPr>
        <p:sp>
          <p:nvSpPr>
            <p:cNvPr id="459" name="Google Shape;459;p33"/>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33"/>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33"/>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graphicFrame>
        <p:nvGraphicFramePr>
          <p:cNvPr id="3" name="Objeto 2"/>
          <p:cNvGraphicFramePr>
            <a:graphicFrameLocks noChangeAspect="1"/>
          </p:cNvGraphicFramePr>
          <p:nvPr>
            <p:extLst>
              <p:ext uri="{D42A27DB-BD31-4B8C-83A1-F6EECF244321}">
                <p14:modId xmlns:p14="http://schemas.microsoft.com/office/powerpoint/2010/main" val="2457824327"/>
              </p:ext>
            </p:extLst>
          </p:nvPr>
        </p:nvGraphicFramePr>
        <p:xfrm>
          <a:off x="534257" y="0"/>
          <a:ext cx="7643972" cy="5505450"/>
        </p:xfrm>
        <a:graphic>
          <a:graphicData uri="http://schemas.openxmlformats.org/presentationml/2006/ole">
            <mc:AlternateContent xmlns:mc="http://schemas.openxmlformats.org/markup-compatibility/2006">
              <mc:Choice xmlns:v="urn:schemas-microsoft-com:vml" Requires="v">
                <p:oleObj spid="_x0000_s1030" name="Hoja de cálculo" r:id="rId4" imgW="6772304" imgH="8858322" progId="Excel.Sheet.12">
                  <p:embed/>
                </p:oleObj>
              </mc:Choice>
              <mc:Fallback>
                <p:oleObj name="Hoja de cálculo" r:id="rId4" imgW="6772304" imgH="8858322" progId="Excel.Sheet.12">
                  <p:embed/>
                  <p:pic>
                    <p:nvPicPr>
                      <p:cNvPr id="0" name=""/>
                      <p:cNvPicPr/>
                      <p:nvPr/>
                    </p:nvPicPr>
                    <p:blipFill>
                      <a:blip r:embed="rId5"/>
                      <a:stretch>
                        <a:fillRect/>
                      </a:stretch>
                    </p:blipFill>
                    <p:spPr>
                      <a:xfrm>
                        <a:off x="534257" y="0"/>
                        <a:ext cx="7643972" cy="55054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3"/>
        <p:cNvGrpSpPr/>
        <p:nvPr/>
      </p:nvGrpSpPr>
      <p:grpSpPr>
        <a:xfrm>
          <a:off x="0" y="0"/>
          <a:ext cx="0" cy="0"/>
          <a:chOff x="0" y="0"/>
          <a:chExt cx="0" cy="0"/>
        </a:xfrm>
      </p:grpSpPr>
      <p:sp>
        <p:nvSpPr>
          <p:cNvPr id="1724" name="Google Shape;1724;p56"/>
          <p:cNvSpPr txBox="1">
            <a:spLocks noGrp="1"/>
          </p:cNvSpPr>
          <p:nvPr>
            <p:ph type="title"/>
          </p:nvPr>
        </p:nvSpPr>
        <p:spPr>
          <a:xfrm>
            <a:off x="5214738" y="631441"/>
            <a:ext cx="3211637" cy="9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GRACIAS</a:t>
            </a:r>
            <a:endParaRPr dirty="0"/>
          </a:p>
        </p:txBody>
      </p:sp>
      <p:sp>
        <p:nvSpPr>
          <p:cNvPr id="1725" name="Google Shape;1725;p56"/>
          <p:cNvSpPr txBox="1">
            <a:spLocks noGrp="1"/>
          </p:cNvSpPr>
          <p:nvPr>
            <p:ph type="subTitle" idx="1"/>
          </p:nvPr>
        </p:nvSpPr>
        <p:spPr>
          <a:xfrm>
            <a:off x="4991219" y="2125150"/>
            <a:ext cx="3435181" cy="830700"/>
          </a:xfrm>
          <a:prstGeom prst="rect">
            <a:avLst/>
          </a:prstGeom>
        </p:spPr>
        <p:txBody>
          <a:bodyPr spcFirstLastPara="1" wrap="square" lIns="91425" tIns="91425" rIns="91425" bIns="91425" anchor="t" anchorCtr="0">
            <a:noAutofit/>
          </a:bodyPr>
          <a:lstStyle/>
          <a:p>
            <a:pPr marL="0" lvl="0" indent="0"/>
            <a:r>
              <a:rPr lang="pt-BR" sz="1000" b="1" dirty="0"/>
              <a:t>TELEFONOS</a:t>
            </a:r>
            <a:r>
              <a:rPr lang="pt-BR" sz="1000" dirty="0"/>
              <a:t>: </a:t>
            </a:r>
            <a:br>
              <a:rPr lang="pt-BR" sz="1000" dirty="0"/>
            </a:br>
            <a:r>
              <a:rPr lang="pt-BR" sz="1000" dirty="0"/>
              <a:t>	75485256 - 76445278</a:t>
            </a:r>
            <a:br>
              <a:rPr lang="pt-BR" sz="1000" dirty="0"/>
            </a:br>
            <a:r>
              <a:rPr lang="pt-BR" sz="1000" b="1" dirty="0"/>
              <a:t>E-MAIL: </a:t>
            </a:r>
            <a:r>
              <a:rPr lang="pt-BR" sz="1000" dirty="0"/>
              <a:t/>
            </a:r>
            <a:br>
              <a:rPr lang="pt-BR" sz="1000" dirty="0"/>
            </a:br>
            <a:r>
              <a:rPr lang="pt-BR" sz="1000" dirty="0"/>
              <a:t>	</a:t>
            </a:r>
            <a:r>
              <a:rPr lang="pt-BR" sz="1000" u="sng" dirty="0">
                <a:hlinkClick r:id="rId3"/>
              </a:rPr>
              <a:t>JORGEYAMPARA24@GMAIL.COM</a:t>
            </a:r>
            <a:r>
              <a:rPr lang="pt-BR" sz="1000" dirty="0"/>
              <a:t/>
            </a:r>
            <a:br>
              <a:rPr lang="pt-BR" sz="1000" dirty="0"/>
            </a:br>
            <a:r>
              <a:rPr lang="pt-BR" sz="1000" dirty="0"/>
              <a:t>	</a:t>
            </a:r>
            <a:r>
              <a:rPr lang="pt-BR" sz="1000" u="sng" dirty="0"/>
              <a:t>QNERAK19@GMAIL.COM</a:t>
            </a:r>
            <a:endParaRPr lang="pt-BR" sz="1000" dirty="0"/>
          </a:p>
          <a:p>
            <a:pPr marL="0" lvl="0" indent="0" algn="r" rtl="0">
              <a:spcBef>
                <a:spcPts val="1600"/>
              </a:spcBef>
              <a:spcAft>
                <a:spcPts val="1600"/>
              </a:spcAft>
              <a:buNone/>
            </a:pPr>
            <a:endParaRPr dirty="0"/>
          </a:p>
        </p:txBody>
      </p:sp>
      <p:sp>
        <p:nvSpPr>
          <p:cNvPr id="1726" name="Google Shape;1726;p56"/>
          <p:cNvSpPr txBox="1">
            <a:spLocks noGrp="1"/>
          </p:cNvSpPr>
          <p:nvPr>
            <p:ph type="title" idx="2"/>
          </p:nvPr>
        </p:nvSpPr>
        <p:spPr>
          <a:xfrm>
            <a:off x="5990200" y="1846425"/>
            <a:ext cx="2436300" cy="384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¿PREGUNTAS?</a:t>
            </a:r>
            <a:endParaRPr sz="1600" dirty="0"/>
          </a:p>
        </p:txBody>
      </p:sp>
      <p:grpSp>
        <p:nvGrpSpPr>
          <p:cNvPr id="1727" name="Google Shape;1727;p56"/>
          <p:cNvGrpSpPr/>
          <p:nvPr/>
        </p:nvGrpSpPr>
        <p:grpSpPr>
          <a:xfrm flipH="1">
            <a:off x="156" y="1516237"/>
            <a:ext cx="7781497" cy="3653191"/>
            <a:chOff x="1500607" y="1029675"/>
            <a:chExt cx="6216743" cy="2918584"/>
          </a:xfrm>
        </p:grpSpPr>
        <p:sp>
          <p:nvSpPr>
            <p:cNvPr id="1728" name="Google Shape;1728;p56"/>
            <p:cNvSpPr/>
            <p:nvPr/>
          </p:nvSpPr>
          <p:spPr>
            <a:xfrm rot="-245308">
              <a:off x="1551049" y="2246812"/>
              <a:ext cx="4043257" cy="1559295"/>
            </a:xfrm>
            <a:custGeom>
              <a:avLst/>
              <a:gdLst/>
              <a:ahLst/>
              <a:cxnLst/>
              <a:rect l="l" t="t" r="r" b="b"/>
              <a:pathLst>
                <a:path w="161723" h="62369" extrusionOk="0">
                  <a:moveTo>
                    <a:pt x="81754" y="1"/>
                  </a:moveTo>
                  <a:cubicBezTo>
                    <a:pt x="78087" y="1"/>
                    <a:pt x="74357" y="653"/>
                    <a:pt x="70723" y="2028"/>
                  </a:cubicBezTo>
                  <a:cubicBezTo>
                    <a:pt x="66640" y="3576"/>
                    <a:pt x="63056" y="5897"/>
                    <a:pt x="60103" y="8755"/>
                  </a:cubicBezTo>
                  <a:cubicBezTo>
                    <a:pt x="57365" y="11410"/>
                    <a:pt x="53697" y="12839"/>
                    <a:pt x="49899" y="13017"/>
                  </a:cubicBezTo>
                  <a:cubicBezTo>
                    <a:pt x="48161" y="13100"/>
                    <a:pt x="46423" y="13458"/>
                    <a:pt x="44708" y="14101"/>
                  </a:cubicBezTo>
                  <a:cubicBezTo>
                    <a:pt x="40612" y="15648"/>
                    <a:pt x="37457" y="18625"/>
                    <a:pt x="35612" y="22244"/>
                  </a:cubicBezTo>
                  <a:cubicBezTo>
                    <a:pt x="32049" y="19635"/>
                    <a:pt x="27706" y="18182"/>
                    <a:pt x="23226" y="18182"/>
                  </a:cubicBezTo>
                  <a:cubicBezTo>
                    <a:pt x="20491" y="18182"/>
                    <a:pt x="17704" y="18724"/>
                    <a:pt x="15014" y="19875"/>
                  </a:cubicBezTo>
                  <a:cubicBezTo>
                    <a:pt x="5084" y="24114"/>
                    <a:pt x="0" y="35448"/>
                    <a:pt x="3429" y="45676"/>
                  </a:cubicBezTo>
                  <a:cubicBezTo>
                    <a:pt x="6381" y="54486"/>
                    <a:pt x="14552" y="59951"/>
                    <a:pt x="23240" y="59951"/>
                  </a:cubicBezTo>
                  <a:cubicBezTo>
                    <a:pt x="25695" y="59951"/>
                    <a:pt x="28191" y="59515"/>
                    <a:pt x="30623" y="58594"/>
                  </a:cubicBezTo>
                  <a:cubicBezTo>
                    <a:pt x="36910" y="56213"/>
                    <a:pt x="41363" y="51141"/>
                    <a:pt x="43196" y="45188"/>
                  </a:cubicBezTo>
                  <a:cubicBezTo>
                    <a:pt x="45510" y="46329"/>
                    <a:pt x="48075" y="46940"/>
                    <a:pt x="50697" y="46940"/>
                  </a:cubicBezTo>
                  <a:cubicBezTo>
                    <a:pt x="51989" y="46940"/>
                    <a:pt x="53294" y="46792"/>
                    <a:pt x="54590" y="46486"/>
                  </a:cubicBezTo>
                  <a:cubicBezTo>
                    <a:pt x="60174" y="56417"/>
                    <a:pt x="70685" y="62368"/>
                    <a:pt x="81765" y="62368"/>
                  </a:cubicBezTo>
                  <a:cubicBezTo>
                    <a:pt x="85429" y="62368"/>
                    <a:pt x="89155" y="61717"/>
                    <a:pt x="92786" y="60344"/>
                  </a:cubicBezTo>
                  <a:cubicBezTo>
                    <a:pt x="98882" y="58046"/>
                    <a:pt x="103823" y="54034"/>
                    <a:pt x="107287" y="49081"/>
                  </a:cubicBezTo>
                  <a:cubicBezTo>
                    <a:pt x="110418" y="52024"/>
                    <a:pt x="114592" y="53700"/>
                    <a:pt x="118927" y="53700"/>
                  </a:cubicBezTo>
                  <a:cubicBezTo>
                    <a:pt x="120923" y="53700"/>
                    <a:pt x="122954" y="53344"/>
                    <a:pt x="124933" y="52593"/>
                  </a:cubicBezTo>
                  <a:cubicBezTo>
                    <a:pt x="127016" y="51808"/>
                    <a:pt x="128862" y="50641"/>
                    <a:pt x="130409" y="49224"/>
                  </a:cubicBezTo>
                  <a:cubicBezTo>
                    <a:pt x="132469" y="53791"/>
                    <a:pt x="137000" y="56571"/>
                    <a:pt x="141800" y="56571"/>
                  </a:cubicBezTo>
                  <a:cubicBezTo>
                    <a:pt x="143269" y="56571"/>
                    <a:pt x="144764" y="56310"/>
                    <a:pt x="146221" y="55760"/>
                  </a:cubicBezTo>
                  <a:cubicBezTo>
                    <a:pt x="152722" y="53296"/>
                    <a:pt x="161723" y="50593"/>
                    <a:pt x="159163" y="44092"/>
                  </a:cubicBezTo>
                  <a:cubicBezTo>
                    <a:pt x="157281" y="39306"/>
                    <a:pt x="153021" y="31180"/>
                    <a:pt x="143982" y="31180"/>
                  </a:cubicBezTo>
                  <a:cubicBezTo>
                    <a:pt x="142611" y="31180"/>
                    <a:pt x="141129" y="31367"/>
                    <a:pt x="139530" y="31781"/>
                  </a:cubicBezTo>
                  <a:cubicBezTo>
                    <a:pt x="138946" y="31936"/>
                    <a:pt x="138375" y="32031"/>
                    <a:pt x="137839" y="32222"/>
                  </a:cubicBezTo>
                  <a:cubicBezTo>
                    <a:pt x="137589" y="32303"/>
                    <a:pt x="137335" y="32342"/>
                    <a:pt x="137087" y="32342"/>
                  </a:cubicBezTo>
                  <a:cubicBezTo>
                    <a:pt x="136094" y="32342"/>
                    <a:pt x="135174" y="31726"/>
                    <a:pt x="134803" y="30746"/>
                  </a:cubicBezTo>
                  <a:cubicBezTo>
                    <a:pt x="134803" y="30734"/>
                    <a:pt x="134803" y="30734"/>
                    <a:pt x="134803" y="30722"/>
                  </a:cubicBezTo>
                  <a:cubicBezTo>
                    <a:pt x="132229" y="23933"/>
                    <a:pt x="125775" y="19752"/>
                    <a:pt x="118918" y="19752"/>
                  </a:cubicBezTo>
                  <a:cubicBezTo>
                    <a:pt x="116924" y="19752"/>
                    <a:pt x="114896" y="20106"/>
                    <a:pt x="112919" y="20851"/>
                  </a:cubicBezTo>
                  <a:cubicBezTo>
                    <a:pt x="112395" y="21054"/>
                    <a:pt x="111883" y="21280"/>
                    <a:pt x="111395" y="21518"/>
                  </a:cubicBezTo>
                  <a:cubicBezTo>
                    <a:pt x="111240" y="21066"/>
                    <a:pt x="111086" y="20613"/>
                    <a:pt x="110919" y="20149"/>
                  </a:cubicBezTo>
                  <a:cubicBezTo>
                    <a:pt x="106198" y="7683"/>
                    <a:pt x="94343" y="1"/>
                    <a:pt x="81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56"/>
            <p:cNvSpPr/>
            <p:nvPr/>
          </p:nvSpPr>
          <p:spPr>
            <a:xfrm>
              <a:off x="3224150" y="1029675"/>
              <a:ext cx="4493200" cy="2136025"/>
            </a:xfrm>
            <a:custGeom>
              <a:avLst/>
              <a:gdLst/>
              <a:ahLst/>
              <a:cxnLst/>
              <a:rect l="l" t="t" r="r" b="b"/>
              <a:pathLst>
                <a:path w="179728" h="85441" extrusionOk="0">
                  <a:moveTo>
                    <a:pt x="102203" y="0"/>
                  </a:moveTo>
                  <a:cubicBezTo>
                    <a:pt x="94916" y="0"/>
                    <a:pt x="87692" y="2005"/>
                    <a:pt x="81381" y="5929"/>
                  </a:cubicBezTo>
                  <a:cubicBezTo>
                    <a:pt x="76762" y="8799"/>
                    <a:pt x="72737" y="12585"/>
                    <a:pt x="69523" y="16966"/>
                  </a:cubicBezTo>
                  <a:cubicBezTo>
                    <a:pt x="68072" y="18944"/>
                    <a:pt x="63057" y="30729"/>
                    <a:pt x="61381" y="30729"/>
                  </a:cubicBezTo>
                  <a:cubicBezTo>
                    <a:pt x="61351" y="30729"/>
                    <a:pt x="61323" y="30725"/>
                    <a:pt x="61296" y="30718"/>
                  </a:cubicBezTo>
                  <a:cubicBezTo>
                    <a:pt x="58861" y="30055"/>
                    <a:pt x="56373" y="29676"/>
                    <a:pt x="53904" y="29676"/>
                  </a:cubicBezTo>
                  <a:cubicBezTo>
                    <a:pt x="50563" y="29676"/>
                    <a:pt x="47257" y="30369"/>
                    <a:pt x="44162" y="31992"/>
                  </a:cubicBezTo>
                  <a:cubicBezTo>
                    <a:pt x="40126" y="34111"/>
                    <a:pt x="37293" y="37100"/>
                    <a:pt x="35340" y="40731"/>
                  </a:cubicBezTo>
                  <a:cubicBezTo>
                    <a:pt x="33304" y="44493"/>
                    <a:pt x="29470" y="46994"/>
                    <a:pt x="25196" y="47279"/>
                  </a:cubicBezTo>
                  <a:cubicBezTo>
                    <a:pt x="24696" y="47315"/>
                    <a:pt x="24219" y="47375"/>
                    <a:pt x="23779" y="47458"/>
                  </a:cubicBezTo>
                  <a:cubicBezTo>
                    <a:pt x="21088" y="47970"/>
                    <a:pt x="18552" y="49303"/>
                    <a:pt x="16326" y="50863"/>
                  </a:cubicBezTo>
                  <a:cubicBezTo>
                    <a:pt x="10920" y="54649"/>
                    <a:pt x="5431" y="60483"/>
                    <a:pt x="3776" y="66877"/>
                  </a:cubicBezTo>
                  <a:cubicBezTo>
                    <a:pt x="1" y="81378"/>
                    <a:pt x="872" y="85441"/>
                    <a:pt x="3800" y="85441"/>
                  </a:cubicBezTo>
                  <a:cubicBezTo>
                    <a:pt x="7532" y="85441"/>
                    <a:pt x="14605" y="78839"/>
                    <a:pt x="19652" y="78839"/>
                  </a:cubicBezTo>
                  <a:cubicBezTo>
                    <a:pt x="20122" y="78839"/>
                    <a:pt x="20574" y="78896"/>
                    <a:pt x="21005" y="79021"/>
                  </a:cubicBezTo>
                  <a:cubicBezTo>
                    <a:pt x="22518" y="79460"/>
                    <a:pt x="24042" y="79669"/>
                    <a:pt x="25541" y="79669"/>
                  </a:cubicBezTo>
                  <a:cubicBezTo>
                    <a:pt x="32264" y="79669"/>
                    <a:pt x="38473" y="75465"/>
                    <a:pt x="40829" y="68913"/>
                  </a:cubicBezTo>
                  <a:cubicBezTo>
                    <a:pt x="42984" y="70592"/>
                    <a:pt x="45484" y="71913"/>
                    <a:pt x="48270" y="72723"/>
                  </a:cubicBezTo>
                  <a:cubicBezTo>
                    <a:pt x="50323" y="73318"/>
                    <a:pt x="52392" y="73601"/>
                    <a:pt x="54427" y="73601"/>
                  </a:cubicBezTo>
                  <a:cubicBezTo>
                    <a:pt x="60698" y="73601"/>
                    <a:pt x="66641" y="70908"/>
                    <a:pt x="70785" y="66341"/>
                  </a:cubicBezTo>
                  <a:cubicBezTo>
                    <a:pt x="75785" y="72413"/>
                    <a:pt x="82608" y="77093"/>
                    <a:pt x="90740" y="79450"/>
                  </a:cubicBezTo>
                  <a:cubicBezTo>
                    <a:pt x="94507" y="80543"/>
                    <a:pt x="98305" y="81063"/>
                    <a:pt x="102041" y="81063"/>
                  </a:cubicBezTo>
                  <a:cubicBezTo>
                    <a:pt x="117641" y="81063"/>
                    <a:pt x="132151" y="71983"/>
                    <a:pt x="138817" y="57554"/>
                  </a:cubicBezTo>
                  <a:cubicBezTo>
                    <a:pt x="139932" y="57726"/>
                    <a:pt x="141046" y="57809"/>
                    <a:pt x="142150" y="57809"/>
                  </a:cubicBezTo>
                  <a:cubicBezTo>
                    <a:pt x="146184" y="57809"/>
                    <a:pt x="150087" y="56695"/>
                    <a:pt x="153462" y="54685"/>
                  </a:cubicBezTo>
                  <a:cubicBezTo>
                    <a:pt x="156438" y="62210"/>
                    <a:pt x="162749" y="68330"/>
                    <a:pt x="171131" y="70770"/>
                  </a:cubicBezTo>
                  <a:cubicBezTo>
                    <a:pt x="173661" y="71495"/>
                    <a:pt x="176211" y="71849"/>
                    <a:pt x="178721" y="71849"/>
                  </a:cubicBezTo>
                  <a:cubicBezTo>
                    <a:pt x="179057" y="71849"/>
                    <a:pt x="179392" y="71843"/>
                    <a:pt x="179727" y="71830"/>
                  </a:cubicBezTo>
                  <a:lnTo>
                    <a:pt x="179727" y="17550"/>
                  </a:lnTo>
                  <a:cubicBezTo>
                    <a:pt x="179375" y="17536"/>
                    <a:pt x="179024" y="17529"/>
                    <a:pt x="178674" y="17529"/>
                  </a:cubicBezTo>
                  <a:cubicBezTo>
                    <a:pt x="176036" y="17529"/>
                    <a:pt x="173444" y="17921"/>
                    <a:pt x="170964" y="18657"/>
                  </a:cubicBezTo>
                  <a:cubicBezTo>
                    <a:pt x="168861" y="19285"/>
                    <a:pt x="166703" y="19590"/>
                    <a:pt x="164553" y="19590"/>
                  </a:cubicBezTo>
                  <a:cubicBezTo>
                    <a:pt x="160545" y="19590"/>
                    <a:pt x="156562" y="18529"/>
                    <a:pt x="152997" y="16514"/>
                  </a:cubicBezTo>
                  <a:cubicBezTo>
                    <a:pt x="151533" y="15704"/>
                    <a:pt x="149961" y="15037"/>
                    <a:pt x="148295" y="14549"/>
                  </a:cubicBezTo>
                  <a:cubicBezTo>
                    <a:pt x="146544" y="14037"/>
                    <a:pt x="144794" y="13763"/>
                    <a:pt x="143068" y="13692"/>
                  </a:cubicBezTo>
                  <a:cubicBezTo>
                    <a:pt x="136841" y="13430"/>
                    <a:pt x="130864" y="11346"/>
                    <a:pt x="125827" y="7691"/>
                  </a:cubicBezTo>
                  <a:cubicBezTo>
                    <a:pt x="122148" y="5012"/>
                    <a:pt x="117945" y="2917"/>
                    <a:pt x="113314" y="1583"/>
                  </a:cubicBezTo>
                  <a:cubicBezTo>
                    <a:pt x="109669" y="524"/>
                    <a:pt x="105928" y="0"/>
                    <a:pt x="102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56"/>
            <p:cNvSpPr/>
            <p:nvPr/>
          </p:nvSpPr>
          <p:spPr>
            <a:xfrm>
              <a:off x="3467075" y="1618950"/>
              <a:ext cx="3197150" cy="1442825"/>
            </a:xfrm>
            <a:custGeom>
              <a:avLst/>
              <a:gdLst/>
              <a:ahLst/>
              <a:cxnLst/>
              <a:rect l="l" t="t" r="r" b="b"/>
              <a:pathLst>
                <a:path w="127886" h="57713" extrusionOk="0">
                  <a:moveTo>
                    <a:pt x="89899" y="1"/>
                  </a:moveTo>
                  <a:cubicBezTo>
                    <a:pt x="89297" y="1"/>
                    <a:pt x="88668" y="44"/>
                    <a:pt x="88024" y="146"/>
                  </a:cubicBezTo>
                  <a:cubicBezTo>
                    <a:pt x="80701" y="1325"/>
                    <a:pt x="74915" y="9278"/>
                    <a:pt x="69998" y="12326"/>
                  </a:cubicBezTo>
                  <a:cubicBezTo>
                    <a:pt x="68542" y="13225"/>
                    <a:pt x="67312" y="13550"/>
                    <a:pt x="66173" y="13550"/>
                  </a:cubicBezTo>
                  <a:cubicBezTo>
                    <a:pt x="63466" y="13550"/>
                    <a:pt x="61279" y="11712"/>
                    <a:pt x="57817" y="11385"/>
                  </a:cubicBezTo>
                  <a:cubicBezTo>
                    <a:pt x="57711" y="11375"/>
                    <a:pt x="57604" y="11371"/>
                    <a:pt x="57497" y="11371"/>
                  </a:cubicBezTo>
                  <a:cubicBezTo>
                    <a:pt x="52599" y="11371"/>
                    <a:pt x="45820" y="21458"/>
                    <a:pt x="43304" y="21458"/>
                  </a:cubicBezTo>
                  <a:cubicBezTo>
                    <a:pt x="40732" y="21458"/>
                    <a:pt x="30433" y="33162"/>
                    <a:pt x="27385" y="35972"/>
                  </a:cubicBezTo>
                  <a:cubicBezTo>
                    <a:pt x="24609" y="38531"/>
                    <a:pt x="19513" y="44585"/>
                    <a:pt x="16503" y="44585"/>
                  </a:cubicBezTo>
                  <a:cubicBezTo>
                    <a:pt x="16207" y="44585"/>
                    <a:pt x="15932" y="44527"/>
                    <a:pt x="15681" y="44401"/>
                  </a:cubicBezTo>
                  <a:cubicBezTo>
                    <a:pt x="15553" y="44337"/>
                    <a:pt x="15404" y="44307"/>
                    <a:pt x="15237" y="44307"/>
                  </a:cubicBezTo>
                  <a:cubicBezTo>
                    <a:pt x="11725" y="44307"/>
                    <a:pt x="1" y="57713"/>
                    <a:pt x="1" y="57713"/>
                  </a:cubicBezTo>
                  <a:lnTo>
                    <a:pt x="95513" y="48616"/>
                  </a:lnTo>
                  <a:lnTo>
                    <a:pt x="127886" y="30662"/>
                  </a:lnTo>
                  <a:lnTo>
                    <a:pt x="110967" y="13029"/>
                  </a:lnTo>
                  <a:lnTo>
                    <a:pt x="95751" y="1325"/>
                  </a:lnTo>
                  <a:cubicBezTo>
                    <a:pt x="95751" y="1325"/>
                    <a:pt x="93231" y="1"/>
                    <a:pt x="89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56"/>
            <p:cNvSpPr/>
            <p:nvPr/>
          </p:nvSpPr>
          <p:spPr>
            <a:xfrm>
              <a:off x="3835575" y="1652050"/>
              <a:ext cx="2266675" cy="1369550"/>
            </a:xfrm>
            <a:custGeom>
              <a:avLst/>
              <a:gdLst/>
              <a:ahLst/>
              <a:cxnLst/>
              <a:rect l="l" t="t" r="r" b="b"/>
              <a:pathLst>
                <a:path w="90667" h="54782" extrusionOk="0">
                  <a:moveTo>
                    <a:pt x="81011" y="1"/>
                  </a:moveTo>
                  <a:cubicBezTo>
                    <a:pt x="81011" y="1"/>
                    <a:pt x="71236" y="1406"/>
                    <a:pt x="68593" y="7371"/>
                  </a:cubicBezTo>
                  <a:cubicBezTo>
                    <a:pt x="65961" y="13336"/>
                    <a:pt x="61925" y="14014"/>
                    <a:pt x="57532" y="16407"/>
                  </a:cubicBezTo>
                  <a:cubicBezTo>
                    <a:pt x="53150" y="18789"/>
                    <a:pt x="48364" y="27135"/>
                    <a:pt x="45113" y="27206"/>
                  </a:cubicBezTo>
                  <a:cubicBezTo>
                    <a:pt x="41863" y="27290"/>
                    <a:pt x="35410" y="33707"/>
                    <a:pt x="30147" y="38803"/>
                  </a:cubicBezTo>
                  <a:cubicBezTo>
                    <a:pt x="28724" y="40175"/>
                    <a:pt x="27541" y="40661"/>
                    <a:pt x="26505" y="40661"/>
                  </a:cubicBezTo>
                  <a:cubicBezTo>
                    <a:pt x="23991" y="40661"/>
                    <a:pt x="22338" y="37800"/>
                    <a:pt x="20193" y="37800"/>
                  </a:cubicBezTo>
                  <a:cubicBezTo>
                    <a:pt x="19946" y="37800"/>
                    <a:pt x="19693" y="37838"/>
                    <a:pt x="19432" y="37922"/>
                  </a:cubicBezTo>
                  <a:cubicBezTo>
                    <a:pt x="8430" y="41482"/>
                    <a:pt x="1" y="54781"/>
                    <a:pt x="1" y="54781"/>
                  </a:cubicBezTo>
                  <a:cubicBezTo>
                    <a:pt x="1" y="54781"/>
                    <a:pt x="32600" y="54424"/>
                    <a:pt x="36291" y="53019"/>
                  </a:cubicBezTo>
                  <a:cubicBezTo>
                    <a:pt x="39982" y="51614"/>
                    <a:pt x="79415" y="39148"/>
                    <a:pt x="79415" y="39148"/>
                  </a:cubicBezTo>
                  <a:cubicBezTo>
                    <a:pt x="79415" y="39148"/>
                    <a:pt x="89417" y="33088"/>
                    <a:pt x="89488" y="31778"/>
                  </a:cubicBezTo>
                  <a:cubicBezTo>
                    <a:pt x="89559" y="30469"/>
                    <a:pt x="90667" y="10014"/>
                    <a:pt x="86714" y="4382"/>
                  </a:cubicBezTo>
                  <a:cubicBezTo>
                    <a:pt x="85166" y="2180"/>
                    <a:pt x="81011" y="1"/>
                    <a:pt x="810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56"/>
            <p:cNvSpPr/>
            <p:nvPr/>
          </p:nvSpPr>
          <p:spPr>
            <a:xfrm>
              <a:off x="5061325" y="1247825"/>
              <a:ext cx="2656000" cy="1751750"/>
            </a:xfrm>
            <a:custGeom>
              <a:avLst/>
              <a:gdLst/>
              <a:ahLst/>
              <a:cxnLst/>
              <a:rect l="l" t="t" r="r" b="b"/>
              <a:pathLst>
                <a:path w="106240" h="70070" extrusionOk="0">
                  <a:moveTo>
                    <a:pt x="71785" y="1"/>
                  </a:moveTo>
                  <a:cubicBezTo>
                    <a:pt x="66349" y="1"/>
                    <a:pt x="54946" y="14020"/>
                    <a:pt x="52864" y="17348"/>
                  </a:cubicBezTo>
                  <a:cubicBezTo>
                    <a:pt x="51160" y="20088"/>
                    <a:pt x="49696" y="22326"/>
                    <a:pt x="47755" y="22326"/>
                  </a:cubicBezTo>
                  <a:cubicBezTo>
                    <a:pt x="47039" y="22326"/>
                    <a:pt x="46258" y="22021"/>
                    <a:pt x="45375" y="21325"/>
                  </a:cubicBezTo>
                  <a:cubicBezTo>
                    <a:pt x="44572" y="20694"/>
                    <a:pt x="43679" y="20286"/>
                    <a:pt x="42635" y="20286"/>
                  </a:cubicBezTo>
                  <a:cubicBezTo>
                    <a:pt x="39424" y="20286"/>
                    <a:pt x="34780" y="24149"/>
                    <a:pt x="26909" y="37268"/>
                  </a:cubicBezTo>
                  <a:cubicBezTo>
                    <a:pt x="24563" y="41173"/>
                    <a:pt x="9716" y="50757"/>
                    <a:pt x="5739" y="51662"/>
                  </a:cubicBezTo>
                  <a:cubicBezTo>
                    <a:pt x="1751" y="52579"/>
                    <a:pt x="1" y="70069"/>
                    <a:pt x="1" y="70069"/>
                  </a:cubicBezTo>
                  <a:lnTo>
                    <a:pt x="92905" y="67688"/>
                  </a:lnTo>
                  <a:lnTo>
                    <a:pt x="106240" y="58949"/>
                  </a:lnTo>
                  <a:lnTo>
                    <a:pt x="106240" y="37196"/>
                  </a:lnTo>
                  <a:cubicBezTo>
                    <a:pt x="104430" y="33088"/>
                    <a:pt x="101204" y="26278"/>
                    <a:pt x="98525" y="23433"/>
                  </a:cubicBezTo>
                  <a:cubicBezTo>
                    <a:pt x="96976" y="21796"/>
                    <a:pt x="96064" y="21396"/>
                    <a:pt x="95268" y="21396"/>
                  </a:cubicBezTo>
                  <a:cubicBezTo>
                    <a:pt x="94508" y="21396"/>
                    <a:pt x="93853" y="21761"/>
                    <a:pt x="92848" y="21761"/>
                  </a:cubicBezTo>
                  <a:cubicBezTo>
                    <a:pt x="92195" y="21761"/>
                    <a:pt x="91394" y="21607"/>
                    <a:pt x="90321" y="21099"/>
                  </a:cubicBezTo>
                  <a:cubicBezTo>
                    <a:pt x="85880" y="18991"/>
                    <a:pt x="77689" y="5180"/>
                    <a:pt x="73534" y="727"/>
                  </a:cubicBezTo>
                  <a:cubicBezTo>
                    <a:pt x="73067" y="226"/>
                    <a:pt x="72474" y="1"/>
                    <a:pt x="7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t>
              </a:r>
              <a:endParaRPr dirty="0"/>
            </a:p>
          </p:txBody>
        </p:sp>
        <p:sp>
          <p:nvSpPr>
            <p:cNvPr id="1733" name="Google Shape;1733;p56"/>
            <p:cNvSpPr/>
            <p:nvPr/>
          </p:nvSpPr>
          <p:spPr>
            <a:xfrm>
              <a:off x="5394400" y="1325825"/>
              <a:ext cx="2322925" cy="1665100"/>
            </a:xfrm>
            <a:custGeom>
              <a:avLst/>
              <a:gdLst/>
              <a:ahLst/>
              <a:cxnLst/>
              <a:rect l="l" t="t" r="r" b="b"/>
              <a:pathLst>
                <a:path w="92917" h="66604" extrusionOk="0">
                  <a:moveTo>
                    <a:pt x="62187" y="0"/>
                  </a:moveTo>
                  <a:cubicBezTo>
                    <a:pt x="60103" y="679"/>
                    <a:pt x="57877" y="2263"/>
                    <a:pt x="56151" y="6061"/>
                  </a:cubicBezTo>
                  <a:cubicBezTo>
                    <a:pt x="52638" y="13788"/>
                    <a:pt x="53126" y="15181"/>
                    <a:pt x="46733" y="18693"/>
                  </a:cubicBezTo>
                  <a:cubicBezTo>
                    <a:pt x="40351" y="22206"/>
                    <a:pt x="43530" y="26420"/>
                    <a:pt x="38255" y="29587"/>
                  </a:cubicBezTo>
                  <a:cubicBezTo>
                    <a:pt x="32969" y="32743"/>
                    <a:pt x="21277" y="30730"/>
                    <a:pt x="19575" y="38053"/>
                  </a:cubicBezTo>
                  <a:cubicBezTo>
                    <a:pt x="17872" y="45387"/>
                    <a:pt x="17598" y="54864"/>
                    <a:pt x="11585" y="58031"/>
                  </a:cubicBezTo>
                  <a:cubicBezTo>
                    <a:pt x="7561" y="60151"/>
                    <a:pt x="2668" y="62556"/>
                    <a:pt x="1" y="66604"/>
                  </a:cubicBezTo>
                  <a:lnTo>
                    <a:pt x="79582" y="64568"/>
                  </a:lnTo>
                  <a:lnTo>
                    <a:pt x="92917" y="55829"/>
                  </a:lnTo>
                  <a:lnTo>
                    <a:pt x="92917" y="34076"/>
                  </a:lnTo>
                  <a:cubicBezTo>
                    <a:pt x="91107" y="29968"/>
                    <a:pt x="87881" y="23158"/>
                    <a:pt x="85202" y="20313"/>
                  </a:cubicBezTo>
                  <a:cubicBezTo>
                    <a:pt x="83653" y="18676"/>
                    <a:pt x="82741" y="18276"/>
                    <a:pt x="81945" y="18276"/>
                  </a:cubicBezTo>
                  <a:cubicBezTo>
                    <a:pt x="81185" y="18276"/>
                    <a:pt x="80530" y="18641"/>
                    <a:pt x="79525" y="18641"/>
                  </a:cubicBezTo>
                  <a:cubicBezTo>
                    <a:pt x="78872" y="18641"/>
                    <a:pt x="78071" y="18487"/>
                    <a:pt x="76998" y="17979"/>
                  </a:cubicBezTo>
                  <a:cubicBezTo>
                    <a:pt x="73188" y="16169"/>
                    <a:pt x="66604" y="5727"/>
                    <a:pt x="621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56"/>
            <p:cNvSpPr/>
            <p:nvPr/>
          </p:nvSpPr>
          <p:spPr>
            <a:xfrm>
              <a:off x="5507225" y="2083350"/>
              <a:ext cx="1454375" cy="632850"/>
            </a:xfrm>
            <a:custGeom>
              <a:avLst/>
              <a:gdLst/>
              <a:ahLst/>
              <a:cxnLst/>
              <a:rect l="l" t="t" r="r" b="b"/>
              <a:pathLst>
                <a:path w="58175" h="25314" extrusionOk="0">
                  <a:moveTo>
                    <a:pt x="47470" y="1"/>
                  </a:moveTo>
                  <a:lnTo>
                    <a:pt x="46792" y="11217"/>
                  </a:lnTo>
                  <a:lnTo>
                    <a:pt x="44815" y="4656"/>
                  </a:lnTo>
                  <a:lnTo>
                    <a:pt x="44232" y="14038"/>
                  </a:lnTo>
                  <a:lnTo>
                    <a:pt x="44220" y="14038"/>
                  </a:lnTo>
                  <a:lnTo>
                    <a:pt x="42172" y="7240"/>
                  </a:lnTo>
                  <a:lnTo>
                    <a:pt x="41767" y="13860"/>
                  </a:lnTo>
                  <a:lnTo>
                    <a:pt x="40517" y="9716"/>
                  </a:lnTo>
                  <a:lnTo>
                    <a:pt x="40386" y="11788"/>
                  </a:lnTo>
                  <a:lnTo>
                    <a:pt x="37517" y="2287"/>
                  </a:lnTo>
                  <a:lnTo>
                    <a:pt x="36826" y="13693"/>
                  </a:lnTo>
                  <a:lnTo>
                    <a:pt x="34802" y="7002"/>
                  </a:lnTo>
                  <a:lnTo>
                    <a:pt x="34731" y="8204"/>
                  </a:lnTo>
                  <a:lnTo>
                    <a:pt x="33492" y="4585"/>
                  </a:lnTo>
                  <a:lnTo>
                    <a:pt x="32576" y="13812"/>
                  </a:lnTo>
                  <a:lnTo>
                    <a:pt x="30730" y="8466"/>
                  </a:lnTo>
                  <a:lnTo>
                    <a:pt x="30016" y="15705"/>
                  </a:lnTo>
                  <a:lnTo>
                    <a:pt x="29790" y="15729"/>
                  </a:lnTo>
                  <a:lnTo>
                    <a:pt x="28039" y="10645"/>
                  </a:lnTo>
                  <a:lnTo>
                    <a:pt x="27515" y="15991"/>
                  </a:lnTo>
                  <a:lnTo>
                    <a:pt x="27468" y="16003"/>
                  </a:lnTo>
                  <a:lnTo>
                    <a:pt x="26337" y="12717"/>
                  </a:lnTo>
                  <a:lnTo>
                    <a:pt x="26170" y="14419"/>
                  </a:lnTo>
                  <a:lnTo>
                    <a:pt x="23515" y="6680"/>
                  </a:lnTo>
                  <a:lnTo>
                    <a:pt x="22574" y="16062"/>
                  </a:lnTo>
                  <a:lnTo>
                    <a:pt x="20705" y="10609"/>
                  </a:lnTo>
                  <a:lnTo>
                    <a:pt x="20693" y="10633"/>
                  </a:lnTo>
                  <a:lnTo>
                    <a:pt x="17883" y="2465"/>
                  </a:lnTo>
                  <a:lnTo>
                    <a:pt x="16716" y="14288"/>
                  </a:lnTo>
                  <a:lnTo>
                    <a:pt x="14359" y="7442"/>
                  </a:lnTo>
                  <a:lnTo>
                    <a:pt x="13371" y="17384"/>
                  </a:lnTo>
                  <a:lnTo>
                    <a:pt x="10906" y="10228"/>
                  </a:lnTo>
                  <a:lnTo>
                    <a:pt x="10216" y="17217"/>
                  </a:lnTo>
                  <a:lnTo>
                    <a:pt x="8727" y="12883"/>
                  </a:lnTo>
                  <a:lnTo>
                    <a:pt x="8513" y="15062"/>
                  </a:lnTo>
                  <a:lnTo>
                    <a:pt x="5096" y="5132"/>
                  </a:lnTo>
                  <a:lnTo>
                    <a:pt x="3905" y="17170"/>
                  </a:lnTo>
                  <a:lnTo>
                    <a:pt x="1500" y="10181"/>
                  </a:lnTo>
                  <a:lnTo>
                    <a:pt x="0" y="25313"/>
                  </a:lnTo>
                  <a:lnTo>
                    <a:pt x="3310" y="24932"/>
                  </a:lnTo>
                  <a:lnTo>
                    <a:pt x="6441" y="24563"/>
                  </a:lnTo>
                  <a:lnTo>
                    <a:pt x="7584" y="24432"/>
                  </a:lnTo>
                  <a:lnTo>
                    <a:pt x="12502" y="23861"/>
                  </a:lnTo>
                  <a:lnTo>
                    <a:pt x="58174" y="18527"/>
                  </a:lnTo>
                  <a:lnTo>
                    <a:pt x="57472" y="12502"/>
                  </a:lnTo>
                  <a:lnTo>
                    <a:pt x="56817" y="12574"/>
                  </a:lnTo>
                  <a:lnTo>
                    <a:pt x="53745" y="2406"/>
                  </a:lnTo>
                  <a:lnTo>
                    <a:pt x="53138" y="12252"/>
                  </a:lnTo>
                  <a:lnTo>
                    <a:pt x="50768" y="4382"/>
                  </a:lnTo>
                  <a:lnTo>
                    <a:pt x="50435" y="9800"/>
                  </a:lnTo>
                  <a:lnTo>
                    <a:pt x="474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56"/>
            <p:cNvSpPr/>
            <p:nvPr/>
          </p:nvSpPr>
          <p:spPr>
            <a:xfrm>
              <a:off x="3861175" y="2566450"/>
              <a:ext cx="1465675" cy="377450"/>
            </a:xfrm>
            <a:custGeom>
              <a:avLst/>
              <a:gdLst/>
              <a:ahLst/>
              <a:cxnLst/>
              <a:rect l="l" t="t" r="r" b="b"/>
              <a:pathLst>
                <a:path w="58627" h="15098" extrusionOk="0">
                  <a:moveTo>
                    <a:pt x="20658" y="1"/>
                  </a:moveTo>
                  <a:lnTo>
                    <a:pt x="17991" y="8097"/>
                  </a:lnTo>
                  <a:lnTo>
                    <a:pt x="16526" y="3108"/>
                  </a:lnTo>
                  <a:lnTo>
                    <a:pt x="14276" y="9907"/>
                  </a:lnTo>
                  <a:lnTo>
                    <a:pt x="12752" y="4704"/>
                  </a:lnTo>
                  <a:lnTo>
                    <a:pt x="11169" y="9478"/>
                  </a:lnTo>
                  <a:lnTo>
                    <a:pt x="10252" y="6335"/>
                  </a:lnTo>
                  <a:lnTo>
                    <a:pt x="9752" y="7823"/>
                  </a:lnTo>
                  <a:lnTo>
                    <a:pt x="7632" y="608"/>
                  </a:lnTo>
                  <a:lnTo>
                    <a:pt x="4918" y="8835"/>
                  </a:lnTo>
                  <a:lnTo>
                    <a:pt x="3418" y="3751"/>
                  </a:lnTo>
                  <a:lnTo>
                    <a:pt x="1" y="14098"/>
                  </a:lnTo>
                  <a:lnTo>
                    <a:pt x="3334" y="14145"/>
                  </a:lnTo>
                  <a:lnTo>
                    <a:pt x="6489" y="14205"/>
                  </a:lnTo>
                  <a:lnTo>
                    <a:pt x="7632" y="14229"/>
                  </a:lnTo>
                  <a:lnTo>
                    <a:pt x="12585" y="14312"/>
                  </a:lnTo>
                  <a:lnTo>
                    <a:pt x="58555" y="15098"/>
                  </a:lnTo>
                  <a:lnTo>
                    <a:pt x="58627" y="10847"/>
                  </a:lnTo>
                  <a:lnTo>
                    <a:pt x="57972" y="10835"/>
                  </a:lnTo>
                  <a:lnTo>
                    <a:pt x="56222" y="3489"/>
                  </a:lnTo>
                  <a:lnTo>
                    <a:pt x="54364" y="10252"/>
                  </a:lnTo>
                  <a:lnTo>
                    <a:pt x="53019" y="4573"/>
                  </a:lnTo>
                  <a:lnTo>
                    <a:pt x="51995" y="8287"/>
                  </a:lnTo>
                  <a:lnTo>
                    <a:pt x="50316" y="1203"/>
                  </a:lnTo>
                  <a:lnTo>
                    <a:pt x="48209" y="8906"/>
                  </a:lnTo>
                  <a:lnTo>
                    <a:pt x="47078" y="4168"/>
                  </a:lnTo>
                  <a:lnTo>
                    <a:pt x="45316" y="10621"/>
                  </a:lnTo>
                  <a:lnTo>
                    <a:pt x="45304" y="10621"/>
                  </a:lnTo>
                  <a:lnTo>
                    <a:pt x="44125" y="5704"/>
                  </a:lnTo>
                  <a:lnTo>
                    <a:pt x="42887" y="10252"/>
                  </a:lnTo>
                  <a:lnTo>
                    <a:pt x="42172" y="7263"/>
                  </a:lnTo>
                  <a:lnTo>
                    <a:pt x="41780" y="8680"/>
                  </a:lnTo>
                  <a:lnTo>
                    <a:pt x="40148" y="1810"/>
                  </a:lnTo>
                  <a:lnTo>
                    <a:pt x="38005" y="9657"/>
                  </a:lnTo>
                  <a:lnTo>
                    <a:pt x="36862" y="4823"/>
                  </a:lnTo>
                  <a:lnTo>
                    <a:pt x="36636" y="5644"/>
                  </a:lnTo>
                  <a:lnTo>
                    <a:pt x="35862" y="3013"/>
                  </a:lnTo>
                  <a:lnTo>
                    <a:pt x="33779" y="9323"/>
                  </a:lnTo>
                  <a:lnTo>
                    <a:pt x="32636" y="5430"/>
                  </a:lnTo>
                  <a:lnTo>
                    <a:pt x="30993" y="10371"/>
                  </a:lnTo>
                  <a:lnTo>
                    <a:pt x="30766" y="10371"/>
                  </a:lnTo>
                  <a:lnTo>
                    <a:pt x="29683" y="6680"/>
                  </a:lnTo>
                  <a:lnTo>
                    <a:pt x="28480" y="10335"/>
                  </a:lnTo>
                  <a:lnTo>
                    <a:pt x="28433" y="10335"/>
                  </a:lnTo>
                  <a:lnTo>
                    <a:pt x="27730" y="7942"/>
                  </a:lnTo>
                  <a:lnTo>
                    <a:pt x="27349" y="9109"/>
                  </a:lnTo>
                  <a:lnTo>
                    <a:pt x="25694" y="3477"/>
                  </a:lnTo>
                  <a:lnTo>
                    <a:pt x="23575" y="9895"/>
                  </a:lnTo>
                  <a:lnTo>
                    <a:pt x="22408" y="5930"/>
                  </a:lnTo>
                  <a:lnTo>
                    <a:pt x="22408" y="5954"/>
                  </a:lnTo>
                  <a:lnTo>
                    <a:pt x="206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56"/>
            <p:cNvSpPr/>
            <p:nvPr/>
          </p:nvSpPr>
          <p:spPr>
            <a:xfrm>
              <a:off x="2290150" y="2307825"/>
              <a:ext cx="5427175" cy="1548400"/>
            </a:xfrm>
            <a:custGeom>
              <a:avLst/>
              <a:gdLst/>
              <a:ahLst/>
              <a:cxnLst/>
              <a:rect l="l" t="t" r="r" b="b"/>
              <a:pathLst>
                <a:path w="217087" h="61936" extrusionOk="0">
                  <a:moveTo>
                    <a:pt x="188163" y="1"/>
                  </a:moveTo>
                  <a:cubicBezTo>
                    <a:pt x="183575" y="1"/>
                    <a:pt x="177693" y="1282"/>
                    <a:pt x="170260" y="4047"/>
                  </a:cubicBezTo>
                  <a:cubicBezTo>
                    <a:pt x="154746" y="9822"/>
                    <a:pt x="137041" y="7750"/>
                    <a:pt x="128147" y="12274"/>
                  </a:cubicBezTo>
                  <a:cubicBezTo>
                    <a:pt x="105883" y="23621"/>
                    <a:pt x="83201" y="22026"/>
                    <a:pt x="76284" y="22966"/>
                  </a:cubicBezTo>
                  <a:cubicBezTo>
                    <a:pt x="69366" y="23907"/>
                    <a:pt x="64592" y="24895"/>
                    <a:pt x="54602" y="27681"/>
                  </a:cubicBezTo>
                  <a:cubicBezTo>
                    <a:pt x="8478" y="40552"/>
                    <a:pt x="0" y="58649"/>
                    <a:pt x="0" y="58649"/>
                  </a:cubicBezTo>
                  <a:lnTo>
                    <a:pt x="25682" y="59423"/>
                  </a:lnTo>
                  <a:lnTo>
                    <a:pt x="61830" y="61935"/>
                  </a:lnTo>
                  <a:lnTo>
                    <a:pt x="118718" y="59745"/>
                  </a:lnTo>
                  <a:lnTo>
                    <a:pt x="183142" y="59745"/>
                  </a:lnTo>
                  <a:lnTo>
                    <a:pt x="217087" y="55292"/>
                  </a:lnTo>
                  <a:lnTo>
                    <a:pt x="217087" y="16549"/>
                  </a:lnTo>
                  <a:cubicBezTo>
                    <a:pt x="217087" y="16549"/>
                    <a:pt x="199204" y="2857"/>
                    <a:pt x="194179" y="964"/>
                  </a:cubicBezTo>
                  <a:cubicBezTo>
                    <a:pt x="192485" y="330"/>
                    <a:pt x="190490" y="1"/>
                    <a:pt x="188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56"/>
            <p:cNvSpPr/>
            <p:nvPr/>
          </p:nvSpPr>
          <p:spPr>
            <a:xfrm>
              <a:off x="5018475" y="2742250"/>
              <a:ext cx="1901150" cy="312675"/>
            </a:xfrm>
            <a:custGeom>
              <a:avLst/>
              <a:gdLst/>
              <a:ahLst/>
              <a:cxnLst/>
              <a:rect l="l" t="t" r="r" b="b"/>
              <a:pathLst>
                <a:path w="76046" h="12507" extrusionOk="0">
                  <a:moveTo>
                    <a:pt x="55315" y="1"/>
                  </a:moveTo>
                  <a:cubicBezTo>
                    <a:pt x="44015" y="1"/>
                    <a:pt x="34873" y="5142"/>
                    <a:pt x="30290" y="6458"/>
                  </a:cubicBezTo>
                  <a:cubicBezTo>
                    <a:pt x="25275" y="7907"/>
                    <a:pt x="18289" y="9554"/>
                    <a:pt x="13256" y="9554"/>
                  </a:cubicBezTo>
                  <a:cubicBezTo>
                    <a:pt x="12912" y="9554"/>
                    <a:pt x="12576" y="9546"/>
                    <a:pt x="12252" y="9530"/>
                  </a:cubicBezTo>
                  <a:cubicBezTo>
                    <a:pt x="12062" y="9521"/>
                    <a:pt x="11870" y="9516"/>
                    <a:pt x="11676" y="9516"/>
                  </a:cubicBezTo>
                  <a:cubicBezTo>
                    <a:pt x="7490" y="9516"/>
                    <a:pt x="2169" y="11594"/>
                    <a:pt x="515" y="12286"/>
                  </a:cubicBezTo>
                  <a:lnTo>
                    <a:pt x="515" y="12286"/>
                  </a:lnTo>
                  <a:cubicBezTo>
                    <a:pt x="1612" y="11873"/>
                    <a:pt x="2873" y="11742"/>
                    <a:pt x="4316" y="11742"/>
                  </a:cubicBezTo>
                  <a:cubicBezTo>
                    <a:pt x="6782" y="11742"/>
                    <a:pt x="9782" y="12123"/>
                    <a:pt x="13413" y="12123"/>
                  </a:cubicBezTo>
                  <a:cubicBezTo>
                    <a:pt x="17378" y="12123"/>
                    <a:pt x="22096" y="11669"/>
                    <a:pt x="27694" y="9768"/>
                  </a:cubicBezTo>
                  <a:cubicBezTo>
                    <a:pt x="39753" y="5678"/>
                    <a:pt x="52163" y="3644"/>
                    <a:pt x="59219" y="3644"/>
                  </a:cubicBezTo>
                  <a:cubicBezTo>
                    <a:pt x="60482" y="3644"/>
                    <a:pt x="61573" y="3709"/>
                    <a:pt x="62460" y="3839"/>
                  </a:cubicBezTo>
                  <a:cubicBezTo>
                    <a:pt x="68306" y="4708"/>
                    <a:pt x="76045" y="6661"/>
                    <a:pt x="76045" y="6661"/>
                  </a:cubicBezTo>
                  <a:cubicBezTo>
                    <a:pt x="76045" y="6661"/>
                    <a:pt x="66235" y="1315"/>
                    <a:pt x="61127" y="470"/>
                  </a:cubicBezTo>
                  <a:cubicBezTo>
                    <a:pt x="59137" y="143"/>
                    <a:pt x="57196" y="1"/>
                    <a:pt x="55315" y="1"/>
                  </a:cubicBezTo>
                  <a:close/>
                  <a:moveTo>
                    <a:pt x="515" y="12286"/>
                  </a:moveTo>
                  <a:lnTo>
                    <a:pt x="515" y="12286"/>
                  </a:lnTo>
                  <a:cubicBezTo>
                    <a:pt x="339" y="12352"/>
                    <a:pt x="167" y="12425"/>
                    <a:pt x="0" y="12507"/>
                  </a:cubicBezTo>
                  <a:cubicBezTo>
                    <a:pt x="0" y="12507"/>
                    <a:pt x="184" y="12424"/>
                    <a:pt x="515" y="122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56"/>
            <p:cNvSpPr/>
            <p:nvPr/>
          </p:nvSpPr>
          <p:spPr>
            <a:xfrm>
              <a:off x="4752350" y="3066225"/>
              <a:ext cx="558725" cy="142600"/>
            </a:xfrm>
            <a:custGeom>
              <a:avLst/>
              <a:gdLst/>
              <a:ahLst/>
              <a:cxnLst/>
              <a:rect l="l" t="t" r="r" b="b"/>
              <a:pathLst>
                <a:path w="22349" h="5704" extrusionOk="0">
                  <a:moveTo>
                    <a:pt x="11371" y="0"/>
                  </a:moveTo>
                  <a:cubicBezTo>
                    <a:pt x="9919" y="0"/>
                    <a:pt x="8681" y="1084"/>
                    <a:pt x="8180" y="2608"/>
                  </a:cubicBezTo>
                  <a:cubicBezTo>
                    <a:pt x="7561" y="2012"/>
                    <a:pt x="6728" y="1643"/>
                    <a:pt x="5799" y="1643"/>
                  </a:cubicBezTo>
                  <a:cubicBezTo>
                    <a:pt x="4120" y="1643"/>
                    <a:pt x="2739" y="2858"/>
                    <a:pt x="2454" y="4453"/>
                  </a:cubicBezTo>
                  <a:cubicBezTo>
                    <a:pt x="2227" y="4334"/>
                    <a:pt x="1977" y="4275"/>
                    <a:pt x="1703" y="4275"/>
                  </a:cubicBezTo>
                  <a:cubicBezTo>
                    <a:pt x="846" y="4275"/>
                    <a:pt x="144" y="4894"/>
                    <a:pt x="1" y="5703"/>
                  </a:cubicBezTo>
                  <a:lnTo>
                    <a:pt x="22349" y="5703"/>
                  </a:lnTo>
                  <a:cubicBezTo>
                    <a:pt x="22349" y="4370"/>
                    <a:pt x="21265" y="3286"/>
                    <a:pt x="19932" y="3286"/>
                  </a:cubicBezTo>
                  <a:cubicBezTo>
                    <a:pt x="19599" y="3286"/>
                    <a:pt x="19277" y="3346"/>
                    <a:pt x="18979" y="3477"/>
                  </a:cubicBezTo>
                  <a:cubicBezTo>
                    <a:pt x="18598" y="2084"/>
                    <a:pt x="17324" y="1072"/>
                    <a:pt x="15812" y="1072"/>
                  </a:cubicBezTo>
                  <a:cubicBezTo>
                    <a:pt x="15181" y="1072"/>
                    <a:pt x="14586" y="1250"/>
                    <a:pt x="14074" y="1572"/>
                  </a:cubicBezTo>
                  <a:cubicBezTo>
                    <a:pt x="13443" y="619"/>
                    <a:pt x="12479" y="0"/>
                    <a:pt x="11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56"/>
            <p:cNvSpPr/>
            <p:nvPr/>
          </p:nvSpPr>
          <p:spPr>
            <a:xfrm>
              <a:off x="4967575" y="2996275"/>
              <a:ext cx="833750" cy="212550"/>
            </a:xfrm>
            <a:custGeom>
              <a:avLst/>
              <a:gdLst/>
              <a:ahLst/>
              <a:cxnLst/>
              <a:rect l="l" t="t" r="r" b="b"/>
              <a:pathLst>
                <a:path w="33350" h="8502" extrusionOk="0">
                  <a:moveTo>
                    <a:pt x="16978" y="0"/>
                  </a:moveTo>
                  <a:cubicBezTo>
                    <a:pt x="14800" y="0"/>
                    <a:pt x="12942" y="1608"/>
                    <a:pt x="12204" y="3882"/>
                  </a:cubicBezTo>
                  <a:cubicBezTo>
                    <a:pt x="11287" y="2989"/>
                    <a:pt x="10037" y="2441"/>
                    <a:pt x="8656" y="2441"/>
                  </a:cubicBezTo>
                  <a:cubicBezTo>
                    <a:pt x="6168" y="2441"/>
                    <a:pt x="4096" y="4251"/>
                    <a:pt x="3679" y="6632"/>
                  </a:cubicBezTo>
                  <a:cubicBezTo>
                    <a:pt x="3334" y="6465"/>
                    <a:pt x="2953" y="6358"/>
                    <a:pt x="2548" y="6358"/>
                  </a:cubicBezTo>
                  <a:cubicBezTo>
                    <a:pt x="1274" y="6358"/>
                    <a:pt x="214" y="7287"/>
                    <a:pt x="0" y="8501"/>
                  </a:cubicBezTo>
                  <a:lnTo>
                    <a:pt x="33349" y="8501"/>
                  </a:lnTo>
                  <a:cubicBezTo>
                    <a:pt x="33349" y="6501"/>
                    <a:pt x="31730" y="4882"/>
                    <a:pt x="29730" y="4882"/>
                  </a:cubicBezTo>
                  <a:cubicBezTo>
                    <a:pt x="29230" y="4882"/>
                    <a:pt x="28754" y="4989"/>
                    <a:pt x="28313" y="5179"/>
                  </a:cubicBezTo>
                  <a:cubicBezTo>
                    <a:pt x="27742" y="3108"/>
                    <a:pt x="25849" y="1584"/>
                    <a:pt x="23586" y="1584"/>
                  </a:cubicBezTo>
                  <a:cubicBezTo>
                    <a:pt x="22634" y="1584"/>
                    <a:pt x="21753" y="1858"/>
                    <a:pt x="21003" y="2334"/>
                  </a:cubicBezTo>
                  <a:cubicBezTo>
                    <a:pt x="20062" y="917"/>
                    <a:pt x="18610" y="0"/>
                    <a:pt x="16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56"/>
            <p:cNvSpPr/>
            <p:nvPr/>
          </p:nvSpPr>
          <p:spPr>
            <a:xfrm>
              <a:off x="5471500" y="2831950"/>
              <a:ext cx="195575" cy="150950"/>
            </a:xfrm>
            <a:custGeom>
              <a:avLst/>
              <a:gdLst/>
              <a:ahLst/>
              <a:cxnLst/>
              <a:rect l="l" t="t" r="r" b="b"/>
              <a:pathLst>
                <a:path w="7823" h="6038" extrusionOk="0">
                  <a:moveTo>
                    <a:pt x="1715" y="1"/>
                  </a:moveTo>
                  <a:lnTo>
                    <a:pt x="0" y="287"/>
                  </a:lnTo>
                  <a:lnTo>
                    <a:pt x="6132" y="6037"/>
                  </a:lnTo>
                  <a:lnTo>
                    <a:pt x="7823" y="5847"/>
                  </a:lnTo>
                  <a:lnTo>
                    <a:pt x="17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56"/>
            <p:cNvSpPr/>
            <p:nvPr/>
          </p:nvSpPr>
          <p:spPr>
            <a:xfrm>
              <a:off x="5373875" y="2839100"/>
              <a:ext cx="263450" cy="441150"/>
            </a:xfrm>
            <a:custGeom>
              <a:avLst/>
              <a:gdLst/>
              <a:ahLst/>
              <a:cxnLst/>
              <a:rect l="l" t="t" r="r" b="b"/>
              <a:pathLst>
                <a:path w="10538" h="17646" extrusionOk="0">
                  <a:moveTo>
                    <a:pt x="4917" y="1"/>
                  </a:moveTo>
                  <a:lnTo>
                    <a:pt x="0" y="6323"/>
                  </a:lnTo>
                  <a:lnTo>
                    <a:pt x="0" y="17646"/>
                  </a:lnTo>
                  <a:lnTo>
                    <a:pt x="10537" y="15919"/>
                  </a:lnTo>
                  <a:lnTo>
                    <a:pt x="10537" y="5180"/>
                  </a:lnTo>
                  <a:lnTo>
                    <a:pt x="4917"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56"/>
            <p:cNvSpPr/>
            <p:nvPr/>
          </p:nvSpPr>
          <p:spPr>
            <a:xfrm>
              <a:off x="5373875" y="2839100"/>
              <a:ext cx="263450" cy="441150"/>
            </a:xfrm>
            <a:custGeom>
              <a:avLst/>
              <a:gdLst/>
              <a:ahLst/>
              <a:cxnLst/>
              <a:rect l="l" t="t" r="r" b="b"/>
              <a:pathLst>
                <a:path w="10538" h="17646" extrusionOk="0">
                  <a:moveTo>
                    <a:pt x="4917" y="1"/>
                  </a:moveTo>
                  <a:lnTo>
                    <a:pt x="0" y="6323"/>
                  </a:lnTo>
                  <a:lnTo>
                    <a:pt x="0" y="17646"/>
                  </a:lnTo>
                  <a:lnTo>
                    <a:pt x="10537" y="15919"/>
                  </a:lnTo>
                  <a:lnTo>
                    <a:pt x="10537" y="5180"/>
                  </a:lnTo>
                  <a:lnTo>
                    <a:pt x="49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56"/>
            <p:cNvSpPr/>
            <p:nvPr/>
          </p:nvSpPr>
          <p:spPr>
            <a:xfrm>
              <a:off x="5155100" y="2954300"/>
              <a:ext cx="218800" cy="324475"/>
            </a:xfrm>
            <a:custGeom>
              <a:avLst/>
              <a:gdLst/>
              <a:ahLst/>
              <a:cxnLst/>
              <a:rect l="l" t="t" r="r" b="b"/>
              <a:pathLst>
                <a:path w="8752" h="12979" extrusionOk="0">
                  <a:moveTo>
                    <a:pt x="0" y="0"/>
                  </a:moveTo>
                  <a:lnTo>
                    <a:pt x="0" y="10680"/>
                  </a:lnTo>
                  <a:lnTo>
                    <a:pt x="8751" y="12978"/>
                  </a:lnTo>
                  <a:lnTo>
                    <a:pt x="8751" y="201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56"/>
            <p:cNvSpPr/>
            <p:nvPr/>
          </p:nvSpPr>
          <p:spPr>
            <a:xfrm>
              <a:off x="5125325" y="2839100"/>
              <a:ext cx="389050" cy="206600"/>
            </a:xfrm>
            <a:custGeom>
              <a:avLst/>
              <a:gdLst/>
              <a:ahLst/>
              <a:cxnLst/>
              <a:rect l="l" t="t" r="r" b="b"/>
              <a:pathLst>
                <a:path w="15562" h="8264" extrusionOk="0">
                  <a:moveTo>
                    <a:pt x="15562" y="1"/>
                  </a:moveTo>
                  <a:lnTo>
                    <a:pt x="0" y="5763"/>
                  </a:lnTo>
                  <a:lnTo>
                    <a:pt x="0" y="6049"/>
                  </a:lnTo>
                  <a:lnTo>
                    <a:pt x="9978" y="8264"/>
                  </a:lnTo>
                  <a:lnTo>
                    <a:pt x="15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56"/>
            <p:cNvSpPr/>
            <p:nvPr/>
          </p:nvSpPr>
          <p:spPr>
            <a:xfrm>
              <a:off x="5125325" y="2804875"/>
              <a:ext cx="389050" cy="233675"/>
            </a:xfrm>
            <a:custGeom>
              <a:avLst/>
              <a:gdLst/>
              <a:ahLst/>
              <a:cxnLst/>
              <a:rect l="l" t="t" r="r" b="b"/>
              <a:pathLst>
                <a:path w="15562" h="9347" extrusionOk="0">
                  <a:moveTo>
                    <a:pt x="6251" y="1"/>
                  </a:moveTo>
                  <a:lnTo>
                    <a:pt x="0" y="7132"/>
                  </a:lnTo>
                  <a:lnTo>
                    <a:pt x="9978" y="9347"/>
                  </a:lnTo>
                  <a:lnTo>
                    <a:pt x="15562" y="1084"/>
                  </a:lnTo>
                  <a:lnTo>
                    <a:pt x="62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56"/>
            <p:cNvSpPr/>
            <p:nvPr/>
          </p:nvSpPr>
          <p:spPr>
            <a:xfrm>
              <a:off x="5173250" y="3046875"/>
              <a:ext cx="36325" cy="88125"/>
            </a:xfrm>
            <a:custGeom>
              <a:avLst/>
              <a:gdLst/>
              <a:ahLst/>
              <a:cxnLst/>
              <a:rect l="l" t="t" r="r" b="b"/>
              <a:pathLst>
                <a:path w="1453" h="3525" extrusionOk="0">
                  <a:moveTo>
                    <a:pt x="0" y="0"/>
                  </a:moveTo>
                  <a:lnTo>
                    <a:pt x="0" y="3203"/>
                  </a:lnTo>
                  <a:lnTo>
                    <a:pt x="1453" y="3525"/>
                  </a:lnTo>
                  <a:lnTo>
                    <a:pt x="1453" y="32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56"/>
            <p:cNvSpPr/>
            <p:nvPr/>
          </p:nvSpPr>
          <p:spPr>
            <a:xfrm>
              <a:off x="5310475" y="3080500"/>
              <a:ext cx="36325" cy="87850"/>
            </a:xfrm>
            <a:custGeom>
              <a:avLst/>
              <a:gdLst/>
              <a:ahLst/>
              <a:cxnLst/>
              <a:rect l="l" t="t" r="r" b="b"/>
              <a:pathLst>
                <a:path w="1453" h="3514" extrusionOk="0">
                  <a:moveTo>
                    <a:pt x="0" y="1"/>
                  </a:moveTo>
                  <a:lnTo>
                    <a:pt x="0" y="3203"/>
                  </a:lnTo>
                  <a:lnTo>
                    <a:pt x="1453" y="3513"/>
                  </a:lnTo>
                  <a:lnTo>
                    <a:pt x="1453" y="31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56"/>
            <p:cNvSpPr/>
            <p:nvPr/>
          </p:nvSpPr>
          <p:spPr>
            <a:xfrm>
              <a:off x="5242900" y="3066825"/>
              <a:ext cx="36325" cy="187250"/>
            </a:xfrm>
            <a:custGeom>
              <a:avLst/>
              <a:gdLst/>
              <a:ahLst/>
              <a:cxnLst/>
              <a:rect l="l" t="t" r="r" b="b"/>
              <a:pathLst>
                <a:path w="1453" h="7490" extrusionOk="0">
                  <a:moveTo>
                    <a:pt x="0" y="0"/>
                  </a:moveTo>
                  <a:lnTo>
                    <a:pt x="0" y="7084"/>
                  </a:lnTo>
                  <a:lnTo>
                    <a:pt x="1453" y="7489"/>
                  </a:lnTo>
                  <a:lnTo>
                    <a:pt x="1453" y="3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56"/>
            <p:cNvSpPr/>
            <p:nvPr/>
          </p:nvSpPr>
          <p:spPr>
            <a:xfrm>
              <a:off x="5442625" y="2976325"/>
              <a:ext cx="57775" cy="72050"/>
            </a:xfrm>
            <a:custGeom>
              <a:avLst/>
              <a:gdLst/>
              <a:ahLst/>
              <a:cxnLst/>
              <a:rect l="l" t="t" r="r" b="b"/>
              <a:pathLst>
                <a:path w="2311" h="2882" extrusionOk="0">
                  <a:moveTo>
                    <a:pt x="2310" y="1"/>
                  </a:moveTo>
                  <a:lnTo>
                    <a:pt x="0" y="524"/>
                  </a:lnTo>
                  <a:lnTo>
                    <a:pt x="0" y="2882"/>
                  </a:lnTo>
                  <a:lnTo>
                    <a:pt x="2310" y="2358"/>
                  </a:lnTo>
                  <a:lnTo>
                    <a:pt x="2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56"/>
            <p:cNvSpPr/>
            <p:nvPr/>
          </p:nvSpPr>
          <p:spPr>
            <a:xfrm>
              <a:off x="5442625" y="3070975"/>
              <a:ext cx="151525" cy="89325"/>
            </a:xfrm>
            <a:custGeom>
              <a:avLst/>
              <a:gdLst/>
              <a:ahLst/>
              <a:cxnLst/>
              <a:rect l="l" t="t" r="r" b="b"/>
              <a:pathLst>
                <a:path w="6061" h="3573" extrusionOk="0">
                  <a:moveTo>
                    <a:pt x="6061" y="1"/>
                  </a:moveTo>
                  <a:lnTo>
                    <a:pt x="0" y="1215"/>
                  </a:lnTo>
                  <a:lnTo>
                    <a:pt x="0" y="3573"/>
                  </a:lnTo>
                  <a:lnTo>
                    <a:pt x="6061" y="2358"/>
                  </a:lnTo>
                  <a:lnTo>
                    <a:pt x="6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56"/>
            <p:cNvSpPr/>
            <p:nvPr/>
          </p:nvSpPr>
          <p:spPr>
            <a:xfrm>
              <a:off x="5521800" y="2962050"/>
              <a:ext cx="57475" cy="71750"/>
            </a:xfrm>
            <a:custGeom>
              <a:avLst/>
              <a:gdLst/>
              <a:ahLst/>
              <a:cxnLst/>
              <a:rect l="l" t="t" r="r" b="b"/>
              <a:pathLst>
                <a:path w="2299" h="2870" extrusionOk="0">
                  <a:moveTo>
                    <a:pt x="2298" y="0"/>
                  </a:moveTo>
                  <a:lnTo>
                    <a:pt x="1" y="512"/>
                  </a:lnTo>
                  <a:lnTo>
                    <a:pt x="1" y="2869"/>
                  </a:lnTo>
                  <a:lnTo>
                    <a:pt x="2298" y="2357"/>
                  </a:lnTo>
                  <a:lnTo>
                    <a:pt x="22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56"/>
            <p:cNvSpPr/>
            <p:nvPr/>
          </p:nvSpPr>
          <p:spPr>
            <a:xfrm>
              <a:off x="6198075" y="2817075"/>
              <a:ext cx="238450" cy="125350"/>
            </a:xfrm>
            <a:custGeom>
              <a:avLst/>
              <a:gdLst/>
              <a:ahLst/>
              <a:cxnLst/>
              <a:rect l="l" t="t" r="r" b="b"/>
              <a:pathLst>
                <a:path w="9538" h="5014" extrusionOk="0">
                  <a:moveTo>
                    <a:pt x="2096" y="1"/>
                  </a:moveTo>
                  <a:lnTo>
                    <a:pt x="1" y="239"/>
                  </a:lnTo>
                  <a:lnTo>
                    <a:pt x="7478" y="5013"/>
                  </a:lnTo>
                  <a:lnTo>
                    <a:pt x="9537" y="4847"/>
                  </a:lnTo>
                  <a:lnTo>
                    <a:pt x="2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56"/>
            <p:cNvSpPr/>
            <p:nvPr/>
          </p:nvSpPr>
          <p:spPr>
            <a:xfrm>
              <a:off x="6079025" y="2823025"/>
              <a:ext cx="321475" cy="366450"/>
            </a:xfrm>
            <a:custGeom>
              <a:avLst/>
              <a:gdLst/>
              <a:ahLst/>
              <a:cxnLst/>
              <a:rect l="l" t="t" r="r" b="b"/>
              <a:pathLst>
                <a:path w="12859" h="14658" extrusionOk="0">
                  <a:moveTo>
                    <a:pt x="6001" y="1"/>
                  </a:moveTo>
                  <a:lnTo>
                    <a:pt x="0" y="5251"/>
                  </a:lnTo>
                  <a:lnTo>
                    <a:pt x="0" y="14657"/>
                  </a:lnTo>
                  <a:lnTo>
                    <a:pt x="12859" y="13217"/>
                  </a:lnTo>
                  <a:lnTo>
                    <a:pt x="12859" y="4299"/>
                  </a:lnTo>
                  <a:lnTo>
                    <a:pt x="600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56"/>
            <p:cNvSpPr/>
            <p:nvPr/>
          </p:nvSpPr>
          <p:spPr>
            <a:xfrm>
              <a:off x="6079025" y="2823025"/>
              <a:ext cx="321475" cy="366450"/>
            </a:xfrm>
            <a:custGeom>
              <a:avLst/>
              <a:gdLst/>
              <a:ahLst/>
              <a:cxnLst/>
              <a:rect l="l" t="t" r="r" b="b"/>
              <a:pathLst>
                <a:path w="12859" h="14658" extrusionOk="0">
                  <a:moveTo>
                    <a:pt x="6001" y="1"/>
                  </a:moveTo>
                  <a:lnTo>
                    <a:pt x="0" y="5251"/>
                  </a:lnTo>
                  <a:lnTo>
                    <a:pt x="0" y="14657"/>
                  </a:lnTo>
                  <a:lnTo>
                    <a:pt x="12859" y="13217"/>
                  </a:lnTo>
                  <a:lnTo>
                    <a:pt x="12859" y="4299"/>
                  </a:lnTo>
                  <a:lnTo>
                    <a:pt x="60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56"/>
            <p:cNvSpPr/>
            <p:nvPr/>
          </p:nvSpPr>
          <p:spPr>
            <a:xfrm>
              <a:off x="5812025" y="2918575"/>
              <a:ext cx="267000" cy="269700"/>
            </a:xfrm>
            <a:custGeom>
              <a:avLst/>
              <a:gdLst/>
              <a:ahLst/>
              <a:cxnLst/>
              <a:rect l="l" t="t" r="r" b="b"/>
              <a:pathLst>
                <a:path w="10680" h="10788" extrusionOk="0">
                  <a:moveTo>
                    <a:pt x="0" y="1"/>
                  </a:moveTo>
                  <a:lnTo>
                    <a:pt x="0" y="8871"/>
                  </a:lnTo>
                  <a:lnTo>
                    <a:pt x="10680" y="10788"/>
                  </a:lnTo>
                  <a:lnTo>
                    <a:pt x="10680" y="166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56"/>
            <p:cNvSpPr/>
            <p:nvPr/>
          </p:nvSpPr>
          <p:spPr>
            <a:xfrm>
              <a:off x="5775700" y="2823025"/>
              <a:ext cx="474775" cy="171475"/>
            </a:xfrm>
            <a:custGeom>
              <a:avLst/>
              <a:gdLst/>
              <a:ahLst/>
              <a:cxnLst/>
              <a:rect l="l" t="t" r="r" b="b"/>
              <a:pathLst>
                <a:path w="18991" h="6859" extrusionOk="0">
                  <a:moveTo>
                    <a:pt x="18991" y="1"/>
                  </a:moveTo>
                  <a:lnTo>
                    <a:pt x="1" y="4787"/>
                  </a:lnTo>
                  <a:lnTo>
                    <a:pt x="1" y="5025"/>
                  </a:lnTo>
                  <a:lnTo>
                    <a:pt x="12181" y="6859"/>
                  </a:lnTo>
                  <a:lnTo>
                    <a:pt x="189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56"/>
            <p:cNvSpPr/>
            <p:nvPr/>
          </p:nvSpPr>
          <p:spPr>
            <a:xfrm>
              <a:off x="5775700" y="2794750"/>
              <a:ext cx="474775" cy="193800"/>
            </a:xfrm>
            <a:custGeom>
              <a:avLst/>
              <a:gdLst/>
              <a:ahLst/>
              <a:cxnLst/>
              <a:rect l="l" t="t" r="r" b="b"/>
              <a:pathLst>
                <a:path w="18991" h="7752" extrusionOk="0">
                  <a:moveTo>
                    <a:pt x="7621" y="1"/>
                  </a:moveTo>
                  <a:lnTo>
                    <a:pt x="1" y="5918"/>
                  </a:lnTo>
                  <a:lnTo>
                    <a:pt x="12181" y="7752"/>
                  </a:lnTo>
                  <a:lnTo>
                    <a:pt x="18991" y="894"/>
                  </a:lnTo>
                  <a:lnTo>
                    <a:pt x="76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56"/>
            <p:cNvSpPr/>
            <p:nvPr/>
          </p:nvSpPr>
          <p:spPr>
            <a:xfrm>
              <a:off x="5834050" y="2995675"/>
              <a:ext cx="44375" cy="78900"/>
            </a:xfrm>
            <a:custGeom>
              <a:avLst/>
              <a:gdLst/>
              <a:ahLst/>
              <a:cxnLst/>
              <a:rect l="l" t="t" r="r" b="b"/>
              <a:pathLst>
                <a:path w="1775" h="3156" extrusionOk="0">
                  <a:moveTo>
                    <a:pt x="0" y="0"/>
                  </a:moveTo>
                  <a:lnTo>
                    <a:pt x="0" y="2894"/>
                  </a:lnTo>
                  <a:lnTo>
                    <a:pt x="1774" y="3156"/>
                  </a:lnTo>
                  <a:lnTo>
                    <a:pt x="1774" y="26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56"/>
            <p:cNvSpPr/>
            <p:nvPr/>
          </p:nvSpPr>
          <p:spPr>
            <a:xfrm>
              <a:off x="6001625" y="3023350"/>
              <a:ext cx="44375" cy="79200"/>
            </a:xfrm>
            <a:custGeom>
              <a:avLst/>
              <a:gdLst/>
              <a:ahLst/>
              <a:cxnLst/>
              <a:rect l="l" t="t" r="r" b="b"/>
              <a:pathLst>
                <a:path w="1775" h="3168" extrusionOk="0">
                  <a:moveTo>
                    <a:pt x="0" y="1"/>
                  </a:moveTo>
                  <a:lnTo>
                    <a:pt x="0" y="2906"/>
                  </a:lnTo>
                  <a:lnTo>
                    <a:pt x="1774" y="3168"/>
                  </a:lnTo>
                  <a:lnTo>
                    <a:pt x="1774" y="26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56"/>
            <p:cNvSpPr/>
            <p:nvPr/>
          </p:nvSpPr>
          <p:spPr>
            <a:xfrm>
              <a:off x="5919175" y="3012050"/>
              <a:ext cx="44375" cy="155400"/>
            </a:xfrm>
            <a:custGeom>
              <a:avLst/>
              <a:gdLst/>
              <a:ahLst/>
              <a:cxnLst/>
              <a:rect l="l" t="t" r="r" b="b"/>
              <a:pathLst>
                <a:path w="1775" h="6216" extrusionOk="0">
                  <a:moveTo>
                    <a:pt x="0" y="0"/>
                  </a:moveTo>
                  <a:lnTo>
                    <a:pt x="0" y="5882"/>
                  </a:lnTo>
                  <a:lnTo>
                    <a:pt x="1774" y="6215"/>
                  </a:lnTo>
                  <a:lnTo>
                    <a:pt x="1774" y="26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56"/>
            <p:cNvSpPr/>
            <p:nvPr/>
          </p:nvSpPr>
          <p:spPr>
            <a:xfrm>
              <a:off x="6135575" y="3015625"/>
              <a:ext cx="52700" cy="73525"/>
            </a:xfrm>
            <a:custGeom>
              <a:avLst/>
              <a:gdLst/>
              <a:ahLst/>
              <a:cxnLst/>
              <a:rect l="l" t="t" r="r" b="b"/>
              <a:pathLst>
                <a:path w="2108" h="2941" extrusionOk="0">
                  <a:moveTo>
                    <a:pt x="2108" y="0"/>
                  </a:moveTo>
                  <a:lnTo>
                    <a:pt x="0" y="286"/>
                  </a:lnTo>
                  <a:lnTo>
                    <a:pt x="0" y="2941"/>
                  </a:lnTo>
                  <a:lnTo>
                    <a:pt x="2108" y="2655"/>
                  </a:lnTo>
                  <a:lnTo>
                    <a:pt x="21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56"/>
            <p:cNvSpPr/>
            <p:nvPr/>
          </p:nvSpPr>
          <p:spPr>
            <a:xfrm>
              <a:off x="6225750" y="3004300"/>
              <a:ext cx="52725" cy="73550"/>
            </a:xfrm>
            <a:custGeom>
              <a:avLst/>
              <a:gdLst/>
              <a:ahLst/>
              <a:cxnLst/>
              <a:rect l="l" t="t" r="r" b="b"/>
              <a:pathLst>
                <a:path w="2109" h="2942" extrusionOk="0">
                  <a:moveTo>
                    <a:pt x="2108" y="1"/>
                  </a:moveTo>
                  <a:lnTo>
                    <a:pt x="1" y="286"/>
                  </a:lnTo>
                  <a:lnTo>
                    <a:pt x="1" y="2942"/>
                  </a:lnTo>
                  <a:lnTo>
                    <a:pt x="2108" y="2656"/>
                  </a:lnTo>
                  <a:lnTo>
                    <a:pt x="2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56"/>
            <p:cNvSpPr/>
            <p:nvPr/>
          </p:nvSpPr>
          <p:spPr>
            <a:xfrm>
              <a:off x="6310875" y="2994775"/>
              <a:ext cx="52725" cy="73550"/>
            </a:xfrm>
            <a:custGeom>
              <a:avLst/>
              <a:gdLst/>
              <a:ahLst/>
              <a:cxnLst/>
              <a:rect l="l" t="t" r="r" b="b"/>
              <a:pathLst>
                <a:path w="2109" h="2942" extrusionOk="0">
                  <a:moveTo>
                    <a:pt x="2108" y="1"/>
                  </a:moveTo>
                  <a:lnTo>
                    <a:pt x="1" y="286"/>
                  </a:lnTo>
                  <a:lnTo>
                    <a:pt x="1" y="2942"/>
                  </a:lnTo>
                  <a:lnTo>
                    <a:pt x="2108" y="2656"/>
                  </a:lnTo>
                  <a:lnTo>
                    <a:pt x="2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56"/>
            <p:cNvSpPr/>
            <p:nvPr/>
          </p:nvSpPr>
          <p:spPr>
            <a:xfrm>
              <a:off x="5982875" y="3122475"/>
              <a:ext cx="353325" cy="90225"/>
            </a:xfrm>
            <a:custGeom>
              <a:avLst/>
              <a:gdLst/>
              <a:ahLst/>
              <a:cxnLst/>
              <a:rect l="l" t="t" r="r" b="b"/>
              <a:pathLst>
                <a:path w="14133" h="3609" extrusionOk="0">
                  <a:moveTo>
                    <a:pt x="7192" y="0"/>
                  </a:moveTo>
                  <a:cubicBezTo>
                    <a:pt x="6275" y="0"/>
                    <a:pt x="5489" y="679"/>
                    <a:pt x="5168" y="1644"/>
                  </a:cubicBezTo>
                  <a:cubicBezTo>
                    <a:pt x="4787" y="1263"/>
                    <a:pt x="4251" y="1036"/>
                    <a:pt x="3667" y="1036"/>
                  </a:cubicBezTo>
                  <a:cubicBezTo>
                    <a:pt x="2608" y="1036"/>
                    <a:pt x="1727" y="1798"/>
                    <a:pt x="1548" y="2810"/>
                  </a:cubicBezTo>
                  <a:cubicBezTo>
                    <a:pt x="1405" y="2739"/>
                    <a:pt x="1250" y="2691"/>
                    <a:pt x="1072" y="2691"/>
                  </a:cubicBezTo>
                  <a:cubicBezTo>
                    <a:pt x="536" y="2691"/>
                    <a:pt x="84" y="3084"/>
                    <a:pt x="0" y="3608"/>
                  </a:cubicBezTo>
                  <a:lnTo>
                    <a:pt x="14133" y="3608"/>
                  </a:lnTo>
                  <a:cubicBezTo>
                    <a:pt x="14133" y="3608"/>
                    <a:pt x="14133" y="3596"/>
                    <a:pt x="14133" y="3596"/>
                  </a:cubicBezTo>
                  <a:cubicBezTo>
                    <a:pt x="14133" y="2751"/>
                    <a:pt x="13454" y="2072"/>
                    <a:pt x="12609" y="2072"/>
                  </a:cubicBezTo>
                  <a:cubicBezTo>
                    <a:pt x="12395" y="2072"/>
                    <a:pt x="12192" y="2120"/>
                    <a:pt x="12002" y="2191"/>
                  </a:cubicBezTo>
                  <a:cubicBezTo>
                    <a:pt x="11752" y="1322"/>
                    <a:pt x="10954" y="667"/>
                    <a:pt x="10002" y="667"/>
                  </a:cubicBezTo>
                  <a:cubicBezTo>
                    <a:pt x="9597" y="667"/>
                    <a:pt x="9216" y="786"/>
                    <a:pt x="8906" y="989"/>
                  </a:cubicBezTo>
                  <a:cubicBezTo>
                    <a:pt x="8501" y="381"/>
                    <a:pt x="7882" y="0"/>
                    <a:pt x="71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56"/>
            <p:cNvSpPr/>
            <p:nvPr/>
          </p:nvSpPr>
          <p:spPr>
            <a:xfrm>
              <a:off x="6149550" y="3167425"/>
              <a:ext cx="285175" cy="72950"/>
            </a:xfrm>
            <a:custGeom>
              <a:avLst/>
              <a:gdLst/>
              <a:ahLst/>
              <a:cxnLst/>
              <a:rect l="l" t="t" r="r" b="b"/>
              <a:pathLst>
                <a:path w="11407" h="2918" extrusionOk="0">
                  <a:moveTo>
                    <a:pt x="5811" y="0"/>
                  </a:moveTo>
                  <a:cubicBezTo>
                    <a:pt x="5061" y="0"/>
                    <a:pt x="4430" y="560"/>
                    <a:pt x="4168" y="1334"/>
                  </a:cubicBezTo>
                  <a:cubicBezTo>
                    <a:pt x="3858" y="1024"/>
                    <a:pt x="3430" y="834"/>
                    <a:pt x="2965" y="834"/>
                  </a:cubicBezTo>
                  <a:cubicBezTo>
                    <a:pt x="2108" y="834"/>
                    <a:pt x="1394" y="1453"/>
                    <a:pt x="1251" y="2274"/>
                  </a:cubicBezTo>
                  <a:cubicBezTo>
                    <a:pt x="1132" y="2215"/>
                    <a:pt x="1013" y="2179"/>
                    <a:pt x="870" y="2179"/>
                  </a:cubicBezTo>
                  <a:cubicBezTo>
                    <a:pt x="429" y="2179"/>
                    <a:pt x="72" y="2501"/>
                    <a:pt x="1" y="2917"/>
                  </a:cubicBezTo>
                  <a:lnTo>
                    <a:pt x="11407" y="2917"/>
                  </a:lnTo>
                  <a:cubicBezTo>
                    <a:pt x="11407" y="2917"/>
                    <a:pt x="11407" y="2917"/>
                    <a:pt x="11407" y="2905"/>
                  </a:cubicBezTo>
                  <a:cubicBezTo>
                    <a:pt x="11407" y="2227"/>
                    <a:pt x="10859" y="1679"/>
                    <a:pt x="10169" y="1679"/>
                  </a:cubicBezTo>
                  <a:cubicBezTo>
                    <a:pt x="10002" y="1679"/>
                    <a:pt x="9835" y="1715"/>
                    <a:pt x="9681" y="1774"/>
                  </a:cubicBezTo>
                  <a:cubicBezTo>
                    <a:pt x="9490" y="1072"/>
                    <a:pt x="8835" y="548"/>
                    <a:pt x="8073" y="548"/>
                  </a:cubicBezTo>
                  <a:cubicBezTo>
                    <a:pt x="7740" y="548"/>
                    <a:pt x="7442" y="643"/>
                    <a:pt x="7180" y="798"/>
                  </a:cubicBezTo>
                  <a:cubicBezTo>
                    <a:pt x="6859" y="310"/>
                    <a:pt x="6371" y="0"/>
                    <a:pt x="5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56"/>
            <p:cNvSpPr/>
            <p:nvPr/>
          </p:nvSpPr>
          <p:spPr>
            <a:xfrm>
              <a:off x="3146200" y="3199875"/>
              <a:ext cx="613200" cy="156575"/>
            </a:xfrm>
            <a:custGeom>
              <a:avLst/>
              <a:gdLst/>
              <a:ahLst/>
              <a:cxnLst/>
              <a:rect l="l" t="t" r="r" b="b"/>
              <a:pathLst>
                <a:path w="24528" h="6263" extrusionOk="0">
                  <a:moveTo>
                    <a:pt x="12478" y="0"/>
                  </a:moveTo>
                  <a:cubicBezTo>
                    <a:pt x="10883" y="0"/>
                    <a:pt x="9514" y="1191"/>
                    <a:pt x="8966" y="2858"/>
                  </a:cubicBezTo>
                  <a:cubicBezTo>
                    <a:pt x="8299" y="2203"/>
                    <a:pt x="7383" y="1798"/>
                    <a:pt x="6371" y="1798"/>
                  </a:cubicBezTo>
                  <a:cubicBezTo>
                    <a:pt x="4525" y="1798"/>
                    <a:pt x="3001" y="3131"/>
                    <a:pt x="2692" y="4882"/>
                  </a:cubicBezTo>
                  <a:cubicBezTo>
                    <a:pt x="2442" y="4763"/>
                    <a:pt x="2168" y="4679"/>
                    <a:pt x="1870" y="4679"/>
                  </a:cubicBezTo>
                  <a:cubicBezTo>
                    <a:pt x="929" y="4679"/>
                    <a:pt x="156" y="5358"/>
                    <a:pt x="1" y="6263"/>
                  </a:cubicBezTo>
                  <a:lnTo>
                    <a:pt x="24528" y="6263"/>
                  </a:lnTo>
                  <a:cubicBezTo>
                    <a:pt x="24528" y="6251"/>
                    <a:pt x="24528" y="6251"/>
                    <a:pt x="24528" y="6251"/>
                  </a:cubicBezTo>
                  <a:cubicBezTo>
                    <a:pt x="24528" y="4786"/>
                    <a:pt x="23337" y="3596"/>
                    <a:pt x="21873" y="3596"/>
                  </a:cubicBezTo>
                  <a:cubicBezTo>
                    <a:pt x="21503" y="3596"/>
                    <a:pt x="21146" y="3679"/>
                    <a:pt x="20825" y="3810"/>
                  </a:cubicBezTo>
                  <a:cubicBezTo>
                    <a:pt x="20396" y="2286"/>
                    <a:pt x="19003" y="1167"/>
                    <a:pt x="17348" y="1167"/>
                  </a:cubicBezTo>
                  <a:cubicBezTo>
                    <a:pt x="16646" y="1167"/>
                    <a:pt x="16003" y="1369"/>
                    <a:pt x="15443" y="1715"/>
                  </a:cubicBezTo>
                  <a:cubicBezTo>
                    <a:pt x="14753" y="667"/>
                    <a:pt x="13681" y="0"/>
                    <a:pt x="12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56"/>
            <p:cNvSpPr/>
            <p:nvPr/>
          </p:nvSpPr>
          <p:spPr>
            <a:xfrm>
              <a:off x="3404875" y="2910250"/>
              <a:ext cx="130975" cy="175050"/>
            </a:xfrm>
            <a:custGeom>
              <a:avLst/>
              <a:gdLst/>
              <a:ahLst/>
              <a:cxnLst/>
              <a:rect l="l" t="t" r="r" b="b"/>
              <a:pathLst>
                <a:path w="5239" h="7002" extrusionOk="0">
                  <a:moveTo>
                    <a:pt x="5239" y="0"/>
                  </a:moveTo>
                  <a:lnTo>
                    <a:pt x="0" y="7001"/>
                  </a:lnTo>
                  <a:lnTo>
                    <a:pt x="4906" y="6870"/>
                  </a:lnTo>
                  <a:lnTo>
                    <a:pt x="5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56"/>
            <p:cNvSpPr/>
            <p:nvPr/>
          </p:nvSpPr>
          <p:spPr>
            <a:xfrm>
              <a:off x="3633175" y="3064725"/>
              <a:ext cx="570625" cy="375375"/>
            </a:xfrm>
            <a:custGeom>
              <a:avLst/>
              <a:gdLst/>
              <a:ahLst/>
              <a:cxnLst/>
              <a:rect l="l" t="t" r="r" b="b"/>
              <a:pathLst>
                <a:path w="22825" h="15015" extrusionOk="0">
                  <a:moveTo>
                    <a:pt x="22825" y="1"/>
                  </a:moveTo>
                  <a:lnTo>
                    <a:pt x="0" y="2811"/>
                  </a:lnTo>
                  <a:lnTo>
                    <a:pt x="0" y="15014"/>
                  </a:lnTo>
                  <a:lnTo>
                    <a:pt x="22825" y="12205"/>
                  </a:lnTo>
                  <a:lnTo>
                    <a:pt x="228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56"/>
            <p:cNvSpPr/>
            <p:nvPr/>
          </p:nvSpPr>
          <p:spPr>
            <a:xfrm>
              <a:off x="3434050" y="2910250"/>
              <a:ext cx="199150" cy="529850"/>
            </a:xfrm>
            <a:custGeom>
              <a:avLst/>
              <a:gdLst/>
              <a:ahLst/>
              <a:cxnLst/>
              <a:rect l="l" t="t" r="r" b="b"/>
              <a:pathLst>
                <a:path w="7966" h="21194" extrusionOk="0">
                  <a:moveTo>
                    <a:pt x="4072" y="0"/>
                  </a:moveTo>
                  <a:lnTo>
                    <a:pt x="0" y="6799"/>
                  </a:lnTo>
                  <a:lnTo>
                    <a:pt x="0" y="17598"/>
                  </a:lnTo>
                  <a:lnTo>
                    <a:pt x="7965" y="21193"/>
                  </a:lnTo>
                  <a:lnTo>
                    <a:pt x="7965" y="8990"/>
                  </a:lnTo>
                  <a:lnTo>
                    <a:pt x="4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56"/>
            <p:cNvSpPr/>
            <p:nvPr/>
          </p:nvSpPr>
          <p:spPr>
            <a:xfrm>
              <a:off x="3633175" y="3064725"/>
              <a:ext cx="570625" cy="375375"/>
            </a:xfrm>
            <a:custGeom>
              <a:avLst/>
              <a:gdLst/>
              <a:ahLst/>
              <a:cxnLst/>
              <a:rect l="l" t="t" r="r" b="b"/>
              <a:pathLst>
                <a:path w="22825" h="15015" extrusionOk="0">
                  <a:moveTo>
                    <a:pt x="22825" y="1"/>
                  </a:moveTo>
                  <a:lnTo>
                    <a:pt x="0" y="2811"/>
                  </a:lnTo>
                  <a:lnTo>
                    <a:pt x="0" y="15014"/>
                  </a:lnTo>
                  <a:lnTo>
                    <a:pt x="22825" y="12205"/>
                  </a:lnTo>
                  <a:lnTo>
                    <a:pt x="228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56"/>
            <p:cNvSpPr/>
            <p:nvPr/>
          </p:nvSpPr>
          <p:spPr>
            <a:xfrm>
              <a:off x="3535850" y="2910250"/>
              <a:ext cx="705750" cy="244700"/>
            </a:xfrm>
            <a:custGeom>
              <a:avLst/>
              <a:gdLst/>
              <a:ahLst/>
              <a:cxnLst/>
              <a:rect l="l" t="t" r="r" b="b"/>
              <a:pathLst>
                <a:path w="28230" h="9788" extrusionOk="0">
                  <a:moveTo>
                    <a:pt x="0" y="0"/>
                  </a:moveTo>
                  <a:lnTo>
                    <a:pt x="3858" y="9787"/>
                  </a:lnTo>
                  <a:lnTo>
                    <a:pt x="28230" y="7227"/>
                  </a:lnTo>
                  <a:lnTo>
                    <a:pt x="28230" y="687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56"/>
            <p:cNvSpPr/>
            <p:nvPr/>
          </p:nvSpPr>
          <p:spPr>
            <a:xfrm>
              <a:off x="3747475" y="3201950"/>
              <a:ext cx="73550" cy="119675"/>
            </a:xfrm>
            <a:custGeom>
              <a:avLst/>
              <a:gdLst/>
              <a:ahLst/>
              <a:cxnLst/>
              <a:rect l="l" t="t" r="r" b="b"/>
              <a:pathLst>
                <a:path w="2942" h="4787" extrusionOk="0">
                  <a:moveTo>
                    <a:pt x="2941" y="0"/>
                  </a:moveTo>
                  <a:lnTo>
                    <a:pt x="0" y="274"/>
                  </a:lnTo>
                  <a:lnTo>
                    <a:pt x="0" y="4787"/>
                  </a:lnTo>
                  <a:lnTo>
                    <a:pt x="2941" y="4441"/>
                  </a:lnTo>
                  <a:lnTo>
                    <a:pt x="2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56"/>
            <p:cNvSpPr/>
            <p:nvPr/>
          </p:nvSpPr>
          <p:spPr>
            <a:xfrm>
              <a:off x="3881725" y="3192125"/>
              <a:ext cx="73525" cy="216425"/>
            </a:xfrm>
            <a:custGeom>
              <a:avLst/>
              <a:gdLst/>
              <a:ahLst/>
              <a:cxnLst/>
              <a:rect l="l" t="t" r="r" b="b"/>
              <a:pathLst>
                <a:path w="2941" h="8657" extrusionOk="0">
                  <a:moveTo>
                    <a:pt x="2941" y="1"/>
                  </a:moveTo>
                  <a:lnTo>
                    <a:pt x="0" y="274"/>
                  </a:lnTo>
                  <a:lnTo>
                    <a:pt x="0" y="8656"/>
                  </a:lnTo>
                  <a:lnTo>
                    <a:pt x="2941" y="8299"/>
                  </a:lnTo>
                  <a:lnTo>
                    <a:pt x="2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56"/>
            <p:cNvSpPr/>
            <p:nvPr/>
          </p:nvSpPr>
          <p:spPr>
            <a:xfrm>
              <a:off x="4015950" y="3182300"/>
              <a:ext cx="73550" cy="119675"/>
            </a:xfrm>
            <a:custGeom>
              <a:avLst/>
              <a:gdLst/>
              <a:ahLst/>
              <a:cxnLst/>
              <a:rect l="l" t="t" r="r" b="b"/>
              <a:pathLst>
                <a:path w="2942" h="4787" extrusionOk="0">
                  <a:moveTo>
                    <a:pt x="2942" y="1"/>
                  </a:moveTo>
                  <a:lnTo>
                    <a:pt x="1" y="286"/>
                  </a:lnTo>
                  <a:lnTo>
                    <a:pt x="1" y="4787"/>
                  </a:lnTo>
                  <a:lnTo>
                    <a:pt x="2942" y="4442"/>
                  </a:lnTo>
                  <a:lnTo>
                    <a:pt x="29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56"/>
            <p:cNvSpPr/>
            <p:nvPr/>
          </p:nvSpPr>
          <p:spPr>
            <a:xfrm>
              <a:off x="3487925" y="3140925"/>
              <a:ext cx="63425" cy="111050"/>
            </a:xfrm>
            <a:custGeom>
              <a:avLst/>
              <a:gdLst/>
              <a:ahLst/>
              <a:cxnLst/>
              <a:rect l="l" t="t" r="r" b="b"/>
              <a:pathLst>
                <a:path w="2537" h="4442" extrusionOk="0">
                  <a:moveTo>
                    <a:pt x="0" y="1"/>
                  </a:moveTo>
                  <a:lnTo>
                    <a:pt x="0" y="4049"/>
                  </a:lnTo>
                  <a:lnTo>
                    <a:pt x="2536" y="4442"/>
                  </a:lnTo>
                  <a:lnTo>
                    <a:pt x="2536" y="39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56"/>
            <p:cNvSpPr/>
            <p:nvPr/>
          </p:nvSpPr>
          <p:spPr>
            <a:xfrm>
              <a:off x="3535850" y="2866200"/>
              <a:ext cx="705750" cy="274750"/>
            </a:xfrm>
            <a:custGeom>
              <a:avLst/>
              <a:gdLst/>
              <a:ahLst/>
              <a:cxnLst/>
              <a:rect l="l" t="t" r="r" b="b"/>
              <a:pathLst>
                <a:path w="28230" h="10990" extrusionOk="0">
                  <a:moveTo>
                    <a:pt x="22253" y="0"/>
                  </a:moveTo>
                  <a:lnTo>
                    <a:pt x="0" y="1762"/>
                  </a:lnTo>
                  <a:lnTo>
                    <a:pt x="3893" y="10990"/>
                  </a:lnTo>
                  <a:lnTo>
                    <a:pt x="28230" y="8632"/>
                  </a:lnTo>
                  <a:lnTo>
                    <a:pt x="222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56"/>
            <p:cNvSpPr/>
            <p:nvPr/>
          </p:nvSpPr>
          <p:spPr>
            <a:xfrm>
              <a:off x="4027275" y="3230825"/>
              <a:ext cx="613200" cy="156575"/>
            </a:xfrm>
            <a:custGeom>
              <a:avLst/>
              <a:gdLst/>
              <a:ahLst/>
              <a:cxnLst/>
              <a:rect l="l" t="t" r="r" b="b"/>
              <a:pathLst>
                <a:path w="24528" h="6263" extrusionOk="0">
                  <a:moveTo>
                    <a:pt x="12478" y="0"/>
                  </a:moveTo>
                  <a:cubicBezTo>
                    <a:pt x="10883" y="0"/>
                    <a:pt x="9525" y="1191"/>
                    <a:pt x="8966" y="2858"/>
                  </a:cubicBezTo>
                  <a:cubicBezTo>
                    <a:pt x="8299" y="2203"/>
                    <a:pt x="7382" y="1798"/>
                    <a:pt x="6370" y="1798"/>
                  </a:cubicBezTo>
                  <a:cubicBezTo>
                    <a:pt x="4525" y="1798"/>
                    <a:pt x="3001" y="3132"/>
                    <a:pt x="2703" y="4882"/>
                  </a:cubicBezTo>
                  <a:cubicBezTo>
                    <a:pt x="2441" y="4763"/>
                    <a:pt x="2167" y="4679"/>
                    <a:pt x="1870" y="4679"/>
                  </a:cubicBezTo>
                  <a:cubicBezTo>
                    <a:pt x="929" y="4679"/>
                    <a:pt x="155" y="5358"/>
                    <a:pt x="0" y="6263"/>
                  </a:cubicBezTo>
                  <a:lnTo>
                    <a:pt x="24527" y="6263"/>
                  </a:lnTo>
                  <a:cubicBezTo>
                    <a:pt x="24527" y="6251"/>
                    <a:pt x="24527" y="6251"/>
                    <a:pt x="24527" y="6251"/>
                  </a:cubicBezTo>
                  <a:cubicBezTo>
                    <a:pt x="24527" y="4787"/>
                    <a:pt x="23336" y="3596"/>
                    <a:pt x="21872" y="3596"/>
                  </a:cubicBezTo>
                  <a:cubicBezTo>
                    <a:pt x="21503" y="3596"/>
                    <a:pt x="21146" y="3679"/>
                    <a:pt x="20824" y="3810"/>
                  </a:cubicBezTo>
                  <a:cubicBezTo>
                    <a:pt x="20408" y="2286"/>
                    <a:pt x="19015" y="1167"/>
                    <a:pt x="17348" y="1167"/>
                  </a:cubicBezTo>
                  <a:cubicBezTo>
                    <a:pt x="16645" y="1167"/>
                    <a:pt x="16002" y="1370"/>
                    <a:pt x="15443" y="1715"/>
                  </a:cubicBezTo>
                  <a:cubicBezTo>
                    <a:pt x="14752" y="667"/>
                    <a:pt x="13681" y="0"/>
                    <a:pt x="12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56"/>
            <p:cNvSpPr/>
            <p:nvPr/>
          </p:nvSpPr>
          <p:spPr>
            <a:xfrm>
              <a:off x="4027275" y="3332625"/>
              <a:ext cx="386075" cy="98550"/>
            </a:xfrm>
            <a:custGeom>
              <a:avLst/>
              <a:gdLst/>
              <a:ahLst/>
              <a:cxnLst/>
              <a:rect l="l" t="t" r="r" b="b"/>
              <a:pathLst>
                <a:path w="15443" h="3942" extrusionOk="0">
                  <a:moveTo>
                    <a:pt x="7858" y="0"/>
                  </a:moveTo>
                  <a:cubicBezTo>
                    <a:pt x="6858" y="0"/>
                    <a:pt x="5989" y="750"/>
                    <a:pt x="5644" y="1798"/>
                  </a:cubicBezTo>
                  <a:cubicBezTo>
                    <a:pt x="5227" y="1393"/>
                    <a:pt x="4644" y="1131"/>
                    <a:pt x="4013" y="1131"/>
                  </a:cubicBezTo>
                  <a:cubicBezTo>
                    <a:pt x="2846" y="1131"/>
                    <a:pt x="1893" y="1977"/>
                    <a:pt x="1703" y="3072"/>
                  </a:cubicBezTo>
                  <a:cubicBezTo>
                    <a:pt x="1536" y="3001"/>
                    <a:pt x="1369" y="2953"/>
                    <a:pt x="1179" y="2953"/>
                  </a:cubicBezTo>
                  <a:cubicBezTo>
                    <a:pt x="584" y="2953"/>
                    <a:pt x="95" y="3382"/>
                    <a:pt x="0" y="3941"/>
                  </a:cubicBezTo>
                  <a:lnTo>
                    <a:pt x="15443" y="3941"/>
                  </a:lnTo>
                  <a:cubicBezTo>
                    <a:pt x="15443" y="3013"/>
                    <a:pt x="14693" y="2262"/>
                    <a:pt x="13776" y="2262"/>
                  </a:cubicBezTo>
                  <a:cubicBezTo>
                    <a:pt x="13538" y="2262"/>
                    <a:pt x="13311" y="2310"/>
                    <a:pt x="13121" y="2405"/>
                  </a:cubicBezTo>
                  <a:cubicBezTo>
                    <a:pt x="12847" y="1441"/>
                    <a:pt x="11966" y="738"/>
                    <a:pt x="10930" y="738"/>
                  </a:cubicBezTo>
                  <a:cubicBezTo>
                    <a:pt x="10490" y="738"/>
                    <a:pt x="10073" y="869"/>
                    <a:pt x="9728" y="1084"/>
                  </a:cubicBezTo>
                  <a:cubicBezTo>
                    <a:pt x="9287" y="429"/>
                    <a:pt x="8620" y="0"/>
                    <a:pt x="7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56"/>
            <p:cNvSpPr/>
            <p:nvPr/>
          </p:nvSpPr>
          <p:spPr>
            <a:xfrm>
              <a:off x="6480550" y="1938400"/>
              <a:ext cx="32175" cy="1017700"/>
            </a:xfrm>
            <a:custGeom>
              <a:avLst/>
              <a:gdLst/>
              <a:ahLst/>
              <a:cxnLst/>
              <a:rect l="l" t="t" r="r" b="b"/>
              <a:pathLst>
                <a:path w="1287" h="40708" extrusionOk="0">
                  <a:moveTo>
                    <a:pt x="1" y="1"/>
                  </a:moveTo>
                  <a:lnTo>
                    <a:pt x="1" y="40708"/>
                  </a:lnTo>
                  <a:lnTo>
                    <a:pt x="1286" y="40708"/>
                  </a:lnTo>
                  <a:lnTo>
                    <a:pt x="12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56"/>
            <p:cNvSpPr/>
            <p:nvPr/>
          </p:nvSpPr>
          <p:spPr>
            <a:xfrm>
              <a:off x="6502575" y="1938400"/>
              <a:ext cx="10150" cy="1017700"/>
            </a:xfrm>
            <a:custGeom>
              <a:avLst/>
              <a:gdLst/>
              <a:ahLst/>
              <a:cxnLst/>
              <a:rect l="l" t="t" r="r" b="b"/>
              <a:pathLst>
                <a:path w="406" h="40708" extrusionOk="0">
                  <a:moveTo>
                    <a:pt x="1" y="1"/>
                  </a:moveTo>
                  <a:lnTo>
                    <a:pt x="1" y="40708"/>
                  </a:lnTo>
                  <a:lnTo>
                    <a:pt x="405" y="40708"/>
                  </a:lnTo>
                  <a:lnTo>
                    <a:pt x="4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56"/>
            <p:cNvSpPr/>
            <p:nvPr/>
          </p:nvSpPr>
          <p:spPr>
            <a:xfrm>
              <a:off x="6449000" y="1438350"/>
              <a:ext cx="89925" cy="472700"/>
            </a:xfrm>
            <a:custGeom>
              <a:avLst/>
              <a:gdLst/>
              <a:ahLst/>
              <a:cxnLst/>
              <a:rect l="l" t="t" r="r" b="b"/>
              <a:pathLst>
                <a:path w="3597" h="18908" extrusionOk="0">
                  <a:moveTo>
                    <a:pt x="751" y="0"/>
                  </a:moveTo>
                  <a:lnTo>
                    <a:pt x="0" y="16788"/>
                  </a:lnTo>
                  <a:lnTo>
                    <a:pt x="1751" y="18907"/>
                  </a:lnTo>
                  <a:lnTo>
                    <a:pt x="3596" y="16407"/>
                  </a:lnTo>
                  <a:lnTo>
                    <a:pt x="2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56"/>
            <p:cNvSpPr/>
            <p:nvPr/>
          </p:nvSpPr>
          <p:spPr>
            <a:xfrm>
              <a:off x="6490975" y="1902675"/>
              <a:ext cx="469425" cy="139925"/>
            </a:xfrm>
            <a:custGeom>
              <a:avLst/>
              <a:gdLst/>
              <a:ahLst/>
              <a:cxnLst/>
              <a:rect l="l" t="t" r="r" b="b"/>
              <a:pathLst>
                <a:path w="18777" h="5597" extrusionOk="0">
                  <a:moveTo>
                    <a:pt x="2405" y="1"/>
                  </a:moveTo>
                  <a:lnTo>
                    <a:pt x="0" y="1346"/>
                  </a:lnTo>
                  <a:lnTo>
                    <a:pt x="2131" y="3620"/>
                  </a:lnTo>
                  <a:lnTo>
                    <a:pt x="18443" y="5597"/>
                  </a:lnTo>
                  <a:lnTo>
                    <a:pt x="18776" y="3799"/>
                  </a:lnTo>
                  <a:lnTo>
                    <a:pt x="24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56"/>
            <p:cNvSpPr/>
            <p:nvPr/>
          </p:nvSpPr>
          <p:spPr>
            <a:xfrm>
              <a:off x="6442750" y="1438350"/>
              <a:ext cx="89925" cy="472700"/>
            </a:xfrm>
            <a:custGeom>
              <a:avLst/>
              <a:gdLst/>
              <a:ahLst/>
              <a:cxnLst/>
              <a:rect l="l" t="t" r="r" b="b"/>
              <a:pathLst>
                <a:path w="3597" h="18908" extrusionOk="0">
                  <a:moveTo>
                    <a:pt x="762" y="0"/>
                  </a:moveTo>
                  <a:lnTo>
                    <a:pt x="0" y="16788"/>
                  </a:lnTo>
                  <a:lnTo>
                    <a:pt x="1763" y="18907"/>
                  </a:lnTo>
                  <a:lnTo>
                    <a:pt x="3596" y="16407"/>
                  </a:lnTo>
                  <a:lnTo>
                    <a:pt x="25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56"/>
            <p:cNvSpPr/>
            <p:nvPr/>
          </p:nvSpPr>
          <p:spPr>
            <a:xfrm>
              <a:off x="6490975" y="1894050"/>
              <a:ext cx="469425" cy="139625"/>
            </a:xfrm>
            <a:custGeom>
              <a:avLst/>
              <a:gdLst/>
              <a:ahLst/>
              <a:cxnLst/>
              <a:rect l="l" t="t" r="r" b="b"/>
              <a:pathLst>
                <a:path w="18777" h="5585" extrusionOk="0">
                  <a:moveTo>
                    <a:pt x="2405" y="0"/>
                  </a:moveTo>
                  <a:lnTo>
                    <a:pt x="0" y="1346"/>
                  </a:lnTo>
                  <a:lnTo>
                    <a:pt x="2131" y="3608"/>
                  </a:lnTo>
                  <a:lnTo>
                    <a:pt x="18443" y="5584"/>
                  </a:lnTo>
                  <a:lnTo>
                    <a:pt x="18776" y="3799"/>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56"/>
            <p:cNvSpPr/>
            <p:nvPr/>
          </p:nvSpPr>
          <p:spPr>
            <a:xfrm>
              <a:off x="6070375" y="1919650"/>
              <a:ext cx="421800" cy="263750"/>
            </a:xfrm>
            <a:custGeom>
              <a:avLst/>
              <a:gdLst/>
              <a:ahLst/>
              <a:cxnLst/>
              <a:rect l="l" t="t" r="r" b="b"/>
              <a:pathLst>
                <a:path w="16872" h="10550" extrusionOk="0">
                  <a:moveTo>
                    <a:pt x="13788" y="0"/>
                  </a:moveTo>
                  <a:lnTo>
                    <a:pt x="1" y="8966"/>
                  </a:lnTo>
                  <a:lnTo>
                    <a:pt x="906" y="10549"/>
                  </a:lnTo>
                  <a:lnTo>
                    <a:pt x="15896" y="2953"/>
                  </a:lnTo>
                  <a:lnTo>
                    <a:pt x="16872" y="381"/>
                  </a:lnTo>
                  <a:lnTo>
                    <a:pt x="137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56"/>
            <p:cNvSpPr/>
            <p:nvPr/>
          </p:nvSpPr>
          <p:spPr>
            <a:xfrm>
              <a:off x="6066225" y="1911025"/>
              <a:ext cx="421500" cy="263750"/>
            </a:xfrm>
            <a:custGeom>
              <a:avLst/>
              <a:gdLst/>
              <a:ahLst/>
              <a:cxnLst/>
              <a:rect l="l" t="t" r="r" b="b"/>
              <a:pathLst>
                <a:path w="16860" h="10550" extrusionOk="0">
                  <a:moveTo>
                    <a:pt x="13776" y="0"/>
                  </a:moveTo>
                  <a:lnTo>
                    <a:pt x="0" y="8966"/>
                  </a:lnTo>
                  <a:lnTo>
                    <a:pt x="893" y="10549"/>
                  </a:lnTo>
                  <a:lnTo>
                    <a:pt x="15883" y="2941"/>
                  </a:lnTo>
                  <a:lnTo>
                    <a:pt x="16859" y="369"/>
                  </a:lnTo>
                  <a:lnTo>
                    <a:pt x="13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56"/>
            <p:cNvSpPr/>
            <p:nvPr/>
          </p:nvSpPr>
          <p:spPr>
            <a:xfrm>
              <a:off x="6445725" y="1872925"/>
              <a:ext cx="90800" cy="90800"/>
            </a:xfrm>
            <a:custGeom>
              <a:avLst/>
              <a:gdLst/>
              <a:ahLst/>
              <a:cxnLst/>
              <a:rect l="l" t="t" r="r" b="b"/>
              <a:pathLst>
                <a:path w="3632" h="3632" extrusionOk="0">
                  <a:moveTo>
                    <a:pt x="1810" y="0"/>
                  </a:moveTo>
                  <a:cubicBezTo>
                    <a:pt x="810" y="0"/>
                    <a:pt x="1" y="810"/>
                    <a:pt x="1" y="1822"/>
                  </a:cubicBezTo>
                  <a:cubicBezTo>
                    <a:pt x="1" y="2822"/>
                    <a:pt x="810" y="3632"/>
                    <a:pt x="1810" y="3632"/>
                  </a:cubicBezTo>
                  <a:cubicBezTo>
                    <a:pt x="2822" y="3632"/>
                    <a:pt x="3632" y="2822"/>
                    <a:pt x="3632" y="1822"/>
                  </a:cubicBezTo>
                  <a:cubicBezTo>
                    <a:pt x="3632" y="810"/>
                    <a:pt x="2822" y="0"/>
                    <a:pt x="18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56"/>
            <p:cNvSpPr/>
            <p:nvPr/>
          </p:nvSpPr>
          <p:spPr>
            <a:xfrm>
              <a:off x="4370175" y="2501850"/>
              <a:ext cx="16975" cy="535525"/>
            </a:xfrm>
            <a:custGeom>
              <a:avLst/>
              <a:gdLst/>
              <a:ahLst/>
              <a:cxnLst/>
              <a:rect l="l" t="t" r="r" b="b"/>
              <a:pathLst>
                <a:path w="679" h="21421" extrusionOk="0">
                  <a:moveTo>
                    <a:pt x="0" y="1"/>
                  </a:moveTo>
                  <a:lnTo>
                    <a:pt x="0" y="21420"/>
                  </a:lnTo>
                  <a:lnTo>
                    <a:pt x="679" y="21420"/>
                  </a:lnTo>
                  <a:lnTo>
                    <a:pt x="6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56"/>
            <p:cNvSpPr/>
            <p:nvPr/>
          </p:nvSpPr>
          <p:spPr>
            <a:xfrm>
              <a:off x="4381775" y="2501850"/>
              <a:ext cx="5375" cy="535525"/>
            </a:xfrm>
            <a:custGeom>
              <a:avLst/>
              <a:gdLst/>
              <a:ahLst/>
              <a:cxnLst/>
              <a:rect l="l" t="t" r="r" b="b"/>
              <a:pathLst>
                <a:path w="215" h="21421" extrusionOk="0">
                  <a:moveTo>
                    <a:pt x="1" y="1"/>
                  </a:moveTo>
                  <a:lnTo>
                    <a:pt x="1" y="21420"/>
                  </a:lnTo>
                  <a:lnTo>
                    <a:pt x="215" y="21420"/>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56"/>
            <p:cNvSpPr/>
            <p:nvPr/>
          </p:nvSpPr>
          <p:spPr>
            <a:xfrm>
              <a:off x="4364800" y="2250950"/>
              <a:ext cx="105400" cy="238725"/>
            </a:xfrm>
            <a:custGeom>
              <a:avLst/>
              <a:gdLst/>
              <a:ahLst/>
              <a:cxnLst/>
              <a:rect l="l" t="t" r="r" b="b"/>
              <a:pathLst>
                <a:path w="4216" h="9549" extrusionOk="0">
                  <a:moveTo>
                    <a:pt x="3311" y="0"/>
                  </a:moveTo>
                  <a:lnTo>
                    <a:pt x="1" y="8192"/>
                  </a:lnTo>
                  <a:lnTo>
                    <a:pt x="501" y="9549"/>
                  </a:lnTo>
                  <a:lnTo>
                    <a:pt x="1846" y="8632"/>
                  </a:lnTo>
                  <a:lnTo>
                    <a:pt x="4216" y="310"/>
                  </a:lnTo>
                  <a:lnTo>
                    <a:pt x="33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56"/>
            <p:cNvSpPr/>
            <p:nvPr/>
          </p:nvSpPr>
          <p:spPr>
            <a:xfrm>
              <a:off x="4371950" y="2495900"/>
              <a:ext cx="222075" cy="139325"/>
            </a:xfrm>
            <a:custGeom>
              <a:avLst/>
              <a:gdLst/>
              <a:ahLst/>
              <a:cxnLst/>
              <a:rect l="l" t="t" r="r" b="b"/>
              <a:pathLst>
                <a:path w="8883" h="5573" extrusionOk="0">
                  <a:moveTo>
                    <a:pt x="1429" y="1"/>
                  </a:moveTo>
                  <a:lnTo>
                    <a:pt x="1" y="239"/>
                  </a:lnTo>
                  <a:lnTo>
                    <a:pt x="656" y="1739"/>
                  </a:lnTo>
                  <a:lnTo>
                    <a:pt x="8406" y="5573"/>
                  </a:lnTo>
                  <a:lnTo>
                    <a:pt x="8883" y="4751"/>
                  </a:lnTo>
                  <a:lnTo>
                    <a:pt x="14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56"/>
            <p:cNvSpPr/>
            <p:nvPr/>
          </p:nvSpPr>
          <p:spPr>
            <a:xfrm>
              <a:off x="4361525" y="2249750"/>
              <a:ext cx="105700" cy="239050"/>
            </a:xfrm>
            <a:custGeom>
              <a:avLst/>
              <a:gdLst/>
              <a:ahLst/>
              <a:cxnLst/>
              <a:rect l="l" t="t" r="r" b="b"/>
              <a:pathLst>
                <a:path w="4228" h="9562" extrusionOk="0">
                  <a:moveTo>
                    <a:pt x="3323" y="0"/>
                  </a:moveTo>
                  <a:lnTo>
                    <a:pt x="1" y="8204"/>
                  </a:lnTo>
                  <a:lnTo>
                    <a:pt x="513" y="9561"/>
                  </a:lnTo>
                  <a:lnTo>
                    <a:pt x="1858" y="8632"/>
                  </a:lnTo>
                  <a:lnTo>
                    <a:pt x="4228" y="322"/>
                  </a:lnTo>
                  <a:lnTo>
                    <a:pt x="33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56"/>
            <p:cNvSpPr/>
            <p:nvPr/>
          </p:nvSpPr>
          <p:spPr>
            <a:xfrm>
              <a:off x="4373450" y="2491450"/>
              <a:ext cx="222075" cy="139625"/>
            </a:xfrm>
            <a:custGeom>
              <a:avLst/>
              <a:gdLst/>
              <a:ahLst/>
              <a:cxnLst/>
              <a:rect l="l" t="t" r="r" b="b"/>
              <a:pathLst>
                <a:path w="8883" h="5585" extrusionOk="0">
                  <a:moveTo>
                    <a:pt x="1429" y="0"/>
                  </a:moveTo>
                  <a:lnTo>
                    <a:pt x="0" y="250"/>
                  </a:lnTo>
                  <a:lnTo>
                    <a:pt x="655" y="1739"/>
                  </a:lnTo>
                  <a:lnTo>
                    <a:pt x="8406" y="5584"/>
                  </a:lnTo>
                  <a:lnTo>
                    <a:pt x="8882" y="4751"/>
                  </a:lnTo>
                  <a:lnTo>
                    <a:pt x="1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56"/>
            <p:cNvSpPr/>
            <p:nvPr/>
          </p:nvSpPr>
          <p:spPr>
            <a:xfrm>
              <a:off x="4126975" y="2480425"/>
              <a:ext cx="246800" cy="74450"/>
            </a:xfrm>
            <a:custGeom>
              <a:avLst/>
              <a:gdLst/>
              <a:ahLst/>
              <a:cxnLst/>
              <a:rect l="l" t="t" r="r" b="b"/>
              <a:pathLst>
                <a:path w="9872" h="2978" extrusionOk="0">
                  <a:moveTo>
                    <a:pt x="8407" y="1"/>
                  </a:moveTo>
                  <a:lnTo>
                    <a:pt x="1" y="2037"/>
                  </a:lnTo>
                  <a:lnTo>
                    <a:pt x="168" y="2977"/>
                  </a:lnTo>
                  <a:lnTo>
                    <a:pt x="8942" y="1834"/>
                  </a:lnTo>
                  <a:lnTo>
                    <a:pt x="9871" y="727"/>
                  </a:lnTo>
                  <a:lnTo>
                    <a:pt x="84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56"/>
            <p:cNvSpPr/>
            <p:nvPr/>
          </p:nvSpPr>
          <p:spPr>
            <a:xfrm>
              <a:off x="4126400" y="2475375"/>
              <a:ext cx="246775" cy="74425"/>
            </a:xfrm>
            <a:custGeom>
              <a:avLst/>
              <a:gdLst/>
              <a:ahLst/>
              <a:cxnLst/>
              <a:rect l="l" t="t" r="r" b="b"/>
              <a:pathLst>
                <a:path w="9871" h="2977" extrusionOk="0">
                  <a:moveTo>
                    <a:pt x="8406" y="0"/>
                  </a:moveTo>
                  <a:lnTo>
                    <a:pt x="0" y="2036"/>
                  </a:lnTo>
                  <a:lnTo>
                    <a:pt x="167" y="2977"/>
                  </a:lnTo>
                  <a:lnTo>
                    <a:pt x="8930" y="1822"/>
                  </a:lnTo>
                  <a:lnTo>
                    <a:pt x="9870" y="727"/>
                  </a:lnTo>
                  <a:lnTo>
                    <a:pt x="84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56"/>
            <p:cNvSpPr/>
            <p:nvPr/>
          </p:nvSpPr>
          <p:spPr>
            <a:xfrm>
              <a:off x="4351125" y="2469125"/>
              <a:ext cx="47950" cy="47950"/>
            </a:xfrm>
            <a:custGeom>
              <a:avLst/>
              <a:gdLst/>
              <a:ahLst/>
              <a:cxnLst/>
              <a:rect l="l" t="t" r="r" b="b"/>
              <a:pathLst>
                <a:path w="1918" h="1918" extrusionOk="0">
                  <a:moveTo>
                    <a:pt x="965" y="0"/>
                  </a:moveTo>
                  <a:cubicBezTo>
                    <a:pt x="429" y="0"/>
                    <a:pt x="0" y="429"/>
                    <a:pt x="0" y="953"/>
                  </a:cubicBezTo>
                  <a:cubicBezTo>
                    <a:pt x="0" y="1489"/>
                    <a:pt x="429" y="1917"/>
                    <a:pt x="965" y="1917"/>
                  </a:cubicBezTo>
                  <a:cubicBezTo>
                    <a:pt x="1489" y="1917"/>
                    <a:pt x="1917" y="1489"/>
                    <a:pt x="1917" y="953"/>
                  </a:cubicBezTo>
                  <a:cubicBezTo>
                    <a:pt x="1917" y="429"/>
                    <a:pt x="1489"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56"/>
            <p:cNvSpPr/>
            <p:nvPr/>
          </p:nvSpPr>
          <p:spPr>
            <a:xfrm>
              <a:off x="5916800" y="2292325"/>
              <a:ext cx="11625" cy="365225"/>
            </a:xfrm>
            <a:custGeom>
              <a:avLst/>
              <a:gdLst/>
              <a:ahLst/>
              <a:cxnLst/>
              <a:rect l="l" t="t" r="r" b="b"/>
              <a:pathLst>
                <a:path w="465" h="14609" extrusionOk="0">
                  <a:moveTo>
                    <a:pt x="0" y="0"/>
                  </a:moveTo>
                  <a:lnTo>
                    <a:pt x="0" y="14609"/>
                  </a:lnTo>
                  <a:lnTo>
                    <a:pt x="464" y="14609"/>
                  </a:lnTo>
                  <a:lnTo>
                    <a:pt x="4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56"/>
            <p:cNvSpPr/>
            <p:nvPr/>
          </p:nvSpPr>
          <p:spPr>
            <a:xfrm>
              <a:off x="5924525" y="2292325"/>
              <a:ext cx="3900" cy="365225"/>
            </a:xfrm>
            <a:custGeom>
              <a:avLst/>
              <a:gdLst/>
              <a:ahLst/>
              <a:cxnLst/>
              <a:rect l="l" t="t" r="r" b="b"/>
              <a:pathLst>
                <a:path w="156" h="14609" extrusionOk="0">
                  <a:moveTo>
                    <a:pt x="1" y="0"/>
                  </a:moveTo>
                  <a:lnTo>
                    <a:pt x="1" y="14609"/>
                  </a:lnTo>
                  <a:lnTo>
                    <a:pt x="155" y="14609"/>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56"/>
            <p:cNvSpPr/>
            <p:nvPr/>
          </p:nvSpPr>
          <p:spPr>
            <a:xfrm>
              <a:off x="5912925" y="2120875"/>
              <a:ext cx="72050" cy="163125"/>
            </a:xfrm>
            <a:custGeom>
              <a:avLst/>
              <a:gdLst/>
              <a:ahLst/>
              <a:cxnLst/>
              <a:rect l="l" t="t" r="r" b="b"/>
              <a:pathLst>
                <a:path w="2882" h="6525" extrusionOk="0">
                  <a:moveTo>
                    <a:pt x="2263" y="0"/>
                  </a:moveTo>
                  <a:lnTo>
                    <a:pt x="0" y="5596"/>
                  </a:lnTo>
                  <a:lnTo>
                    <a:pt x="346" y="6525"/>
                  </a:lnTo>
                  <a:lnTo>
                    <a:pt x="1274" y="5894"/>
                  </a:lnTo>
                  <a:lnTo>
                    <a:pt x="2882" y="214"/>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56"/>
            <p:cNvSpPr/>
            <p:nvPr/>
          </p:nvSpPr>
          <p:spPr>
            <a:xfrm>
              <a:off x="5917975" y="2288150"/>
              <a:ext cx="151525" cy="95275"/>
            </a:xfrm>
            <a:custGeom>
              <a:avLst/>
              <a:gdLst/>
              <a:ahLst/>
              <a:cxnLst/>
              <a:rect l="l" t="t" r="r" b="b"/>
              <a:pathLst>
                <a:path w="6061" h="3811" extrusionOk="0">
                  <a:moveTo>
                    <a:pt x="977" y="0"/>
                  </a:moveTo>
                  <a:lnTo>
                    <a:pt x="1" y="167"/>
                  </a:lnTo>
                  <a:lnTo>
                    <a:pt x="453" y="1191"/>
                  </a:lnTo>
                  <a:lnTo>
                    <a:pt x="5740" y="3810"/>
                  </a:lnTo>
                  <a:lnTo>
                    <a:pt x="6061" y="3239"/>
                  </a:lnTo>
                  <a:lnTo>
                    <a:pt x="9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56"/>
            <p:cNvSpPr/>
            <p:nvPr/>
          </p:nvSpPr>
          <p:spPr>
            <a:xfrm>
              <a:off x="5910825" y="2120275"/>
              <a:ext cx="72075" cy="162825"/>
            </a:xfrm>
            <a:custGeom>
              <a:avLst/>
              <a:gdLst/>
              <a:ahLst/>
              <a:cxnLst/>
              <a:rect l="l" t="t" r="r" b="b"/>
              <a:pathLst>
                <a:path w="2883" h="6513" extrusionOk="0">
                  <a:moveTo>
                    <a:pt x="2263" y="0"/>
                  </a:moveTo>
                  <a:lnTo>
                    <a:pt x="1" y="5596"/>
                  </a:lnTo>
                  <a:lnTo>
                    <a:pt x="346" y="6513"/>
                  </a:lnTo>
                  <a:lnTo>
                    <a:pt x="1275" y="5894"/>
                  </a:lnTo>
                  <a:lnTo>
                    <a:pt x="2882" y="215"/>
                  </a:lnTo>
                  <a:lnTo>
                    <a:pt x="22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56"/>
            <p:cNvSpPr/>
            <p:nvPr/>
          </p:nvSpPr>
          <p:spPr>
            <a:xfrm>
              <a:off x="5918875" y="2285175"/>
              <a:ext cx="151525" cy="95275"/>
            </a:xfrm>
            <a:custGeom>
              <a:avLst/>
              <a:gdLst/>
              <a:ahLst/>
              <a:cxnLst/>
              <a:rect l="l" t="t" r="r" b="b"/>
              <a:pathLst>
                <a:path w="6061" h="3811" extrusionOk="0">
                  <a:moveTo>
                    <a:pt x="977" y="0"/>
                  </a:moveTo>
                  <a:lnTo>
                    <a:pt x="0" y="167"/>
                  </a:lnTo>
                  <a:lnTo>
                    <a:pt x="453" y="1191"/>
                  </a:lnTo>
                  <a:lnTo>
                    <a:pt x="5739" y="3810"/>
                  </a:lnTo>
                  <a:lnTo>
                    <a:pt x="6061" y="3239"/>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56"/>
            <p:cNvSpPr/>
            <p:nvPr/>
          </p:nvSpPr>
          <p:spPr>
            <a:xfrm>
              <a:off x="5750700" y="2277725"/>
              <a:ext cx="168500" cy="50625"/>
            </a:xfrm>
            <a:custGeom>
              <a:avLst/>
              <a:gdLst/>
              <a:ahLst/>
              <a:cxnLst/>
              <a:rect l="l" t="t" r="r" b="b"/>
              <a:pathLst>
                <a:path w="6740" h="2025" extrusionOk="0">
                  <a:moveTo>
                    <a:pt x="5739" y="1"/>
                  </a:moveTo>
                  <a:lnTo>
                    <a:pt x="0" y="1382"/>
                  </a:lnTo>
                  <a:lnTo>
                    <a:pt x="119" y="2025"/>
                  </a:lnTo>
                  <a:lnTo>
                    <a:pt x="6096" y="1239"/>
                  </a:lnTo>
                  <a:lnTo>
                    <a:pt x="6739" y="489"/>
                  </a:lnTo>
                  <a:lnTo>
                    <a:pt x="5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56"/>
            <p:cNvSpPr/>
            <p:nvPr/>
          </p:nvSpPr>
          <p:spPr>
            <a:xfrm>
              <a:off x="5750400" y="2274150"/>
              <a:ext cx="168200" cy="50625"/>
            </a:xfrm>
            <a:custGeom>
              <a:avLst/>
              <a:gdLst/>
              <a:ahLst/>
              <a:cxnLst/>
              <a:rect l="l" t="t" r="r" b="b"/>
              <a:pathLst>
                <a:path w="6728" h="2025" extrusionOk="0">
                  <a:moveTo>
                    <a:pt x="5739" y="1"/>
                  </a:moveTo>
                  <a:lnTo>
                    <a:pt x="1" y="1382"/>
                  </a:lnTo>
                  <a:lnTo>
                    <a:pt x="108" y="2025"/>
                  </a:lnTo>
                  <a:lnTo>
                    <a:pt x="6097" y="1251"/>
                  </a:lnTo>
                  <a:lnTo>
                    <a:pt x="6728" y="489"/>
                  </a:lnTo>
                  <a:lnTo>
                    <a:pt x="57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56"/>
            <p:cNvSpPr/>
            <p:nvPr/>
          </p:nvSpPr>
          <p:spPr>
            <a:xfrm>
              <a:off x="5903700" y="2270000"/>
              <a:ext cx="32750" cy="32450"/>
            </a:xfrm>
            <a:custGeom>
              <a:avLst/>
              <a:gdLst/>
              <a:ahLst/>
              <a:cxnLst/>
              <a:rect l="l" t="t" r="r" b="b"/>
              <a:pathLst>
                <a:path w="1310" h="1298" extrusionOk="0">
                  <a:moveTo>
                    <a:pt x="655" y="0"/>
                  </a:moveTo>
                  <a:cubicBezTo>
                    <a:pt x="298" y="0"/>
                    <a:pt x="0" y="286"/>
                    <a:pt x="0" y="643"/>
                  </a:cubicBezTo>
                  <a:cubicBezTo>
                    <a:pt x="0" y="1012"/>
                    <a:pt x="298" y="1298"/>
                    <a:pt x="655" y="1298"/>
                  </a:cubicBezTo>
                  <a:cubicBezTo>
                    <a:pt x="1012" y="1298"/>
                    <a:pt x="1310" y="1012"/>
                    <a:pt x="1310" y="643"/>
                  </a:cubicBezTo>
                  <a:cubicBezTo>
                    <a:pt x="1310" y="286"/>
                    <a:pt x="1012" y="0"/>
                    <a:pt x="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56"/>
            <p:cNvSpPr/>
            <p:nvPr/>
          </p:nvSpPr>
          <p:spPr>
            <a:xfrm>
              <a:off x="5400050" y="2039600"/>
              <a:ext cx="23250" cy="728700"/>
            </a:xfrm>
            <a:custGeom>
              <a:avLst/>
              <a:gdLst/>
              <a:ahLst/>
              <a:cxnLst/>
              <a:rect l="l" t="t" r="r" b="b"/>
              <a:pathLst>
                <a:path w="930" h="29148" extrusionOk="0">
                  <a:moveTo>
                    <a:pt x="1" y="1"/>
                  </a:moveTo>
                  <a:lnTo>
                    <a:pt x="1" y="29147"/>
                  </a:lnTo>
                  <a:lnTo>
                    <a:pt x="930" y="29147"/>
                  </a:lnTo>
                  <a:lnTo>
                    <a:pt x="9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56"/>
            <p:cNvSpPr/>
            <p:nvPr/>
          </p:nvSpPr>
          <p:spPr>
            <a:xfrm>
              <a:off x="5417847" y="2039600"/>
              <a:ext cx="7475" cy="728700"/>
            </a:xfrm>
            <a:custGeom>
              <a:avLst/>
              <a:gdLst/>
              <a:ahLst/>
              <a:cxnLst/>
              <a:rect l="l" t="t" r="r" b="b"/>
              <a:pathLst>
                <a:path w="299" h="29148" extrusionOk="0">
                  <a:moveTo>
                    <a:pt x="1" y="1"/>
                  </a:moveTo>
                  <a:lnTo>
                    <a:pt x="1" y="29147"/>
                  </a:lnTo>
                  <a:lnTo>
                    <a:pt x="299" y="29147"/>
                  </a:lnTo>
                  <a:lnTo>
                    <a:pt x="2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56"/>
            <p:cNvSpPr/>
            <p:nvPr/>
          </p:nvSpPr>
          <p:spPr>
            <a:xfrm>
              <a:off x="5198250" y="1783325"/>
              <a:ext cx="213150" cy="283100"/>
            </a:xfrm>
            <a:custGeom>
              <a:avLst/>
              <a:gdLst/>
              <a:ahLst/>
              <a:cxnLst/>
              <a:rect l="l" t="t" r="r" b="b"/>
              <a:pathLst>
                <a:path w="8526" h="11324" extrusionOk="0">
                  <a:moveTo>
                    <a:pt x="1060" y="0"/>
                  </a:moveTo>
                  <a:lnTo>
                    <a:pt x="0" y="762"/>
                  </a:lnTo>
                  <a:lnTo>
                    <a:pt x="6596" y="10835"/>
                  </a:lnTo>
                  <a:lnTo>
                    <a:pt x="8501" y="11323"/>
                  </a:lnTo>
                  <a:lnTo>
                    <a:pt x="8525" y="9097"/>
                  </a:lnTo>
                  <a:lnTo>
                    <a:pt x="10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56"/>
            <p:cNvSpPr/>
            <p:nvPr/>
          </p:nvSpPr>
          <p:spPr>
            <a:xfrm>
              <a:off x="5420300" y="1920850"/>
              <a:ext cx="312275" cy="171750"/>
            </a:xfrm>
            <a:custGeom>
              <a:avLst/>
              <a:gdLst/>
              <a:ahLst/>
              <a:cxnLst/>
              <a:rect l="l" t="t" r="r" b="b"/>
              <a:pathLst>
                <a:path w="12491" h="6870" extrusionOk="0">
                  <a:moveTo>
                    <a:pt x="11931" y="0"/>
                  </a:moveTo>
                  <a:lnTo>
                    <a:pt x="834" y="4655"/>
                  </a:lnTo>
                  <a:lnTo>
                    <a:pt x="0" y="6441"/>
                  </a:lnTo>
                  <a:lnTo>
                    <a:pt x="2191" y="6870"/>
                  </a:lnTo>
                  <a:lnTo>
                    <a:pt x="12490" y="1179"/>
                  </a:lnTo>
                  <a:lnTo>
                    <a:pt x="119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56"/>
            <p:cNvSpPr/>
            <p:nvPr/>
          </p:nvSpPr>
          <p:spPr>
            <a:xfrm>
              <a:off x="5194675" y="1786000"/>
              <a:ext cx="213150" cy="283100"/>
            </a:xfrm>
            <a:custGeom>
              <a:avLst/>
              <a:gdLst/>
              <a:ahLst/>
              <a:cxnLst/>
              <a:rect l="l" t="t" r="r" b="b"/>
              <a:pathLst>
                <a:path w="8526" h="11324" extrusionOk="0">
                  <a:moveTo>
                    <a:pt x="1060" y="1"/>
                  </a:moveTo>
                  <a:lnTo>
                    <a:pt x="1" y="763"/>
                  </a:lnTo>
                  <a:lnTo>
                    <a:pt x="6597" y="10835"/>
                  </a:lnTo>
                  <a:lnTo>
                    <a:pt x="8502" y="11323"/>
                  </a:lnTo>
                  <a:lnTo>
                    <a:pt x="8525" y="9097"/>
                  </a:lnTo>
                  <a:lnTo>
                    <a:pt x="10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56"/>
            <p:cNvSpPr/>
            <p:nvPr/>
          </p:nvSpPr>
          <p:spPr>
            <a:xfrm>
              <a:off x="5416725" y="1915775"/>
              <a:ext cx="312275" cy="171775"/>
            </a:xfrm>
            <a:custGeom>
              <a:avLst/>
              <a:gdLst/>
              <a:ahLst/>
              <a:cxnLst/>
              <a:rect l="l" t="t" r="r" b="b"/>
              <a:pathLst>
                <a:path w="12491" h="6871" extrusionOk="0">
                  <a:moveTo>
                    <a:pt x="11931" y="1"/>
                  </a:moveTo>
                  <a:lnTo>
                    <a:pt x="834" y="4656"/>
                  </a:lnTo>
                  <a:lnTo>
                    <a:pt x="1" y="6442"/>
                  </a:lnTo>
                  <a:lnTo>
                    <a:pt x="2179" y="6871"/>
                  </a:lnTo>
                  <a:lnTo>
                    <a:pt x="12490" y="1179"/>
                  </a:lnTo>
                  <a:lnTo>
                    <a:pt x="119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56"/>
            <p:cNvSpPr/>
            <p:nvPr/>
          </p:nvSpPr>
          <p:spPr>
            <a:xfrm>
              <a:off x="5263125" y="2077400"/>
              <a:ext cx="167625" cy="314950"/>
            </a:xfrm>
            <a:custGeom>
              <a:avLst/>
              <a:gdLst/>
              <a:ahLst/>
              <a:cxnLst/>
              <a:rect l="l" t="t" r="r" b="b"/>
              <a:pathLst>
                <a:path w="6705" h="12598" extrusionOk="0">
                  <a:moveTo>
                    <a:pt x="6192" y="1"/>
                  </a:moveTo>
                  <a:lnTo>
                    <a:pt x="4252" y="1072"/>
                  </a:lnTo>
                  <a:lnTo>
                    <a:pt x="1" y="12050"/>
                  </a:lnTo>
                  <a:lnTo>
                    <a:pt x="1180" y="12598"/>
                  </a:lnTo>
                  <a:lnTo>
                    <a:pt x="6704" y="1894"/>
                  </a:lnTo>
                  <a:lnTo>
                    <a:pt x="61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56"/>
            <p:cNvSpPr/>
            <p:nvPr/>
          </p:nvSpPr>
          <p:spPr>
            <a:xfrm>
              <a:off x="5256875" y="2074125"/>
              <a:ext cx="167625" cy="314950"/>
            </a:xfrm>
            <a:custGeom>
              <a:avLst/>
              <a:gdLst/>
              <a:ahLst/>
              <a:cxnLst/>
              <a:rect l="l" t="t" r="r" b="b"/>
              <a:pathLst>
                <a:path w="6705" h="12598" extrusionOk="0">
                  <a:moveTo>
                    <a:pt x="6192" y="1"/>
                  </a:moveTo>
                  <a:lnTo>
                    <a:pt x="4251" y="1072"/>
                  </a:lnTo>
                  <a:lnTo>
                    <a:pt x="1" y="12050"/>
                  </a:lnTo>
                  <a:lnTo>
                    <a:pt x="1180" y="12598"/>
                  </a:lnTo>
                  <a:lnTo>
                    <a:pt x="6704" y="1894"/>
                  </a:lnTo>
                  <a:lnTo>
                    <a:pt x="61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56"/>
            <p:cNvSpPr/>
            <p:nvPr/>
          </p:nvSpPr>
          <p:spPr>
            <a:xfrm>
              <a:off x="5380125" y="2039000"/>
              <a:ext cx="65200" cy="64925"/>
            </a:xfrm>
            <a:custGeom>
              <a:avLst/>
              <a:gdLst/>
              <a:ahLst/>
              <a:cxnLst/>
              <a:rect l="l" t="t" r="r" b="b"/>
              <a:pathLst>
                <a:path w="2608" h="2597" extrusionOk="0">
                  <a:moveTo>
                    <a:pt x="1310" y="1"/>
                  </a:moveTo>
                  <a:cubicBezTo>
                    <a:pt x="584" y="1"/>
                    <a:pt x="0" y="584"/>
                    <a:pt x="0" y="1299"/>
                  </a:cubicBezTo>
                  <a:cubicBezTo>
                    <a:pt x="0" y="2013"/>
                    <a:pt x="584" y="2596"/>
                    <a:pt x="1310" y="2596"/>
                  </a:cubicBezTo>
                  <a:cubicBezTo>
                    <a:pt x="2024" y="2596"/>
                    <a:pt x="2608" y="2013"/>
                    <a:pt x="2608" y="1299"/>
                  </a:cubicBezTo>
                  <a:cubicBezTo>
                    <a:pt x="2608" y="584"/>
                    <a:pt x="2024" y="1"/>
                    <a:pt x="1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56"/>
            <p:cNvSpPr/>
            <p:nvPr/>
          </p:nvSpPr>
          <p:spPr>
            <a:xfrm>
              <a:off x="7405375" y="3059375"/>
              <a:ext cx="25" cy="25"/>
            </a:xfrm>
            <a:custGeom>
              <a:avLst/>
              <a:gdLst/>
              <a:ahLst/>
              <a:cxnLst/>
              <a:rect l="l" t="t" r="r" b="b"/>
              <a:pathLst>
                <a:path w="1" h="1" extrusionOk="0">
                  <a:moveTo>
                    <a:pt x="0" y="0"/>
                  </a:moveTo>
                  <a:close/>
                </a:path>
              </a:pathLst>
            </a:custGeom>
            <a:solidFill>
              <a:srgbClr val="285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56"/>
            <p:cNvSpPr/>
            <p:nvPr/>
          </p:nvSpPr>
          <p:spPr>
            <a:xfrm>
              <a:off x="4008525" y="3049550"/>
              <a:ext cx="3708800" cy="809200"/>
            </a:xfrm>
            <a:custGeom>
              <a:avLst/>
              <a:gdLst/>
              <a:ahLst/>
              <a:cxnLst/>
              <a:rect l="l" t="t" r="r" b="b"/>
              <a:pathLst>
                <a:path w="148352" h="32368" extrusionOk="0">
                  <a:moveTo>
                    <a:pt x="128403" y="1"/>
                  </a:moveTo>
                  <a:cubicBezTo>
                    <a:pt x="126146" y="1"/>
                    <a:pt x="123944" y="496"/>
                    <a:pt x="122027" y="1780"/>
                  </a:cubicBezTo>
                  <a:cubicBezTo>
                    <a:pt x="113657" y="7400"/>
                    <a:pt x="108359" y="12281"/>
                    <a:pt x="91535" y="12496"/>
                  </a:cubicBezTo>
                  <a:cubicBezTo>
                    <a:pt x="74712" y="12722"/>
                    <a:pt x="55388" y="17187"/>
                    <a:pt x="47780" y="22247"/>
                  </a:cubicBezTo>
                  <a:cubicBezTo>
                    <a:pt x="40803" y="26902"/>
                    <a:pt x="12764" y="26235"/>
                    <a:pt x="0" y="32367"/>
                  </a:cubicBezTo>
                  <a:lnTo>
                    <a:pt x="148352" y="32367"/>
                  </a:lnTo>
                  <a:lnTo>
                    <a:pt x="148352" y="9555"/>
                  </a:lnTo>
                  <a:lnTo>
                    <a:pt x="144221" y="5614"/>
                  </a:lnTo>
                  <a:cubicBezTo>
                    <a:pt x="144221" y="5614"/>
                    <a:pt x="136003" y="1"/>
                    <a:pt x="128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56"/>
            <p:cNvSpPr/>
            <p:nvPr/>
          </p:nvSpPr>
          <p:spPr>
            <a:xfrm>
              <a:off x="1655813" y="3473125"/>
              <a:ext cx="1529975" cy="390550"/>
            </a:xfrm>
            <a:custGeom>
              <a:avLst/>
              <a:gdLst/>
              <a:ahLst/>
              <a:cxnLst/>
              <a:rect l="l" t="t" r="r" b="b"/>
              <a:pathLst>
                <a:path w="61199" h="15622" extrusionOk="0">
                  <a:moveTo>
                    <a:pt x="31147" y="1"/>
                  </a:moveTo>
                  <a:cubicBezTo>
                    <a:pt x="27159" y="1"/>
                    <a:pt x="23753" y="2965"/>
                    <a:pt x="22384" y="7145"/>
                  </a:cubicBezTo>
                  <a:cubicBezTo>
                    <a:pt x="20717" y="5501"/>
                    <a:pt x="18419" y="4489"/>
                    <a:pt x="15895" y="4489"/>
                  </a:cubicBezTo>
                  <a:cubicBezTo>
                    <a:pt x="11311" y="4489"/>
                    <a:pt x="7501" y="7811"/>
                    <a:pt x="6739" y="12181"/>
                  </a:cubicBezTo>
                  <a:cubicBezTo>
                    <a:pt x="6108" y="11871"/>
                    <a:pt x="5418" y="11693"/>
                    <a:pt x="4680" y="11693"/>
                  </a:cubicBezTo>
                  <a:cubicBezTo>
                    <a:pt x="2334" y="11693"/>
                    <a:pt x="393" y="13383"/>
                    <a:pt x="0" y="15622"/>
                  </a:cubicBezTo>
                  <a:lnTo>
                    <a:pt x="61199" y="15622"/>
                  </a:lnTo>
                  <a:cubicBezTo>
                    <a:pt x="61199" y="15610"/>
                    <a:pt x="61199" y="15610"/>
                    <a:pt x="61199" y="15598"/>
                  </a:cubicBezTo>
                  <a:cubicBezTo>
                    <a:pt x="61199" y="11943"/>
                    <a:pt x="58234" y="8978"/>
                    <a:pt x="54579" y="8978"/>
                  </a:cubicBezTo>
                  <a:cubicBezTo>
                    <a:pt x="53650" y="8978"/>
                    <a:pt x="52769" y="9169"/>
                    <a:pt x="51959" y="9514"/>
                  </a:cubicBezTo>
                  <a:cubicBezTo>
                    <a:pt x="50912" y="5716"/>
                    <a:pt x="47435" y="2918"/>
                    <a:pt x="43292" y="2918"/>
                  </a:cubicBezTo>
                  <a:cubicBezTo>
                    <a:pt x="41553" y="2918"/>
                    <a:pt x="39922" y="3430"/>
                    <a:pt x="38541" y="4287"/>
                  </a:cubicBezTo>
                  <a:cubicBezTo>
                    <a:pt x="36827" y="1680"/>
                    <a:pt x="34148" y="1"/>
                    <a:pt x="311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56"/>
            <p:cNvSpPr/>
            <p:nvPr/>
          </p:nvSpPr>
          <p:spPr>
            <a:xfrm>
              <a:off x="5460488" y="3289175"/>
              <a:ext cx="2250625" cy="574500"/>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56"/>
            <p:cNvSpPr/>
            <p:nvPr/>
          </p:nvSpPr>
          <p:spPr>
            <a:xfrm>
              <a:off x="3512313" y="3449600"/>
              <a:ext cx="1621650" cy="414075"/>
            </a:xfrm>
            <a:custGeom>
              <a:avLst/>
              <a:gdLst/>
              <a:ahLst/>
              <a:cxnLst/>
              <a:rect l="l" t="t" r="r" b="b"/>
              <a:pathLst>
                <a:path w="64866" h="16563" extrusionOk="0">
                  <a:moveTo>
                    <a:pt x="33016" y="1"/>
                  </a:moveTo>
                  <a:cubicBezTo>
                    <a:pt x="28790" y="1"/>
                    <a:pt x="25182" y="3144"/>
                    <a:pt x="23729" y="7573"/>
                  </a:cubicBezTo>
                  <a:cubicBezTo>
                    <a:pt x="21955" y="5835"/>
                    <a:pt x="19527" y="4763"/>
                    <a:pt x="16848" y="4763"/>
                  </a:cubicBezTo>
                  <a:cubicBezTo>
                    <a:pt x="11990" y="4763"/>
                    <a:pt x="7954" y="8287"/>
                    <a:pt x="7144" y="12919"/>
                  </a:cubicBezTo>
                  <a:cubicBezTo>
                    <a:pt x="6477" y="12597"/>
                    <a:pt x="5739" y="12395"/>
                    <a:pt x="4953" y="12395"/>
                  </a:cubicBezTo>
                  <a:cubicBezTo>
                    <a:pt x="2477" y="12395"/>
                    <a:pt x="417" y="14193"/>
                    <a:pt x="0" y="16562"/>
                  </a:cubicBezTo>
                  <a:lnTo>
                    <a:pt x="64866" y="16562"/>
                  </a:lnTo>
                  <a:cubicBezTo>
                    <a:pt x="64866" y="16550"/>
                    <a:pt x="64866" y="16550"/>
                    <a:pt x="64866" y="16538"/>
                  </a:cubicBezTo>
                  <a:cubicBezTo>
                    <a:pt x="64866" y="12669"/>
                    <a:pt x="61722" y="9526"/>
                    <a:pt x="57841" y="9526"/>
                  </a:cubicBezTo>
                  <a:cubicBezTo>
                    <a:pt x="56865" y="9526"/>
                    <a:pt x="55924" y="9728"/>
                    <a:pt x="55079" y="10097"/>
                  </a:cubicBezTo>
                  <a:cubicBezTo>
                    <a:pt x="53959" y="6061"/>
                    <a:pt x="50280" y="3108"/>
                    <a:pt x="45887" y="3108"/>
                  </a:cubicBezTo>
                  <a:cubicBezTo>
                    <a:pt x="44041" y="3108"/>
                    <a:pt x="42315" y="3644"/>
                    <a:pt x="40851" y="4549"/>
                  </a:cubicBezTo>
                  <a:cubicBezTo>
                    <a:pt x="39029" y="1787"/>
                    <a:pt x="36195" y="1"/>
                    <a:pt x="330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56"/>
            <p:cNvSpPr/>
            <p:nvPr/>
          </p:nvSpPr>
          <p:spPr>
            <a:xfrm>
              <a:off x="4241588" y="3588925"/>
              <a:ext cx="1076350" cy="274750"/>
            </a:xfrm>
            <a:custGeom>
              <a:avLst/>
              <a:gdLst/>
              <a:ahLst/>
              <a:cxnLst/>
              <a:rect l="l" t="t" r="r" b="b"/>
              <a:pathLst>
                <a:path w="43054" h="10990" extrusionOk="0">
                  <a:moveTo>
                    <a:pt x="21908" y="0"/>
                  </a:moveTo>
                  <a:cubicBezTo>
                    <a:pt x="19110" y="0"/>
                    <a:pt x="16717" y="2084"/>
                    <a:pt x="15753" y="5025"/>
                  </a:cubicBezTo>
                  <a:cubicBezTo>
                    <a:pt x="14574" y="3882"/>
                    <a:pt x="12955" y="3168"/>
                    <a:pt x="11181" y="3168"/>
                  </a:cubicBezTo>
                  <a:cubicBezTo>
                    <a:pt x="7954" y="3168"/>
                    <a:pt x="5275" y="5501"/>
                    <a:pt x="4739" y="8573"/>
                  </a:cubicBezTo>
                  <a:cubicBezTo>
                    <a:pt x="4299" y="8359"/>
                    <a:pt x="3811" y="8228"/>
                    <a:pt x="3287" y="8228"/>
                  </a:cubicBezTo>
                  <a:cubicBezTo>
                    <a:pt x="1632" y="8228"/>
                    <a:pt x="275" y="9418"/>
                    <a:pt x="1" y="10990"/>
                  </a:cubicBezTo>
                  <a:lnTo>
                    <a:pt x="43054" y="10990"/>
                  </a:lnTo>
                  <a:cubicBezTo>
                    <a:pt x="43054" y="10990"/>
                    <a:pt x="43054" y="10990"/>
                    <a:pt x="43054" y="10978"/>
                  </a:cubicBezTo>
                  <a:cubicBezTo>
                    <a:pt x="43054" y="8406"/>
                    <a:pt x="40970" y="6323"/>
                    <a:pt x="38398" y="6323"/>
                  </a:cubicBezTo>
                  <a:cubicBezTo>
                    <a:pt x="37744" y="6323"/>
                    <a:pt x="37124" y="6454"/>
                    <a:pt x="36553" y="6704"/>
                  </a:cubicBezTo>
                  <a:cubicBezTo>
                    <a:pt x="35815" y="4025"/>
                    <a:pt x="33374" y="2060"/>
                    <a:pt x="30457" y="2060"/>
                  </a:cubicBezTo>
                  <a:cubicBezTo>
                    <a:pt x="29231" y="2060"/>
                    <a:pt x="28088" y="2417"/>
                    <a:pt x="27111" y="3025"/>
                  </a:cubicBezTo>
                  <a:cubicBezTo>
                    <a:pt x="25897" y="1191"/>
                    <a:pt x="24028" y="0"/>
                    <a:pt x="219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56"/>
            <p:cNvSpPr/>
            <p:nvPr/>
          </p:nvSpPr>
          <p:spPr>
            <a:xfrm>
              <a:off x="4749063" y="3588900"/>
              <a:ext cx="1076350" cy="274775"/>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56"/>
            <p:cNvSpPr/>
            <p:nvPr/>
          </p:nvSpPr>
          <p:spPr>
            <a:xfrm>
              <a:off x="2647613" y="3588900"/>
              <a:ext cx="1076350" cy="274775"/>
            </a:xfrm>
            <a:custGeom>
              <a:avLst/>
              <a:gdLst/>
              <a:ahLst/>
              <a:cxnLst/>
              <a:rect l="l" t="t" r="r" b="b"/>
              <a:pathLst>
                <a:path w="43054" h="10991" extrusionOk="0">
                  <a:moveTo>
                    <a:pt x="21908" y="1"/>
                  </a:moveTo>
                  <a:cubicBezTo>
                    <a:pt x="19110" y="1"/>
                    <a:pt x="16716" y="2084"/>
                    <a:pt x="15752" y="5025"/>
                  </a:cubicBezTo>
                  <a:cubicBezTo>
                    <a:pt x="14573" y="3882"/>
                    <a:pt x="12954" y="3168"/>
                    <a:pt x="11180" y="3168"/>
                  </a:cubicBezTo>
                  <a:cubicBezTo>
                    <a:pt x="7953" y="3168"/>
                    <a:pt x="5275" y="5502"/>
                    <a:pt x="4739" y="8573"/>
                  </a:cubicBezTo>
                  <a:cubicBezTo>
                    <a:pt x="4298" y="8359"/>
                    <a:pt x="3810" y="8228"/>
                    <a:pt x="3286" y="8228"/>
                  </a:cubicBezTo>
                  <a:cubicBezTo>
                    <a:pt x="1631" y="8228"/>
                    <a:pt x="274" y="9419"/>
                    <a:pt x="0" y="10990"/>
                  </a:cubicBezTo>
                  <a:lnTo>
                    <a:pt x="43053" y="10990"/>
                  </a:lnTo>
                  <a:cubicBezTo>
                    <a:pt x="43053" y="10990"/>
                    <a:pt x="43053" y="10990"/>
                    <a:pt x="43053" y="10978"/>
                  </a:cubicBezTo>
                  <a:cubicBezTo>
                    <a:pt x="43053" y="8407"/>
                    <a:pt x="40970" y="6323"/>
                    <a:pt x="38398" y="6323"/>
                  </a:cubicBezTo>
                  <a:cubicBezTo>
                    <a:pt x="37743" y="6323"/>
                    <a:pt x="37124" y="6454"/>
                    <a:pt x="36552" y="6704"/>
                  </a:cubicBezTo>
                  <a:cubicBezTo>
                    <a:pt x="35814" y="4025"/>
                    <a:pt x="33373" y="2061"/>
                    <a:pt x="30456" y="2061"/>
                  </a:cubicBezTo>
                  <a:cubicBezTo>
                    <a:pt x="29230" y="2061"/>
                    <a:pt x="28087" y="2418"/>
                    <a:pt x="27111" y="3025"/>
                  </a:cubicBezTo>
                  <a:cubicBezTo>
                    <a:pt x="25896" y="1191"/>
                    <a:pt x="24027" y="1"/>
                    <a:pt x="21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23" name="Google Shape;1823;p56"/>
          <p:cNvSpPr/>
          <p:nvPr/>
        </p:nvSpPr>
        <p:spPr>
          <a:xfrm>
            <a:off x="6973809" y="3009601"/>
            <a:ext cx="276306" cy="276611"/>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24" name="Google Shape;1824;p56"/>
          <p:cNvGrpSpPr/>
          <p:nvPr/>
        </p:nvGrpSpPr>
        <p:grpSpPr>
          <a:xfrm>
            <a:off x="7333052" y="3009627"/>
            <a:ext cx="276602" cy="276297"/>
            <a:chOff x="3303268" y="3817349"/>
            <a:chExt cx="346056" cy="345674"/>
          </a:xfrm>
        </p:grpSpPr>
        <p:sp>
          <p:nvSpPr>
            <p:cNvPr id="1825" name="Google Shape;1825;p5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5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5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5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29" name="Google Shape;1829;p56"/>
          <p:cNvGrpSpPr/>
          <p:nvPr/>
        </p:nvGrpSpPr>
        <p:grpSpPr>
          <a:xfrm>
            <a:off x="7692009" y="3009627"/>
            <a:ext cx="276602" cy="276297"/>
            <a:chOff x="3752358" y="3817349"/>
            <a:chExt cx="346056" cy="345674"/>
          </a:xfrm>
        </p:grpSpPr>
        <p:sp>
          <p:nvSpPr>
            <p:cNvPr id="1830" name="Google Shape;1830;p5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5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5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5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34" name="Google Shape;1834;p56"/>
          <p:cNvGrpSpPr/>
          <p:nvPr/>
        </p:nvGrpSpPr>
        <p:grpSpPr>
          <a:xfrm>
            <a:off x="8050966" y="3009627"/>
            <a:ext cx="276577" cy="276297"/>
            <a:chOff x="4201447" y="3817349"/>
            <a:chExt cx="346024" cy="345674"/>
          </a:xfrm>
        </p:grpSpPr>
        <p:sp>
          <p:nvSpPr>
            <p:cNvPr id="1835" name="Google Shape;1835;p5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5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37" name="Google Shape;1837;p56"/>
          <p:cNvGrpSpPr/>
          <p:nvPr/>
        </p:nvGrpSpPr>
        <p:grpSpPr>
          <a:xfrm flipH="1">
            <a:off x="7881339" y="1648681"/>
            <a:ext cx="446222" cy="77476"/>
            <a:chOff x="6146875" y="1767300"/>
            <a:chExt cx="331025" cy="57475"/>
          </a:xfrm>
        </p:grpSpPr>
        <p:sp>
          <p:nvSpPr>
            <p:cNvPr id="1838" name="Google Shape;1838;p56"/>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56"/>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56"/>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Environmental Consulting by Slidesgo">
  <a:themeElements>
    <a:clrScheme name="Simple Light">
      <a:dk1>
        <a:srgbClr val="083603"/>
      </a:dk1>
      <a:lt1>
        <a:srgbClr val="FFFFFF"/>
      </a:lt1>
      <a:dk2>
        <a:srgbClr val="B6D7A8"/>
      </a:dk2>
      <a:lt2>
        <a:srgbClr val="7DBD61"/>
      </a:lt2>
      <a:accent1>
        <a:srgbClr val="E6B8AF"/>
      </a:accent1>
      <a:accent2>
        <a:srgbClr val="F9CB9C"/>
      </a:accent2>
      <a:accent3>
        <a:srgbClr val="F6B26B"/>
      </a:accent3>
      <a:accent4>
        <a:srgbClr val="E69138"/>
      </a:accent4>
      <a:accent5>
        <a:srgbClr val="083603"/>
      </a:accent5>
      <a:accent6>
        <a:srgbClr val="083603"/>
      </a:accent6>
      <a:hlink>
        <a:srgbClr val="08360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216</Words>
  <Application>Microsoft Office PowerPoint</Application>
  <PresentationFormat>Presentación en pantalla (16:9)</PresentationFormat>
  <Paragraphs>15</Paragraphs>
  <Slides>5</Slides>
  <Notes>4</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5</vt:i4>
      </vt:variant>
    </vt:vector>
  </HeadingPairs>
  <TitlesOfParts>
    <vt:vector size="10" baseType="lpstr">
      <vt:lpstr>Oswald</vt:lpstr>
      <vt:lpstr>Arial</vt:lpstr>
      <vt:lpstr>Open Sans</vt:lpstr>
      <vt:lpstr>Environmental Consulting by Slidesgo</vt:lpstr>
      <vt:lpstr>Hoja de cálculo de Microsoft Excel</vt:lpstr>
      <vt:lpstr>EL PROCESO SCRUM</vt:lpstr>
      <vt:lpstr>APLICACIÓN MÓVIL PARA EL CONTROL Y MONITOREO DE HUERTOS HIDROPÓNICOS   “Raíces: Productos Hidropónicos” </vt:lpstr>
      <vt:lpstr>JUSTIFICACION </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Consulting</dc:title>
  <dc:creator>DANIEL</dc:creator>
  <cp:lastModifiedBy>DANIEL</cp:lastModifiedBy>
  <cp:revision>7</cp:revision>
  <dcterms:modified xsi:type="dcterms:W3CDTF">2021-10-02T03:13:01Z</dcterms:modified>
</cp:coreProperties>
</file>