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3"/>
  </p:normalViewPr>
  <p:slideViewPr>
    <p:cSldViewPr snapToGrid="0" snapToObjects="1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1F1E5-CBB8-3542-A5E3-4545C353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A04856-5ED4-CB4A-B829-CB45C0E23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807EA-7EB8-984D-9669-FF495CED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A894A-5B60-BC43-AEAE-7019F6A6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5C379B-2413-EA4E-A512-8B5DEC14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6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8B734-61B7-6147-9D02-AC3C4362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45AB2-40D3-D54F-AF51-691B0742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FCB73-D847-3D4B-9D51-4B243DB5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F63D5-203D-484F-B901-2C462F80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4C96CE-C49A-1747-B3FD-2B41C2E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5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4530F7-E3E2-D942-8E09-51EF74C12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353F00-4AE0-E145-AF85-0B2B998A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FE0174-53E1-F542-8CB6-985EDE03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03217-9DDF-434F-B8CD-7A70CEA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D758C-0243-5C43-8079-352CA942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57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2AB88-3398-8D49-83AE-9AD9295B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E09DF-67D4-814F-8D2F-40512F6D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2CC33-A215-624E-9C9F-A5A368C2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AC9B4F-AABC-2442-AEBA-5EDFE4F4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9D7E40-AFD4-0F4E-BE67-8813433C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3BEDB-147F-FF48-8E8F-198F05E9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82B90E-ACEB-4A4C-8910-7E44B54F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7364E-70FE-504B-B34D-76AFBD6F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231482-D2D1-324D-96B3-AB5331A7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D6B804-3BEB-2F49-B112-051DF573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A60DA-F805-4C48-AB71-A6C3500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5F298-F4D8-774A-81FC-89A25444D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212AB0-9D34-D448-9A3C-87C917CAA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A67267-B123-CD49-B171-9D850F77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0F6289-D39F-E24A-B7A8-65F32715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90C97E-149B-E44C-B51D-2D7BB75D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3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68F46-D2D8-A242-B2C6-975A075E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C012D7-A763-FA4A-B5AE-D3B065089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6D22C6-3865-E049-A71A-41CFF824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4AA2B3-2174-314A-BCA2-AD485B006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3D82FB-C91A-C749-8D96-439A005FE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91A56B-4C86-5E4B-A5AB-A920CE2E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8F2EFA-9215-A343-92AF-5B128E97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0A73FC-2AFE-4B42-974F-DE241B5C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4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0306B-FA50-1046-BF6D-577F2A74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B1CB67-8AA7-FB44-9ED5-93DDBB41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81C2B4-E70B-334F-B8A0-ECACD5F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5F6974-979E-D140-8F1E-ADFF568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98C7FE-76B1-3448-AFE5-A94050EB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BE2E56-A50E-9E4A-88C2-4D3D4DDD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1C9F8-E9EA-214C-BE66-78503AB2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9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25D7-1276-964C-A666-F70BF90D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82D62-F3D2-0042-BCE2-D8CC80FC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198716-FC27-6B46-A581-7DC5B7F6D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F95C4E-6788-2844-B1A5-2F863530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E47B12-8A64-CE4B-926F-9C24ABCA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E48D33-64E6-494D-A827-69718D1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33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D0DDE-6A0A-AF45-913F-3AF00D11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B4452A-C474-3B45-A32B-9AC562307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16183B-5745-AC4E-9B14-B6321A945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6400B4-2636-6E4C-A0EE-1A26845D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10BA2B-473B-544F-9CE2-9EBEB503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8579FB-E98B-6141-8D60-F1F783A6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49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4DCA1A-2AED-134F-AA02-FD01B9C9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60A74E-1976-A545-AFB2-388D6E15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CAF15F-909A-E04D-846C-DE86A5C91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C460-2AD9-AC47-B49F-712B9F679D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C47B9-FA1E-C94E-BF1E-AD0EBF5E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E6B98-8E50-BE44-B64B-D2D70045E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D3412-FAC2-DC4C-994A-E3C0DD7BA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55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B4268287-2283-B243-A6F8-AED924155D7A}"/>
              </a:ext>
            </a:extLst>
          </p:cNvPr>
          <p:cNvGrpSpPr/>
          <p:nvPr/>
        </p:nvGrpSpPr>
        <p:grpSpPr>
          <a:xfrm>
            <a:off x="1728808" y="727416"/>
            <a:ext cx="8734384" cy="5403169"/>
            <a:chOff x="1136327" y="935313"/>
            <a:chExt cx="8734384" cy="5403169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389113FF-A9A3-E94D-BBDF-FA2891FAF4B3}"/>
                </a:ext>
              </a:extLst>
            </p:cNvPr>
            <p:cNvSpPr txBox="1"/>
            <p:nvPr/>
          </p:nvSpPr>
          <p:spPr>
            <a:xfrm>
              <a:off x="8611980" y="1516678"/>
              <a:ext cx="93542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dirty="0"/>
                <a:t>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2E365B8-4B4B-6548-8C19-A77D070E83FE}"/>
                </a:ext>
              </a:extLst>
            </p:cNvPr>
            <p:cNvSpPr/>
            <p:nvPr/>
          </p:nvSpPr>
          <p:spPr>
            <a:xfrm>
              <a:off x="7966973" y="1713081"/>
              <a:ext cx="1800000" cy="21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970497D-AE14-3E4B-A966-F53FB1018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6973" y="1713081"/>
              <a:ext cx="216000" cy="216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A1EE6F-0453-3A4C-BF36-788C2B53A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3338" y="1713081"/>
              <a:ext cx="221360" cy="22136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800BA1-0382-0A49-BF08-D8F736DDA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37966" y="1713081"/>
              <a:ext cx="216000" cy="216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4FA80C-25A7-AA40-B0D4-8F7B9E480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98973" y="1713081"/>
              <a:ext cx="216000" cy="216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D17A48-B1A5-7A4D-801A-650AD85AB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0973" y="1713081"/>
              <a:ext cx="216000" cy="216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680E24-9727-E548-A69E-A152BAB14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8407" y="1713081"/>
              <a:ext cx="216000" cy="216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4750D8-48F9-D74F-A1CF-381DB7376284}"/>
                </a:ext>
              </a:extLst>
            </p:cNvPr>
            <p:cNvSpPr/>
            <p:nvPr/>
          </p:nvSpPr>
          <p:spPr>
            <a:xfrm>
              <a:off x="3751980" y="935313"/>
              <a:ext cx="3600000" cy="360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92D9E-D0CF-A54D-8373-D98818206D64}"/>
                </a:ext>
              </a:extLst>
            </p:cNvPr>
            <p:cNvSpPr/>
            <p:nvPr/>
          </p:nvSpPr>
          <p:spPr>
            <a:xfrm>
              <a:off x="3552285" y="1129755"/>
              <a:ext cx="3600000" cy="360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7560B5-E0AC-294F-92EC-AE3F16EA878A}"/>
                </a:ext>
              </a:extLst>
            </p:cNvPr>
            <p:cNvSpPr/>
            <p:nvPr/>
          </p:nvSpPr>
          <p:spPr>
            <a:xfrm>
              <a:off x="2905902" y="1713081"/>
              <a:ext cx="3600000" cy="360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EE612-4F90-6346-B72E-A01584A7DAEF}"/>
                </a:ext>
              </a:extLst>
            </p:cNvPr>
            <p:cNvSpPr/>
            <p:nvPr/>
          </p:nvSpPr>
          <p:spPr>
            <a:xfrm>
              <a:off x="2700951" y="1907523"/>
              <a:ext cx="3600000" cy="360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BA359F-E1D5-F141-BB8C-B11E7EB7799F}"/>
                </a:ext>
              </a:extLst>
            </p:cNvPr>
            <p:cNvSpPr/>
            <p:nvPr/>
          </p:nvSpPr>
          <p:spPr>
            <a:xfrm>
              <a:off x="2496000" y="2101965"/>
              <a:ext cx="3600000" cy="360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77D74561-3D3F-4B49-97D4-776124165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005" y="4729755"/>
              <a:ext cx="1030015" cy="99849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6A94CC5-2C92-434A-ADD1-CE145E4E2EC2}"/>
                </a:ext>
              </a:extLst>
            </p:cNvPr>
            <p:cNvSpPr txBox="1"/>
            <p:nvPr/>
          </p:nvSpPr>
          <p:spPr>
            <a:xfrm rot="18948769">
              <a:off x="6209323" y="4706505"/>
              <a:ext cx="93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…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DA0B60E-A247-7446-8856-F5C7810D277B}"/>
                </a:ext>
              </a:extLst>
            </p:cNvPr>
            <p:cNvCxnSpPr>
              <a:cxnSpLocks/>
            </p:cNvCxnSpPr>
            <p:nvPr/>
          </p:nvCxnSpPr>
          <p:spPr>
            <a:xfrm>
              <a:off x="2496000" y="5922687"/>
              <a:ext cx="360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AB06B27-9FA0-E046-B726-E20C0CBD16E9}"/>
                </a:ext>
              </a:extLst>
            </p:cNvPr>
            <p:cNvCxnSpPr>
              <a:cxnSpLocks/>
            </p:cNvCxnSpPr>
            <p:nvPr/>
          </p:nvCxnSpPr>
          <p:spPr>
            <a:xfrm>
              <a:off x="2183319" y="2101965"/>
              <a:ext cx="0" cy="360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85493528-4DD3-6E48-B39C-E43771B9FDAB}"/>
                    </a:ext>
                  </a:extLst>
                </p:cNvPr>
                <p:cNvSpPr txBox="1"/>
                <p:nvPr/>
              </p:nvSpPr>
              <p:spPr>
                <a:xfrm>
                  <a:off x="3292262" y="5969150"/>
                  <a:ext cx="2007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=512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85493528-4DD3-6E48-B39C-E43771B9F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262" y="5969150"/>
                  <a:ext cx="200747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71AFE331-83BA-DA4D-8F8E-CC39849FD632}"/>
                    </a:ext>
                  </a:extLst>
                </p:cNvPr>
                <p:cNvSpPr txBox="1"/>
                <p:nvPr/>
              </p:nvSpPr>
              <p:spPr>
                <a:xfrm>
                  <a:off x="1136327" y="3717299"/>
                  <a:ext cx="10364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=512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71AFE331-83BA-DA4D-8F8E-CC39849FD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327" y="3717299"/>
                  <a:ext cx="103648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D451C0DA-0828-464E-8ACB-A4D3220A3773}"/>
                    </a:ext>
                  </a:extLst>
                </p:cNvPr>
                <p:cNvSpPr txBox="1"/>
                <p:nvPr/>
              </p:nvSpPr>
              <p:spPr>
                <a:xfrm rot="18934847">
                  <a:off x="6117078" y="5225637"/>
                  <a:ext cx="20074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=12,13,…28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D451C0DA-0828-464E-8ACB-A4D3220A3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34847">
                  <a:off x="6117078" y="5225637"/>
                  <a:ext cx="20074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F7C43F-E87A-8044-BE84-E360FBE8C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738" y="2821755"/>
              <a:ext cx="216000" cy="21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D30872C-825B-184E-AE69-B4CA9D108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489" y="1821081"/>
              <a:ext cx="2408925" cy="1000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6A74A384-AF2A-F74E-AEE2-9E032733C19D}"/>
                </a:ext>
              </a:extLst>
            </p:cNvPr>
            <p:cNvCxnSpPr>
              <a:cxnSpLocks/>
            </p:cNvCxnSpPr>
            <p:nvPr/>
          </p:nvCxnSpPr>
          <p:spPr>
            <a:xfrm>
              <a:off x="7966973" y="2101965"/>
              <a:ext cx="180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C430C40-F420-8142-B387-85814413617D}"/>
                    </a:ext>
                  </a:extLst>
                </p:cNvPr>
                <p:cNvSpPr txBox="1"/>
                <p:nvPr/>
              </p:nvSpPr>
              <p:spPr>
                <a:xfrm>
                  <a:off x="7863235" y="2107116"/>
                  <a:ext cx="2007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a14:m>
                  <a:r>
                    <a:rPr lang="fr-FR" dirty="0"/>
                    <a:t> channels</a:t>
                  </a:r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C430C40-F420-8142-B387-858144136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235" y="2107116"/>
                  <a:ext cx="200747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FBB65F66-9218-F94B-A139-DE3C0626A0E0}"/>
                    </a:ext>
                  </a:extLst>
                </p:cNvPr>
                <p:cNvSpPr txBox="1"/>
                <p:nvPr/>
              </p:nvSpPr>
              <p:spPr>
                <a:xfrm>
                  <a:off x="3874723" y="2760478"/>
                  <a:ext cx="13710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Voxel </a:t>
                  </a:r>
                  <a14:m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FBB65F66-9218-F94B-A139-DE3C0626A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723" y="2760478"/>
                  <a:ext cx="1371008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835" t="-3571" b="-17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04636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Douzery</dc:creator>
  <cp:lastModifiedBy>Quentin Douzery</cp:lastModifiedBy>
  <cp:revision>8</cp:revision>
  <dcterms:created xsi:type="dcterms:W3CDTF">2021-12-07T09:13:18Z</dcterms:created>
  <dcterms:modified xsi:type="dcterms:W3CDTF">2021-12-07T09:36:30Z</dcterms:modified>
</cp:coreProperties>
</file>