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2" r:id="rId1"/>
  </p:sldMasterIdLst>
  <p:notesMasterIdLst>
    <p:notesMasterId r:id="rId14"/>
  </p:notesMasterIdLst>
  <p:sldIdLst>
    <p:sldId id="256" r:id="rId2"/>
    <p:sldId id="257" r:id="rId3"/>
    <p:sldId id="258" r:id="rId4"/>
    <p:sldId id="270" r:id="rId5"/>
    <p:sldId id="259" r:id="rId6"/>
    <p:sldId id="268" r:id="rId7"/>
    <p:sldId id="269" r:id="rId8"/>
    <p:sldId id="261" r:id="rId9"/>
    <p:sldId id="262" r:id="rId10"/>
    <p:sldId id="263" r:id="rId11"/>
    <p:sldId id="264" r:id="rId12"/>
    <p:sldId id="266" r:id="rId13"/>
  </p:sldIdLst>
  <p:sldSz cx="9144000" cy="5143500" type="screen16x9"/>
  <p:notesSz cx="6858000" cy="9144000"/>
  <p:embeddedFontLst>
    <p:embeddedFont>
      <p:font typeface="Corbel" panose="020B0503020204020204" pitchFamily="34" charset="0"/>
      <p:regular r:id="rId15"/>
      <p:bold r:id="rId16"/>
      <p:italic r:id="rId17"/>
      <p:boldItalic r:id="rId1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1C5DB9-C68C-4AD9-A9B9-60C5491690C5}" v="59" dt="2025-01-08T01:03:00.694"/>
  </p1510:revLst>
</p1510:revInfo>
</file>

<file path=ppt/tableStyles.xml><?xml version="1.0" encoding="utf-8"?>
<a:tblStyleLst xmlns:a="http://schemas.openxmlformats.org/drawingml/2006/main" def="{51A41506-3A7B-4728-A7DB-32396DD53629}">
  <a:tblStyle styleId="{51A41506-3A7B-4728-A7DB-32396DD5362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556" autoAdjust="0"/>
    <p:restoredTop sz="94660"/>
  </p:normalViewPr>
  <p:slideViewPr>
    <p:cSldViewPr snapToGrid="0">
      <p:cViewPr>
        <p:scale>
          <a:sx n="93" d="100"/>
          <a:sy n="93" d="100"/>
        </p:scale>
        <p:origin x="176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Quinton Driggs" userId="6cc1b91a-520a-4031-97d4-fb9da0bab3a2" providerId="ADAL" clId="{F11C5DB9-C68C-4AD9-A9B9-60C5491690C5}"/>
    <pc:docChg chg="undo redo custSel addSld delSld modSld sldOrd modMainMaster">
      <pc:chgData name="Quinton Driggs" userId="6cc1b91a-520a-4031-97d4-fb9da0bab3a2" providerId="ADAL" clId="{F11C5DB9-C68C-4AD9-A9B9-60C5491690C5}" dt="2025-01-08T01:48:41.367" v="3512" actId="2711"/>
      <pc:docMkLst>
        <pc:docMk/>
      </pc:docMkLst>
      <pc:sldChg chg="modSp mod modNotes">
        <pc:chgData name="Quinton Driggs" userId="6cc1b91a-520a-4031-97d4-fb9da0bab3a2" providerId="ADAL" clId="{F11C5DB9-C68C-4AD9-A9B9-60C5491690C5}" dt="2025-01-08T01:48:41.367" v="3512" actId="2711"/>
        <pc:sldMkLst>
          <pc:docMk/>
          <pc:sldMk cId="0" sldId="256"/>
        </pc:sldMkLst>
        <pc:spChg chg="mod">
          <ac:chgData name="Quinton Driggs" userId="6cc1b91a-520a-4031-97d4-fb9da0bab3a2" providerId="ADAL" clId="{F11C5DB9-C68C-4AD9-A9B9-60C5491690C5}" dt="2025-01-08T01:48:33.108" v="3510" actId="1076"/>
          <ac:spMkLst>
            <pc:docMk/>
            <pc:sldMk cId="0" sldId="256"/>
            <ac:spMk id="134" creationId="{00000000-0000-0000-0000-000000000000}"/>
          </ac:spMkLst>
        </pc:spChg>
        <pc:spChg chg="mod">
          <ac:chgData name="Quinton Driggs" userId="6cc1b91a-520a-4031-97d4-fb9da0bab3a2" providerId="ADAL" clId="{F11C5DB9-C68C-4AD9-A9B9-60C5491690C5}" dt="2025-01-08T01:48:41.367" v="3512" actId="2711"/>
          <ac:spMkLst>
            <pc:docMk/>
            <pc:sldMk cId="0" sldId="256"/>
            <ac:spMk id="135" creationId="{00000000-0000-0000-0000-000000000000}"/>
          </ac:spMkLst>
        </pc:spChg>
      </pc:sldChg>
      <pc:sldChg chg="modSp mod">
        <pc:chgData name="Quinton Driggs" userId="6cc1b91a-520a-4031-97d4-fb9da0bab3a2" providerId="ADAL" clId="{F11C5DB9-C68C-4AD9-A9B9-60C5491690C5}" dt="2025-01-08T01:48:24.292" v="3508" actId="2711"/>
        <pc:sldMkLst>
          <pc:docMk/>
          <pc:sldMk cId="0" sldId="257"/>
        </pc:sldMkLst>
        <pc:spChg chg="mod">
          <ac:chgData name="Quinton Driggs" userId="6cc1b91a-520a-4031-97d4-fb9da0bab3a2" providerId="ADAL" clId="{F11C5DB9-C68C-4AD9-A9B9-60C5491690C5}" dt="2025-01-08T01:48:24.292" v="3508" actId="2711"/>
          <ac:spMkLst>
            <pc:docMk/>
            <pc:sldMk cId="0" sldId="257"/>
            <ac:spMk id="140" creationId="{00000000-0000-0000-0000-000000000000}"/>
          </ac:spMkLst>
        </pc:spChg>
        <pc:spChg chg="mod">
          <ac:chgData name="Quinton Driggs" userId="6cc1b91a-520a-4031-97d4-fb9da0bab3a2" providerId="ADAL" clId="{F11C5DB9-C68C-4AD9-A9B9-60C5491690C5}" dt="2025-01-08T01:48:19.672" v="3507" actId="2711"/>
          <ac:spMkLst>
            <pc:docMk/>
            <pc:sldMk cId="0" sldId="257"/>
            <ac:spMk id="141" creationId="{00000000-0000-0000-0000-000000000000}"/>
          </ac:spMkLst>
        </pc:spChg>
      </pc:sldChg>
      <pc:sldChg chg="modSp mod">
        <pc:chgData name="Quinton Driggs" userId="6cc1b91a-520a-4031-97d4-fb9da0bab3a2" providerId="ADAL" clId="{F11C5DB9-C68C-4AD9-A9B9-60C5491690C5}" dt="2025-01-08T01:48:10.665" v="3506" actId="2711"/>
        <pc:sldMkLst>
          <pc:docMk/>
          <pc:sldMk cId="0" sldId="258"/>
        </pc:sldMkLst>
        <pc:spChg chg="mod">
          <ac:chgData name="Quinton Driggs" userId="6cc1b91a-520a-4031-97d4-fb9da0bab3a2" providerId="ADAL" clId="{F11C5DB9-C68C-4AD9-A9B9-60C5491690C5}" dt="2025-01-08T01:48:06.042" v="3505" actId="2711"/>
          <ac:spMkLst>
            <pc:docMk/>
            <pc:sldMk cId="0" sldId="258"/>
            <ac:spMk id="146" creationId="{00000000-0000-0000-0000-000000000000}"/>
          </ac:spMkLst>
        </pc:spChg>
        <pc:spChg chg="mod">
          <ac:chgData name="Quinton Driggs" userId="6cc1b91a-520a-4031-97d4-fb9da0bab3a2" providerId="ADAL" clId="{F11C5DB9-C68C-4AD9-A9B9-60C5491690C5}" dt="2025-01-08T01:48:10.665" v="3506" actId="2711"/>
          <ac:spMkLst>
            <pc:docMk/>
            <pc:sldMk cId="0" sldId="258"/>
            <ac:spMk id="147" creationId="{00000000-0000-0000-0000-000000000000}"/>
          </ac:spMkLst>
        </pc:spChg>
      </pc:sldChg>
      <pc:sldChg chg="addSp delSp modSp mod">
        <pc:chgData name="Quinton Driggs" userId="6cc1b91a-520a-4031-97d4-fb9da0bab3a2" providerId="ADAL" clId="{F11C5DB9-C68C-4AD9-A9B9-60C5491690C5}" dt="2025-01-08T01:47:46.276" v="3503" actId="14100"/>
        <pc:sldMkLst>
          <pc:docMk/>
          <pc:sldMk cId="0" sldId="259"/>
        </pc:sldMkLst>
        <pc:spChg chg="mod">
          <ac:chgData name="Quinton Driggs" userId="6cc1b91a-520a-4031-97d4-fb9da0bab3a2" providerId="ADAL" clId="{F11C5DB9-C68C-4AD9-A9B9-60C5491690C5}" dt="2025-01-08T01:47:15.697" v="3499" actId="2711"/>
          <ac:spMkLst>
            <pc:docMk/>
            <pc:sldMk cId="0" sldId="259"/>
            <ac:spMk id="152" creationId="{00000000-0000-0000-0000-000000000000}"/>
          </ac:spMkLst>
        </pc:spChg>
        <pc:spChg chg="mod">
          <ac:chgData name="Quinton Driggs" userId="6cc1b91a-520a-4031-97d4-fb9da0bab3a2" providerId="ADAL" clId="{F11C5DB9-C68C-4AD9-A9B9-60C5491690C5}" dt="2025-01-08T01:47:46.276" v="3503" actId="14100"/>
          <ac:spMkLst>
            <pc:docMk/>
            <pc:sldMk cId="0" sldId="259"/>
            <ac:spMk id="153" creationId="{00000000-0000-0000-0000-000000000000}"/>
          </ac:spMkLst>
        </pc:spChg>
        <pc:spChg chg="mod">
          <ac:chgData name="Quinton Driggs" userId="6cc1b91a-520a-4031-97d4-fb9da0bab3a2" providerId="ADAL" clId="{F11C5DB9-C68C-4AD9-A9B9-60C5491690C5}" dt="2025-01-08T01:47:42.306" v="3502" actId="2711"/>
          <ac:spMkLst>
            <pc:docMk/>
            <pc:sldMk cId="0" sldId="259"/>
            <ac:spMk id="157" creationId="{00000000-0000-0000-0000-000000000000}"/>
          </ac:spMkLst>
        </pc:spChg>
        <pc:spChg chg="mod">
          <ac:chgData name="Quinton Driggs" userId="6cc1b91a-520a-4031-97d4-fb9da0bab3a2" providerId="ADAL" clId="{F11C5DB9-C68C-4AD9-A9B9-60C5491690C5}" dt="2025-01-08T01:47:33.138" v="3501" actId="2711"/>
          <ac:spMkLst>
            <pc:docMk/>
            <pc:sldMk cId="0" sldId="259"/>
            <ac:spMk id="158" creationId="{00000000-0000-0000-0000-000000000000}"/>
          </ac:spMkLst>
        </pc:spChg>
        <pc:spChg chg="add del mod">
          <ac:chgData name="Quinton Driggs" userId="6cc1b91a-520a-4031-97d4-fb9da0bab3a2" providerId="ADAL" clId="{F11C5DB9-C68C-4AD9-A9B9-60C5491690C5}" dt="2025-01-07T21:45:15.467" v="936" actId="478"/>
          <ac:spMkLst>
            <pc:docMk/>
            <pc:sldMk cId="0" sldId="259"/>
            <ac:spMk id="159" creationId="{00000000-0000-0000-0000-000000000000}"/>
          </ac:spMkLst>
        </pc:spChg>
        <pc:picChg chg="add mod">
          <ac:chgData name="Quinton Driggs" userId="6cc1b91a-520a-4031-97d4-fb9da0bab3a2" providerId="ADAL" clId="{F11C5DB9-C68C-4AD9-A9B9-60C5491690C5}" dt="2025-01-07T21:45:56.188" v="971" actId="1076"/>
          <ac:picMkLst>
            <pc:docMk/>
            <pc:sldMk cId="0" sldId="259"/>
            <ac:picMk id="3" creationId="{FDA6C8B3-83A9-6A9A-D66E-A03FEF190DFE}"/>
          </ac:picMkLst>
        </pc:picChg>
        <pc:picChg chg="add del mod">
          <ac:chgData name="Quinton Driggs" userId="6cc1b91a-520a-4031-97d4-fb9da0bab3a2" providerId="ADAL" clId="{F11C5DB9-C68C-4AD9-A9B9-60C5491690C5}" dt="2025-01-07T21:44:34.271" v="925" actId="22"/>
          <ac:picMkLst>
            <pc:docMk/>
            <pc:sldMk cId="0" sldId="259"/>
            <ac:picMk id="5" creationId="{4CCD8294-059B-975A-3156-10BCBBE331B3}"/>
          </ac:picMkLst>
        </pc:picChg>
        <pc:picChg chg="add mod">
          <ac:chgData name="Quinton Driggs" userId="6cc1b91a-520a-4031-97d4-fb9da0bab3a2" providerId="ADAL" clId="{F11C5DB9-C68C-4AD9-A9B9-60C5491690C5}" dt="2025-01-07T21:46:11.951" v="972" actId="1076"/>
          <ac:picMkLst>
            <pc:docMk/>
            <pc:sldMk cId="0" sldId="259"/>
            <ac:picMk id="7" creationId="{18190B08-4927-4D24-702E-25BB0C2B0104}"/>
          </ac:picMkLst>
        </pc:picChg>
        <pc:picChg chg="del">
          <ac:chgData name="Quinton Driggs" userId="6cc1b91a-520a-4031-97d4-fb9da0bab3a2" providerId="ADAL" clId="{F11C5DB9-C68C-4AD9-A9B9-60C5491690C5}" dt="2025-01-07T21:35:54.380" v="903" actId="478"/>
          <ac:picMkLst>
            <pc:docMk/>
            <pc:sldMk cId="0" sldId="259"/>
            <ac:picMk id="154" creationId="{00000000-0000-0000-0000-000000000000}"/>
          </ac:picMkLst>
        </pc:picChg>
        <pc:picChg chg="add del">
          <ac:chgData name="Quinton Driggs" userId="6cc1b91a-520a-4031-97d4-fb9da0bab3a2" providerId="ADAL" clId="{F11C5DB9-C68C-4AD9-A9B9-60C5491690C5}" dt="2025-01-07T21:44:38.079" v="927" actId="478"/>
          <ac:picMkLst>
            <pc:docMk/>
            <pc:sldMk cId="0" sldId="259"/>
            <ac:picMk id="155" creationId="{00000000-0000-0000-0000-000000000000}"/>
          </ac:picMkLst>
        </pc:picChg>
        <pc:picChg chg="del">
          <ac:chgData name="Quinton Driggs" userId="6cc1b91a-520a-4031-97d4-fb9da0bab3a2" providerId="ADAL" clId="{F11C5DB9-C68C-4AD9-A9B9-60C5491690C5}" dt="2025-01-07T21:45:12.027" v="934" actId="478"/>
          <ac:picMkLst>
            <pc:docMk/>
            <pc:sldMk cId="0" sldId="259"/>
            <ac:picMk id="156" creationId="{00000000-0000-0000-0000-000000000000}"/>
          </ac:picMkLst>
        </pc:picChg>
      </pc:sldChg>
      <pc:sldChg chg="modSp del mod">
        <pc:chgData name="Quinton Driggs" userId="6cc1b91a-520a-4031-97d4-fb9da0bab3a2" providerId="ADAL" clId="{F11C5DB9-C68C-4AD9-A9B9-60C5491690C5}" dt="2025-01-07T22:05:58.540" v="1030" actId="2696"/>
        <pc:sldMkLst>
          <pc:docMk/>
          <pc:sldMk cId="0" sldId="260"/>
        </pc:sldMkLst>
        <pc:spChg chg="mod">
          <ac:chgData name="Quinton Driggs" userId="6cc1b91a-520a-4031-97d4-fb9da0bab3a2" providerId="ADAL" clId="{F11C5DB9-C68C-4AD9-A9B9-60C5491690C5}" dt="2025-01-07T20:57:54.771" v="216" actId="20577"/>
          <ac:spMkLst>
            <pc:docMk/>
            <pc:sldMk cId="0" sldId="260"/>
            <ac:spMk id="164" creationId="{00000000-0000-0000-0000-000000000000}"/>
          </ac:spMkLst>
        </pc:spChg>
      </pc:sldChg>
      <pc:sldChg chg="modSp mod">
        <pc:chgData name="Quinton Driggs" userId="6cc1b91a-520a-4031-97d4-fb9da0bab3a2" providerId="ADAL" clId="{F11C5DB9-C68C-4AD9-A9B9-60C5491690C5}" dt="2025-01-08T01:46:26.874" v="3495" actId="2711"/>
        <pc:sldMkLst>
          <pc:docMk/>
          <pc:sldMk cId="0" sldId="261"/>
        </pc:sldMkLst>
        <pc:spChg chg="mod">
          <ac:chgData name="Quinton Driggs" userId="6cc1b91a-520a-4031-97d4-fb9da0bab3a2" providerId="ADAL" clId="{F11C5DB9-C68C-4AD9-A9B9-60C5491690C5}" dt="2025-01-08T01:46:26.874" v="3495" actId="2711"/>
          <ac:spMkLst>
            <pc:docMk/>
            <pc:sldMk cId="0" sldId="261"/>
            <ac:spMk id="170" creationId="{00000000-0000-0000-0000-000000000000}"/>
          </ac:spMkLst>
        </pc:spChg>
        <pc:picChg chg="mod">
          <ac:chgData name="Quinton Driggs" userId="6cc1b91a-520a-4031-97d4-fb9da0bab3a2" providerId="ADAL" clId="{F11C5DB9-C68C-4AD9-A9B9-60C5491690C5}" dt="2025-01-08T00:54:12.179" v="3205" actId="1076"/>
          <ac:picMkLst>
            <pc:docMk/>
            <pc:sldMk cId="0" sldId="261"/>
            <ac:picMk id="171" creationId="{00000000-0000-0000-0000-000000000000}"/>
          </ac:picMkLst>
        </pc:picChg>
      </pc:sldChg>
      <pc:sldChg chg="modSp mod modNotes">
        <pc:chgData name="Quinton Driggs" userId="6cc1b91a-520a-4031-97d4-fb9da0bab3a2" providerId="ADAL" clId="{F11C5DB9-C68C-4AD9-A9B9-60C5491690C5}" dt="2025-01-08T01:29:32.554" v="3455" actId="20577"/>
        <pc:sldMkLst>
          <pc:docMk/>
          <pc:sldMk cId="0" sldId="262"/>
        </pc:sldMkLst>
        <pc:spChg chg="mod">
          <ac:chgData name="Quinton Driggs" userId="6cc1b91a-520a-4031-97d4-fb9da0bab3a2" providerId="ADAL" clId="{F11C5DB9-C68C-4AD9-A9B9-60C5491690C5}" dt="2025-01-08T01:29:32.554" v="3455" actId="20577"/>
          <ac:spMkLst>
            <pc:docMk/>
            <pc:sldMk cId="0" sldId="262"/>
            <ac:spMk id="176" creationId="{00000000-0000-0000-0000-000000000000}"/>
          </ac:spMkLst>
        </pc:spChg>
      </pc:sldChg>
      <pc:sldChg chg="modSp mod modNotes">
        <pc:chgData name="Quinton Driggs" userId="6cc1b91a-520a-4031-97d4-fb9da0bab3a2" providerId="ADAL" clId="{F11C5DB9-C68C-4AD9-A9B9-60C5491690C5}" dt="2025-01-08T00:55:21.658" v="3234" actId="20577"/>
        <pc:sldMkLst>
          <pc:docMk/>
          <pc:sldMk cId="0" sldId="263"/>
        </pc:sldMkLst>
        <pc:spChg chg="mod">
          <ac:chgData name="Quinton Driggs" userId="6cc1b91a-520a-4031-97d4-fb9da0bab3a2" providerId="ADAL" clId="{F11C5DB9-C68C-4AD9-A9B9-60C5491690C5}" dt="2025-01-07T23:19:16.987" v="2814"/>
          <ac:spMkLst>
            <pc:docMk/>
            <pc:sldMk cId="0" sldId="263"/>
            <ac:spMk id="182" creationId="{00000000-0000-0000-0000-000000000000}"/>
          </ac:spMkLst>
        </pc:spChg>
        <pc:spChg chg="mod">
          <ac:chgData name="Quinton Driggs" userId="6cc1b91a-520a-4031-97d4-fb9da0bab3a2" providerId="ADAL" clId="{F11C5DB9-C68C-4AD9-A9B9-60C5491690C5}" dt="2025-01-08T00:55:21.658" v="3234" actId="20577"/>
          <ac:spMkLst>
            <pc:docMk/>
            <pc:sldMk cId="0" sldId="263"/>
            <ac:spMk id="183" creationId="{00000000-0000-0000-0000-000000000000}"/>
          </ac:spMkLst>
        </pc:spChg>
      </pc:sldChg>
      <pc:sldChg chg="addSp delSp modSp mod">
        <pc:chgData name="Quinton Driggs" userId="6cc1b91a-520a-4031-97d4-fb9da0bab3a2" providerId="ADAL" clId="{F11C5DB9-C68C-4AD9-A9B9-60C5491690C5}" dt="2025-01-08T01:46:14.194" v="3494" actId="1076"/>
        <pc:sldMkLst>
          <pc:docMk/>
          <pc:sldMk cId="0" sldId="264"/>
        </pc:sldMkLst>
        <pc:spChg chg="add del mod">
          <ac:chgData name="Quinton Driggs" userId="6cc1b91a-520a-4031-97d4-fb9da0bab3a2" providerId="ADAL" clId="{F11C5DB9-C68C-4AD9-A9B9-60C5491690C5}" dt="2025-01-07T23:21:58.095" v="2835" actId="478"/>
          <ac:spMkLst>
            <pc:docMk/>
            <pc:sldMk cId="0" sldId="264"/>
            <ac:spMk id="3" creationId="{4880C87F-6797-B80C-AB8B-58383C134E37}"/>
          </ac:spMkLst>
        </pc:spChg>
        <pc:spChg chg="mod">
          <ac:chgData name="Quinton Driggs" userId="6cc1b91a-520a-4031-97d4-fb9da0bab3a2" providerId="ADAL" clId="{F11C5DB9-C68C-4AD9-A9B9-60C5491690C5}" dt="2025-01-08T01:46:14.194" v="3494" actId="1076"/>
          <ac:spMkLst>
            <pc:docMk/>
            <pc:sldMk cId="0" sldId="264"/>
            <ac:spMk id="188" creationId="{00000000-0000-0000-0000-000000000000}"/>
          </ac:spMkLst>
        </pc:spChg>
        <pc:spChg chg="del mod">
          <ac:chgData name="Quinton Driggs" userId="6cc1b91a-520a-4031-97d4-fb9da0bab3a2" providerId="ADAL" clId="{F11C5DB9-C68C-4AD9-A9B9-60C5491690C5}" dt="2025-01-07T23:21:55.384" v="2834" actId="478"/>
          <ac:spMkLst>
            <pc:docMk/>
            <pc:sldMk cId="0" sldId="264"/>
            <ac:spMk id="189" creationId="{00000000-0000-0000-0000-000000000000}"/>
          </ac:spMkLst>
        </pc:spChg>
        <pc:graphicFrameChg chg="mod modGraphic">
          <ac:chgData name="Quinton Driggs" userId="6cc1b91a-520a-4031-97d4-fb9da0bab3a2" providerId="ADAL" clId="{F11C5DB9-C68C-4AD9-A9B9-60C5491690C5}" dt="2025-01-08T01:31:46.440" v="3462" actId="207"/>
          <ac:graphicFrameMkLst>
            <pc:docMk/>
            <pc:sldMk cId="0" sldId="264"/>
            <ac:graphicFrameMk id="190" creationId="{00000000-0000-0000-0000-000000000000}"/>
          </ac:graphicFrameMkLst>
        </pc:graphicFrameChg>
      </pc:sldChg>
      <pc:sldChg chg="del">
        <pc:chgData name="Quinton Driggs" userId="6cc1b91a-520a-4031-97d4-fb9da0bab3a2" providerId="ADAL" clId="{F11C5DB9-C68C-4AD9-A9B9-60C5491690C5}" dt="2025-01-07T17:04:25.054" v="182" actId="2696"/>
        <pc:sldMkLst>
          <pc:docMk/>
          <pc:sldMk cId="0" sldId="265"/>
        </pc:sldMkLst>
      </pc:sldChg>
      <pc:sldChg chg="addSp delSp modSp mod">
        <pc:chgData name="Quinton Driggs" userId="6cc1b91a-520a-4031-97d4-fb9da0bab3a2" providerId="ADAL" clId="{F11C5DB9-C68C-4AD9-A9B9-60C5491690C5}" dt="2025-01-08T01:32:26.670" v="3493" actId="207"/>
        <pc:sldMkLst>
          <pc:docMk/>
          <pc:sldMk cId="0" sldId="266"/>
        </pc:sldMkLst>
        <pc:spChg chg="add del mod">
          <ac:chgData name="Quinton Driggs" userId="6cc1b91a-520a-4031-97d4-fb9da0bab3a2" providerId="ADAL" clId="{F11C5DB9-C68C-4AD9-A9B9-60C5491690C5}" dt="2025-01-07T22:56:36.226" v="2756" actId="478"/>
          <ac:spMkLst>
            <pc:docMk/>
            <pc:sldMk cId="0" sldId="266"/>
            <ac:spMk id="4" creationId="{5C4868DE-6408-6B33-029E-456077BDA1BF}"/>
          </ac:spMkLst>
        </pc:spChg>
        <pc:spChg chg="add mod">
          <ac:chgData name="Quinton Driggs" userId="6cc1b91a-520a-4031-97d4-fb9da0bab3a2" providerId="ADAL" clId="{F11C5DB9-C68C-4AD9-A9B9-60C5491690C5}" dt="2025-01-08T01:04:25.641" v="3416" actId="2711"/>
          <ac:spMkLst>
            <pc:docMk/>
            <pc:sldMk cId="0" sldId="266"/>
            <ac:spMk id="5" creationId="{918D6B66-8F13-B473-D8DF-99C6E97ADAF9}"/>
          </ac:spMkLst>
        </pc:spChg>
        <pc:spChg chg="mod">
          <ac:chgData name="Quinton Driggs" userId="6cc1b91a-520a-4031-97d4-fb9da0bab3a2" providerId="ADAL" clId="{F11C5DB9-C68C-4AD9-A9B9-60C5491690C5}" dt="2025-01-08T01:04:25.641" v="3416" actId="2711"/>
          <ac:spMkLst>
            <pc:docMk/>
            <pc:sldMk cId="0" sldId="266"/>
            <ac:spMk id="201" creationId="{00000000-0000-0000-0000-000000000000}"/>
          </ac:spMkLst>
        </pc:spChg>
        <pc:spChg chg="del mod">
          <ac:chgData name="Quinton Driggs" userId="6cc1b91a-520a-4031-97d4-fb9da0bab3a2" providerId="ADAL" clId="{F11C5DB9-C68C-4AD9-A9B9-60C5491690C5}" dt="2025-01-07T22:56:33.090" v="2755" actId="478"/>
          <ac:spMkLst>
            <pc:docMk/>
            <pc:sldMk cId="0" sldId="266"/>
            <ac:spMk id="202" creationId="{00000000-0000-0000-0000-000000000000}"/>
          </ac:spMkLst>
        </pc:spChg>
        <pc:graphicFrameChg chg="add mod modGraphic">
          <ac:chgData name="Quinton Driggs" userId="6cc1b91a-520a-4031-97d4-fb9da0bab3a2" providerId="ADAL" clId="{F11C5DB9-C68C-4AD9-A9B9-60C5491690C5}" dt="2025-01-08T01:32:26.670" v="3493" actId="207"/>
          <ac:graphicFrameMkLst>
            <pc:docMk/>
            <pc:sldMk cId="0" sldId="266"/>
            <ac:graphicFrameMk id="2" creationId="{0AA64DA3-5FC8-1D95-25E6-AB92FBD131C2}"/>
          </ac:graphicFrameMkLst>
        </pc:graphicFrameChg>
      </pc:sldChg>
      <pc:sldChg chg="modSp new del mod ord">
        <pc:chgData name="Quinton Driggs" userId="6cc1b91a-520a-4031-97d4-fb9da0bab3a2" providerId="ADAL" clId="{F11C5DB9-C68C-4AD9-A9B9-60C5491690C5}" dt="2025-01-07T22:13:29.563" v="1708" actId="2696"/>
        <pc:sldMkLst>
          <pc:docMk/>
          <pc:sldMk cId="3855373920" sldId="267"/>
        </pc:sldMkLst>
        <pc:spChg chg="mod">
          <ac:chgData name="Quinton Driggs" userId="6cc1b91a-520a-4031-97d4-fb9da0bab3a2" providerId="ADAL" clId="{F11C5DB9-C68C-4AD9-A9B9-60C5491690C5}" dt="2025-01-07T21:17:10.190" v="291" actId="27636"/>
          <ac:spMkLst>
            <pc:docMk/>
            <pc:sldMk cId="3855373920" sldId="267"/>
            <ac:spMk id="2" creationId="{617B0AEE-5C0A-8AA6-5DD3-BDFB3D2E526E}"/>
          </ac:spMkLst>
        </pc:spChg>
        <pc:spChg chg="mod">
          <ac:chgData name="Quinton Driggs" userId="6cc1b91a-520a-4031-97d4-fb9da0bab3a2" providerId="ADAL" clId="{F11C5DB9-C68C-4AD9-A9B9-60C5491690C5}" dt="2025-01-07T21:21:38.509" v="902" actId="27636"/>
          <ac:spMkLst>
            <pc:docMk/>
            <pc:sldMk cId="3855373920" sldId="267"/>
            <ac:spMk id="3" creationId="{512616DB-A7C8-EE58-1578-4A4A7E9DF080}"/>
          </ac:spMkLst>
        </pc:spChg>
      </pc:sldChg>
      <pc:sldChg chg="modSp new mod">
        <pc:chgData name="Quinton Driggs" userId="6cc1b91a-520a-4031-97d4-fb9da0bab3a2" providerId="ADAL" clId="{F11C5DB9-C68C-4AD9-A9B9-60C5491690C5}" dt="2025-01-08T01:46:52.277" v="3498" actId="2711"/>
        <pc:sldMkLst>
          <pc:docMk/>
          <pc:sldMk cId="115568894" sldId="268"/>
        </pc:sldMkLst>
        <pc:spChg chg="mod">
          <ac:chgData name="Quinton Driggs" userId="6cc1b91a-520a-4031-97d4-fb9da0bab3a2" providerId="ADAL" clId="{F11C5DB9-C68C-4AD9-A9B9-60C5491690C5}" dt="2025-01-08T01:46:47.118" v="3497" actId="2711"/>
          <ac:spMkLst>
            <pc:docMk/>
            <pc:sldMk cId="115568894" sldId="268"/>
            <ac:spMk id="2" creationId="{F7D6872F-A513-39F3-BBB3-4F37326E2C30}"/>
          </ac:spMkLst>
        </pc:spChg>
        <pc:spChg chg="mod">
          <ac:chgData name="Quinton Driggs" userId="6cc1b91a-520a-4031-97d4-fb9da0bab3a2" providerId="ADAL" clId="{F11C5DB9-C68C-4AD9-A9B9-60C5491690C5}" dt="2025-01-08T01:46:52.277" v="3498" actId="2711"/>
          <ac:spMkLst>
            <pc:docMk/>
            <pc:sldMk cId="115568894" sldId="268"/>
            <ac:spMk id="3" creationId="{E37BC773-90DE-0058-FB56-684A4D9D7623}"/>
          </ac:spMkLst>
        </pc:spChg>
      </pc:sldChg>
      <pc:sldChg chg="modSp new mod">
        <pc:chgData name="Quinton Driggs" userId="6cc1b91a-520a-4031-97d4-fb9da0bab3a2" providerId="ADAL" clId="{F11C5DB9-C68C-4AD9-A9B9-60C5491690C5}" dt="2025-01-08T01:46:36.479" v="3496" actId="2711"/>
        <pc:sldMkLst>
          <pc:docMk/>
          <pc:sldMk cId="3082504069" sldId="269"/>
        </pc:sldMkLst>
        <pc:spChg chg="mod">
          <ac:chgData name="Quinton Driggs" userId="6cc1b91a-520a-4031-97d4-fb9da0bab3a2" providerId="ADAL" clId="{F11C5DB9-C68C-4AD9-A9B9-60C5491690C5}" dt="2025-01-08T01:46:36.479" v="3496" actId="2711"/>
          <ac:spMkLst>
            <pc:docMk/>
            <pc:sldMk cId="3082504069" sldId="269"/>
            <ac:spMk id="2" creationId="{EF30C3B7-738F-7DD8-2E8A-CACDA1ED6E7B}"/>
          </ac:spMkLst>
        </pc:spChg>
        <pc:spChg chg="mod">
          <ac:chgData name="Quinton Driggs" userId="6cc1b91a-520a-4031-97d4-fb9da0bab3a2" providerId="ADAL" clId="{F11C5DB9-C68C-4AD9-A9B9-60C5491690C5}" dt="2025-01-08T01:46:36.479" v="3496" actId="2711"/>
          <ac:spMkLst>
            <pc:docMk/>
            <pc:sldMk cId="3082504069" sldId="269"/>
            <ac:spMk id="3" creationId="{902AAA71-273D-E4F8-1207-B6F79655A5B3}"/>
          </ac:spMkLst>
        </pc:spChg>
      </pc:sldChg>
      <pc:sldChg chg="addSp delSp modSp new mod">
        <pc:chgData name="Quinton Driggs" userId="6cc1b91a-520a-4031-97d4-fb9da0bab3a2" providerId="ADAL" clId="{F11C5DB9-C68C-4AD9-A9B9-60C5491690C5}" dt="2025-01-08T01:47:55.717" v="3504" actId="2711"/>
        <pc:sldMkLst>
          <pc:docMk/>
          <pc:sldMk cId="4197495823" sldId="270"/>
        </pc:sldMkLst>
        <pc:spChg chg="mod">
          <ac:chgData name="Quinton Driggs" userId="6cc1b91a-520a-4031-97d4-fb9da0bab3a2" providerId="ADAL" clId="{F11C5DB9-C68C-4AD9-A9B9-60C5491690C5}" dt="2025-01-08T01:47:55.717" v="3504" actId="2711"/>
          <ac:spMkLst>
            <pc:docMk/>
            <pc:sldMk cId="4197495823" sldId="270"/>
            <ac:spMk id="2" creationId="{CFB378E0-9650-203C-BF41-8F7BC0E84996}"/>
          </ac:spMkLst>
        </pc:spChg>
        <pc:spChg chg="del mod">
          <ac:chgData name="Quinton Driggs" userId="6cc1b91a-520a-4031-97d4-fb9da0bab3a2" providerId="ADAL" clId="{F11C5DB9-C68C-4AD9-A9B9-60C5491690C5}" dt="2025-01-07T22:52:08.813" v="2695" actId="478"/>
          <ac:spMkLst>
            <pc:docMk/>
            <pc:sldMk cId="4197495823" sldId="270"/>
            <ac:spMk id="3" creationId="{1DFA2CB9-F2F5-2492-03C8-1EC96C58680C}"/>
          </ac:spMkLst>
        </pc:spChg>
        <pc:spChg chg="add del mod">
          <ac:chgData name="Quinton Driggs" userId="6cc1b91a-520a-4031-97d4-fb9da0bab3a2" providerId="ADAL" clId="{F11C5DB9-C68C-4AD9-A9B9-60C5491690C5}" dt="2025-01-07T22:52:16.176" v="2696" actId="478"/>
          <ac:spMkLst>
            <pc:docMk/>
            <pc:sldMk cId="4197495823" sldId="270"/>
            <ac:spMk id="8" creationId="{7144952C-9BF0-6391-0682-BBA79C848311}"/>
          </ac:spMkLst>
        </pc:spChg>
        <pc:graphicFrameChg chg="add mod modGraphic">
          <ac:chgData name="Quinton Driggs" userId="6cc1b91a-520a-4031-97d4-fb9da0bab3a2" providerId="ADAL" clId="{F11C5DB9-C68C-4AD9-A9B9-60C5491690C5}" dt="2025-01-08T01:31:18.765" v="3459" actId="403"/>
          <ac:graphicFrameMkLst>
            <pc:docMk/>
            <pc:sldMk cId="4197495823" sldId="270"/>
            <ac:graphicFrameMk id="4" creationId="{C6E0C651-74A1-2DD2-B248-7AF9E627DD4F}"/>
          </ac:graphicFrameMkLst>
        </pc:graphicFrameChg>
        <pc:graphicFrameChg chg="add del mod">
          <ac:chgData name="Quinton Driggs" userId="6cc1b91a-520a-4031-97d4-fb9da0bab3a2" providerId="ADAL" clId="{F11C5DB9-C68C-4AD9-A9B9-60C5491690C5}" dt="2025-01-07T22:47:57.138" v="2608" actId="478"/>
          <ac:graphicFrameMkLst>
            <pc:docMk/>
            <pc:sldMk cId="4197495823" sldId="270"/>
            <ac:graphicFrameMk id="5" creationId="{5451C37D-B82D-0BB9-5798-BAF7F31BD00F}"/>
          </ac:graphicFrameMkLst>
        </pc:graphicFrameChg>
        <pc:graphicFrameChg chg="add del mod">
          <ac:chgData name="Quinton Driggs" userId="6cc1b91a-520a-4031-97d4-fb9da0bab3a2" providerId="ADAL" clId="{F11C5DB9-C68C-4AD9-A9B9-60C5491690C5}" dt="2025-01-07T22:48:26.363" v="2613" actId="478"/>
          <ac:graphicFrameMkLst>
            <pc:docMk/>
            <pc:sldMk cId="4197495823" sldId="270"/>
            <ac:graphicFrameMk id="6" creationId="{E13E0261-F893-7073-DDCB-AF81EBFE9834}"/>
          </ac:graphicFrameMkLst>
        </pc:graphicFrameChg>
      </pc:sldChg>
      <pc:sldMasterChg chg="modSldLayout">
        <pc:chgData name="Quinton Driggs" userId="6cc1b91a-520a-4031-97d4-fb9da0bab3a2" providerId="ADAL" clId="{F11C5DB9-C68C-4AD9-A9B9-60C5491690C5}" dt="2025-01-07T23:18:42.786" v="2805"/>
        <pc:sldMasterMkLst>
          <pc:docMk/>
          <pc:sldMasterMk cId="2919239779" sldId="2147483660"/>
        </pc:sldMasterMkLst>
        <pc:sldLayoutChg chg="delSp">
          <pc:chgData name="Quinton Driggs" userId="6cc1b91a-520a-4031-97d4-fb9da0bab3a2" providerId="ADAL" clId="{F11C5DB9-C68C-4AD9-A9B9-60C5491690C5}" dt="2025-01-07T23:18:42.786" v="2805"/>
          <pc:sldLayoutMkLst>
            <pc:docMk/>
            <pc:sldMasterMk cId="2919239779" sldId="2147483660"/>
            <pc:sldLayoutMk cId="1671932120" sldId="2147483678"/>
          </pc:sldLayoutMkLst>
          <pc:grpChg chg="del">
            <ac:chgData name="Quinton Driggs" userId="6cc1b91a-520a-4031-97d4-fb9da0bab3a2" providerId="ADAL" clId="{F11C5DB9-C68C-4AD9-A9B9-60C5491690C5}" dt="2025-01-07T23:18:42.786" v="2805"/>
            <ac:grpSpMkLst>
              <pc:docMk/>
              <pc:sldMasterMk cId="2919239779" sldId="2147483660"/>
              <pc:sldLayoutMk cId="1671932120" sldId="2147483678"/>
              <ac:grpSpMk id="42" creationId="{00000000-0000-0000-0000-000000000000}"/>
            </ac:grpSpMkLst>
          </pc:gr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ff352a859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ff352a859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d1d17a84a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d1d17a84a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d1d17a84a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d1d17a84a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d1d17a84ac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d1d17a84ac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d1d17a84a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d1d17a84ac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d1e1fb665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d1e1fb665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d1d17a84ac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d1d17a84ac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d1d17a84ac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d1d17a84ac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409575" y="-3572"/>
            <a:ext cx="3761184" cy="5147072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6301" y="1035052"/>
            <a:ext cx="6430967" cy="1962149"/>
          </a:xfrm>
        </p:spPr>
        <p:txBody>
          <a:bodyPr anchor="b">
            <a:normAutofit/>
          </a:bodyPr>
          <a:lstStyle>
            <a:lvl1pPr algn="r">
              <a:defRPr sz="45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86533" y="2997200"/>
            <a:ext cx="5240734" cy="1041401"/>
          </a:xfrm>
        </p:spPr>
        <p:txBody>
          <a:bodyPr anchor="t">
            <a:normAutofit/>
          </a:bodyPr>
          <a:lstStyle>
            <a:lvl1pPr marL="0" indent="0" algn="r">
              <a:buNone/>
              <a:defRPr sz="1575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99309" y="4412457"/>
            <a:ext cx="3243033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6978292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3549649"/>
            <a:ext cx="7514033" cy="425054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509" y="699084"/>
            <a:ext cx="6169458" cy="2373732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234" y="3974702"/>
            <a:ext cx="7514033" cy="370284"/>
          </a:xfrm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3067552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5" y="514350"/>
            <a:ext cx="7514033" cy="2286000"/>
          </a:xfrm>
        </p:spPr>
        <p:txBody>
          <a:bodyPr anchor="ctr">
            <a:normAutofit/>
          </a:bodyPr>
          <a:lstStyle>
            <a:lvl1pPr algn="ctr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257550"/>
            <a:ext cx="7514035" cy="10858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5265623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198959" y="6472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0069" y="2114549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6159" y="514351"/>
            <a:ext cx="6742509" cy="2057399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827609" y="2571749"/>
            <a:ext cx="6399611" cy="28575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35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257550"/>
            <a:ext cx="7514033" cy="10858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8296237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5" y="2481436"/>
            <a:ext cx="7514032" cy="1101600"/>
          </a:xfrm>
        </p:spPr>
        <p:txBody>
          <a:bodyPr anchor="b">
            <a:normAutofit/>
          </a:bodyPr>
          <a:lstStyle>
            <a:lvl1pPr algn="r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583036"/>
            <a:ext cx="7514033" cy="645300"/>
          </a:xfrm>
        </p:spPr>
        <p:txBody>
          <a:bodyPr anchor="t">
            <a:normAutofit/>
          </a:bodyPr>
          <a:lstStyle>
            <a:lvl1pPr marL="0" indent="0" algn="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3493006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198959" y="6472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0069" y="2114549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6159" y="514351"/>
            <a:ext cx="6742509" cy="2057399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235" y="2914650"/>
            <a:ext cx="7514033" cy="66675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1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581400"/>
            <a:ext cx="7514033" cy="762000"/>
          </a:xfrm>
        </p:spPr>
        <p:txBody>
          <a:bodyPr anchor="t">
            <a:normAutofit/>
          </a:bodyPr>
          <a:lstStyle>
            <a:lvl1pPr marL="0" indent="0" algn="r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2421151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5" y="514350"/>
            <a:ext cx="7514034" cy="2045494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234" y="2628900"/>
            <a:ext cx="7514035" cy="6286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1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257550"/>
            <a:ext cx="7514035" cy="10858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3121327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17775196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9492" y="514350"/>
            <a:ext cx="1327777" cy="38290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234" y="514350"/>
            <a:ext cx="6014807" cy="382905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56600886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3665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13893" y="4400349"/>
            <a:ext cx="41337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1051992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9210" y="2000249"/>
            <a:ext cx="6698060" cy="1582787"/>
          </a:xfrm>
        </p:spPr>
        <p:txBody>
          <a:bodyPr anchor="b"/>
          <a:lstStyle>
            <a:lvl1pPr algn="r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9209" y="3583036"/>
            <a:ext cx="6698061" cy="645300"/>
          </a:xfrm>
        </p:spPr>
        <p:txBody>
          <a:bodyPr anchor="t">
            <a:normAutofit/>
          </a:bodyPr>
          <a:lstStyle>
            <a:lvl1pPr marL="0" indent="0" algn="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0588697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514351"/>
            <a:ext cx="7514035" cy="13144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3235" y="2000250"/>
            <a:ext cx="3671291" cy="2343151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5975" y="2000250"/>
            <a:ext cx="3671292" cy="2343150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0007472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134" y="1993900"/>
            <a:ext cx="3455391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233" y="2501503"/>
            <a:ext cx="3671292" cy="1841897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0366" y="2000250"/>
            <a:ext cx="3466903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5975" y="2501503"/>
            <a:ext cx="3671292" cy="1841897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1055370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0708047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75114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1200150"/>
            <a:ext cx="2661841" cy="1028700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6525" y="514350"/>
            <a:ext cx="4680743" cy="3829051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234" y="2228850"/>
            <a:ext cx="2661841" cy="13716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8044339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043" y="1314449"/>
            <a:ext cx="4069619" cy="1028700"/>
          </a:xfrm>
        </p:spPr>
        <p:txBody>
          <a:bodyPr anchor="b">
            <a:normAutofit/>
          </a:bodyPr>
          <a:lstStyle>
            <a:lvl1pPr algn="ctr">
              <a:defRPr sz="21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6011" y="685800"/>
            <a:ext cx="2460731" cy="3429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043" y="2343149"/>
            <a:ext cx="4069619" cy="1371600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8035187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13109" y="0"/>
            <a:ext cx="1827610" cy="51435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3234" y="514351"/>
            <a:ext cx="7514035" cy="131444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3" y="2000250"/>
            <a:ext cx="7514035" cy="2343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1/7/2025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9210" y="4412457"/>
            <a:ext cx="531313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25910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  <p:sldLayoutId id="2147483709" r:id="rId17"/>
    <p:sldLayoutId id="2147483710" r:id="rId18"/>
  </p:sldLayoutIdLst>
  <p:hf sldNum="0" hdr="0" ftr="0" dt="0"/>
  <p:txStyles>
    <p:titleStyle>
      <a:lvl1pPr algn="ctr" defTabSz="342900" rtl="0" eaLnBrk="1" latinLnBrk="0" hangingPunct="1">
        <a:spcBef>
          <a:spcPct val="0"/>
        </a:spcBef>
        <a:buNone/>
        <a:defRPr sz="3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5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3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2399" y="701789"/>
            <a:ext cx="47970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000" dirty="0">
                <a:latin typeface="Arial" panose="020B0604020202020204" pitchFamily="34" charset="0"/>
                <a:cs typeface="Arial" panose="020B0604020202020204" pitchFamily="34" charset="0"/>
              </a:rPr>
              <a:t>Solar Power Rechargeable </a:t>
            </a:r>
            <a:endParaRPr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000" dirty="0">
                <a:latin typeface="Arial" panose="020B0604020202020204" pitchFamily="34" charset="0"/>
                <a:cs typeface="Arial" panose="020B0604020202020204" pitchFamily="34" charset="0"/>
              </a:rPr>
              <a:t>LED LAMP</a:t>
            </a:r>
            <a:endParaRPr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5" name="Google Shape;135;p13"/>
          <p:cNvSpPr txBox="1"/>
          <p:nvPr/>
        </p:nvSpPr>
        <p:spPr>
          <a:xfrm>
            <a:off x="4558249" y="2753170"/>
            <a:ext cx="2745300" cy="9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TQ  Systems</a:t>
            </a:r>
            <a:endParaRPr sz="2600" b="1" dirty="0"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dirty="0"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By:</a:t>
            </a:r>
            <a:endParaRPr sz="2600" dirty="0"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dirty="0"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Ta’Ziyah Wright </a:t>
            </a:r>
            <a:endParaRPr sz="2600" dirty="0"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dirty="0"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Quinton Driggs</a:t>
            </a:r>
            <a:r>
              <a:rPr lang="en" sz="2000" dirty="0"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  </a:t>
            </a:r>
            <a:endParaRPr sz="2000" dirty="0"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LEDs and Batteries</a:t>
            </a:r>
            <a:endParaRPr sz="3600"/>
          </a:p>
        </p:txBody>
      </p:sp>
      <p:sp>
        <p:nvSpPr>
          <p:cNvPr id="183" name="Google Shape;183;p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 dirty="0">
                <a:latin typeface="Arial" panose="020B0604020202020204" pitchFamily="34" charset="0"/>
                <a:cs typeface="Arial" panose="020B0604020202020204" pitchFamily="34" charset="0"/>
              </a:rPr>
              <a:t>Cool White LED BA9s 1.2 W</a:t>
            </a:r>
            <a:endParaRPr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 dirty="0">
                <a:latin typeface="Arial" panose="020B0604020202020204" pitchFamily="34" charset="0"/>
                <a:cs typeface="Arial" panose="020B0604020202020204" pitchFamily="34" charset="0"/>
              </a:rPr>
              <a:t>Batteries are 18650, 3.7 V, 9900mAh</a:t>
            </a:r>
            <a:endParaRPr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"/>
          <p:cNvSpPr txBox="1">
            <a:spLocks noGrp="1"/>
          </p:cNvSpPr>
          <p:nvPr>
            <p:ph type="title"/>
          </p:nvPr>
        </p:nvSpPr>
        <p:spPr>
          <a:xfrm>
            <a:off x="1775500" y="76125"/>
            <a:ext cx="7855137" cy="4984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latin typeface="Arial" panose="020B0604020202020204" pitchFamily="34" charset="0"/>
                <a:cs typeface="Arial" panose="020B0604020202020204" pitchFamily="34" charset="0"/>
              </a:rPr>
              <a:t>Costs:				Total: $29.17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90" name="Google Shape;190;p21"/>
          <p:cNvGraphicFramePr/>
          <p:nvPr>
            <p:extLst>
              <p:ext uri="{D42A27DB-BD31-4B8C-83A1-F6EECF244321}">
                <p14:modId xmlns:p14="http://schemas.microsoft.com/office/powerpoint/2010/main" val="1440227976"/>
              </p:ext>
            </p:extLst>
          </p:nvPr>
        </p:nvGraphicFramePr>
        <p:xfrm>
          <a:off x="1775500" y="857693"/>
          <a:ext cx="6570921" cy="4018150"/>
        </p:xfrm>
        <a:graphic>
          <a:graphicData uri="http://schemas.openxmlformats.org/drawingml/2006/table">
            <a:tbl>
              <a:tblPr>
                <a:noFill/>
                <a:tableStyleId>{51A41506-3A7B-4728-A7DB-32396DD53629}</a:tableStyleId>
              </a:tblPr>
              <a:tblGrid>
                <a:gridCol w="2417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06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66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256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3178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Item</a:t>
                      </a:r>
                      <a:endParaRPr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91425" marB="914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Qty</a:t>
                      </a:r>
                      <a:endParaRPr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91425" marB="914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Unit Price</a:t>
                      </a:r>
                      <a:endParaRPr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91425" marB="914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Extended Price</a:t>
                      </a:r>
                      <a:endParaRPr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91425" marB="914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3725570"/>
                  </a:ext>
                </a:extLst>
              </a:tr>
              <a:tr h="44734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tx1"/>
                          </a:solidFill>
                        </a:rPr>
                        <a:t>LED</a:t>
                      </a:r>
                      <a:endParaRPr sz="1600"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91425" marB="914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sz="1600"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91425" marB="914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tx1"/>
                          </a:solidFill>
                        </a:rPr>
                        <a:t>$3.99</a:t>
                      </a:r>
                      <a:endParaRPr sz="1600"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91425" marB="914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tx1"/>
                          </a:solidFill>
                        </a:rPr>
                        <a:t>$3.99</a:t>
                      </a:r>
                      <a:endParaRPr sz="1600"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91425" marB="914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734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tx1"/>
                          </a:solidFill>
                        </a:rPr>
                        <a:t>Batteries</a:t>
                      </a:r>
                      <a:endParaRPr sz="1600"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91425" marB="914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tx1"/>
                          </a:solidFill>
                        </a:rPr>
                        <a:t>2</a:t>
                      </a:r>
                      <a:endParaRPr sz="160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91425" marB="914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tx1"/>
                          </a:solidFill>
                        </a:rPr>
                        <a:t>$5.50</a:t>
                      </a:r>
                      <a:endParaRPr sz="1600"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91425" marB="914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tx1"/>
                          </a:solidFill>
                        </a:rPr>
                        <a:t>$11.00</a:t>
                      </a:r>
                      <a:endParaRPr sz="160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91425" marB="914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734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tx1"/>
                          </a:solidFill>
                        </a:rPr>
                        <a:t>Light Bulb Socket</a:t>
                      </a:r>
                      <a:endParaRPr sz="1600"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91425" marB="914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sz="1600"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91425" marB="914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tx1"/>
                          </a:solidFill>
                        </a:rPr>
                        <a:t>$1.80</a:t>
                      </a:r>
                      <a:endParaRPr sz="1600"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91425" marB="914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tx1"/>
                          </a:solidFill>
                        </a:rPr>
                        <a:t>$1.80</a:t>
                      </a:r>
                      <a:endParaRPr sz="160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91425" marB="914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734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Rocker Switch</a:t>
                      </a:r>
                      <a:endParaRPr sz="1600"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91425" marB="914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sz="1600"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91425" marB="914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tx1"/>
                          </a:solidFill>
                        </a:rPr>
                        <a:t>$1.72</a:t>
                      </a:r>
                      <a:endParaRPr sz="1600"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91425" marB="914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tx1"/>
                          </a:solidFill>
                        </a:rPr>
                        <a:t>$1.72</a:t>
                      </a:r>
                      <a:endParaRPr sz="1600"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91425" marB="914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734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tx1"/>
                          </a:solidFill>
                        </a:rPr>
                        <a:t>2x2 Protoboard</a:t>
                      </a:r>
                      <a:endParaRPr sz="1600"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91425" marB="914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tx1"/>
                          </a:solidFill>
                        </a:rPr>
                        <a:t>1</a:t>
                      </a:r>
                      <a:endParaRPr sz="160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91425" marB="914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tx1"/>
                          </a:solidFill>
                        </a:rPr>
                        <a:t>$2.59</a:t>
                      </a:r>
                      <a:endParaRPr sz="1600"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91425" marB="914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tx1"/>
                          </a:solidFill>
                        </a:rPr>
                        <a:t>$2.59</a:t>
                      </a:r>
                      <a:endParaRPr sz="1600"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91425" marB="914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734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tx1"/>
                          </a:solidFill>
                        </a:rPr>
                        <a:t>Box for Base</a:t>
                      </a:r>
                      <a:endParaRPr sz="1600"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91425" marB="914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sz="1600"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91425" marB="914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tx1"/>
                          </a:solidFill>
                        </a:rPr>
                        <a:t>$1.99</a:t>
                      </a:r>
                      <a:endParaRPr sz="1600"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91425" marB="914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tx1"/>
                          </a:solidFill>
                        </a:rPr>
                        <a:t>$1.99</a:t>
                      </a:r>
                      <a:endParaRPr sz="1600"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91425" marB="914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734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tx1"/>
                          </a:solidFill>
                        </a:rPr>
                        <a:t>LDR 30-50k Ohm</a:t>
                      </a:r>
                      <a:endParaRPr sz="1600"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91425" marB="914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tx1"/>
                          </a:solidFill>
                        </a:rPr>
                        <a:t>1</a:t>
                      </a:r>
                      <a:endParaRPr sz="160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91425" marB="914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tx1"/>
                          </a:solidFill>
                        </a:rPr>
                        <a:t>$2.78</a:t>
                      </a:r>
                      <a:endParaRPr sz="1600"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91425" marB="914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tx1"/>
                          </a:solidFill>
                        </a:rPr>
                        <a:t>$2.78</a:t>
                      </a:r>
                      <a:endParaRPr sz="1600"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91425" marB="914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734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tx1"/>
                          </a:solidFill>
                        </a:rPr>
                        <a:t>3-D Printed Base</a:t>
                      </a:r>
                      <a:endParaRPr sz="1600"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91425" marB="914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sz="1600"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91425" marB="914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tx1"/>
                          </a:solidFill>
                        </a:rPr>
                        <a:t>$3.00</a:t>
                      </a:r>
                      <a:endParaRPr sz="1600"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91425" marB="914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tx1"/>
                          </a:solidFill>
                        </a:rPr>
                        <a:t>$3.00</a:t>
                      </a:r>
                      <a:endParaRPr sz="1600"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91425" marB="914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latin typeface="Arial" panose="020B0604020202020204" pitchFamily="34" charset="0"/>
                <a:cs typeface="Arial" panose="020B0604020202020204" pitchFamily="34" charset="0"/>
              </a:rPr>
              <a:t>Summary: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AA64DA3-5FC8-1D95-25E6-AB92FBD131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3941558"/>
              </p:ext>
            </p:extLst>
          </p:nvPr>
        </p:nvGraphicFramePr>
        <p:xfrm>
          <a:off x="1134140" y="1169581"/>
          <a:ext cx="7428851" cy="2720691"/>
        </p:xfrm>
        <a:graphic>
          <a:graphicData uri="http://schemas.openxmlformats.org/drawingml/2006/table">
            <a:tbl>
              <a:tblPr firstRow="1" bandRow="1">
                <a:tableStyleId>{51A41506-3A7B-4728-A7DB-32396DD53629}</a:tableStyleId>
              </a:tblPr>
              <a:tblGrid>
                <a:gridCol w="2649439">
                  <a:extLst>
                    <a:ext uri="{9D8B030D-6E8A-4147-A177-3AD203B41FA5}">
                      <a16:colId xmlns:a16="http://schemas.microsoft.com/office/drawing/2014/main" val="65093192"/>
                    </a:ext>
                  </a:extLst>
                </a:gridCol>
                <a:gridCol w="2734105">
                  <a:extLst>
                    <a:ext uri="{9D8B030D-6E8A-4147-A177-3AD203B41FA5}">
                      <a16:colId xmlns:a16="http://schemas.microsoft.com/office/drawing/2014/main" val="3390970200"/>
                    </a:ext>
                  </a:extLst>
                </a:gridCol>
                <a:gridCol w="2045307">
                  <a:extLst>
                    <a:ext uri="{9D8B030D-6E8A-4147-A177-3AD203B41FA5}">
                      <a16:colId xmlns:a16="http://schemas.microsoft.com/office/drawing/2014/main" val="3173313866"/>
                    </a:ext>
                  </a:extLst>
                </a:gridCol>
              </a:tblGrid>
              <a:tr h="345319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Item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Requirement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Actual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3437338"/>
                  </a:ext>
                </a:extLst>
              </a:tr>
              <a:tr h="36678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Efficiency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75% efficient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96.3% efficient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2733779"/>
                  </a:ext>
                </a:extLst>
              </a:tr>
              <a:tr h="34531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Cost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Under $50 per unit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$29.17 per unit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4794201"/>
                  </a:ext>
                </a:extLst>
              </a:tr>
              <a:tr h="34531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Time Duration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Lasts 8-12 hours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Lasts 61.1 hours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9324864"/>
                  </a:ext>
                </a:extLst>
              </a:tr>
              <a:tr h="36678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Batteries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Removable and rechargeable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Achieved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0507666"/>
                  </a:ext>
                </a:extLst>
              </a:tr>
              <a:tr h="584385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Operation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Emit light only when ambient lighting is not sufficient for tasks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Achieved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4436416"/>
                  </a:ext>
                </a:extLst>
              </a:tr>
              <a:tr h="36678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Usability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Portable lighting source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Achieved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831964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18D6B66-8F13-B473-D8DF-99C6E97ADAF9}"/>
              </a:ext>
            </a:extLst>
          </p:cNvPr>
          <p:cNvSpPr txBox="1"/>
          <p:nvPr/>
        </p:nvSpPr>
        <p:spPr>
          <a:xfrm>
            <a:off x="1134140" y="4089991"/>
            <a:ext cx="7428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design met all the customer requirements.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b="1" dirty="0"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  <a:endParaRPr sz="3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2755050" y="1238725"/>
            <a:ext cx="41238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" sz="2600" dirty="0">
                <a:latin typeface="Arial" panose="020B0604020202020204" pitchFamily="34" charset="0"/>
                <a:cs typeface="Arial" panose="020B0604020202020204" pitchFamily="34" charset="0"/>
              </a:rPr>
              <a:t>The Problem</a:t>
            </a:r>
            <a:endParaRPr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" sz="2600" dirty="0">
                <a:latin typeface="Arial" panose="020B0604020202020204" pitchFamily="34" charset="0"/>
                <a:cs typeface="Arial" panose="020B0604020202020204" pitchFamily="34" charset="0"/>
              </a:rPr>
              <a:t>Initial Designs</a:t>
            </a: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" sz="2600" dirty="0">
                <a:latin typeface="Arial" panose="020B0604020202020204" pitchFamily="34" charset="0"/>
                <a:cs typeface="Arial" panose="020B0604020202020204" pitchFamily="34" charset="0"/>
              </a:rPr>
              <a:t>Requirements</a:t>
            </a: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Identified Issues</a:t>
            </a:r>
            <a:endParaRPr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" sz="2600" dirty="0">
                <a:latin typeface="Arial" panose="020B0604020202020204" pitchFamily="34" charset="0"/>
                <a:cs typeface="Arial" panose="020B0604020202020204" pitchFamily="34" charset="0"/>
              </a:rPr>
              <a:t>Proposed Design</a:t>
            </a:r>
            <a:endParaRPr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" sz="2600" dirty="0">
                <a:latin typeface="Arial" panose="020B0604020202020204" pitchFamily="34" charset="0"/>
                <a:cs typeface="Arial" panose="020B0604020202020204" pitchFamily="34" charset="0"/>
              </a:rPr>
              <a:t>Costs</a:t>
            </a:r>
            <a:endParaRPr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" sz="2600" dirty="0"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  <a:endParaRPr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rial" panose="020B0604020202020204" pitchFamily="34" charset="0"/>
                <a:cs typeface="Arial" panose="020B0604020202020204" pitchFamily="34" charset="0"/>
              </a:rPr>
              <a:t>Problem: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>
                <a:latin typeface="Arial" panose="020B0604020202020204" pitchFamily="34" charset="0"/>
                <a:cs typeface="Arial" panose="020B0604020202020204" pitchFamily="34" charset="0"/>
              </a:rPr>
              <a:t>Small remote village with limited electricity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>
                <a:latin typeface="Arial" panose="020B0604020202020204" pitchFamily="34" charset="0"/>
                <a:cs typeface="Arial" panose="020B0604020202020204" pitchFamily="34" charset="0"/>
              </a:rPr>
              <a:t>Objective is to develop cleaner, safer portable lighting for the villagers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>
                <a:latin typeface="Arial" panose="020B0604020202020204" pitchFamily="34" charset="0"/>
                <a:cs typeface="Arial" panose="020B0604020202020204" pitchFamily="34" charset="0"/>
              </a:rPr>
              <a:t>Must be efficient, low cost, and use rechargeable batteries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378E0-9650-203C-BF41-8F7BC0E84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Requirements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6E0C651-74A1-2DD2-B248-7AF9E627DD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7858719"/>
              </p:ext>
            </p:extLst>
          </p:nvPr>
        </p:nvGraphicFramePr>
        <p:xfrm>
          <a:off x="1524000" y="1567550"/>
          <a:ext cx="6096000" cy="2390368"/>
        </p:xfrm>
        <a:graphic>
          <a:graphicData uri="http://schemas.openxmlformats.org/drawingml/2006/table">
            <a:tbl>
              <a:tblPr firstRow="1" bandRow="1">
                <a:tableStyleId>{51A41506-3A7B-4728-A7DB-32396DD53629}</a:tableStyleId>
              </a:tblPr>
              <a:tblGrid>
                <a:gridCol w="1413904">
                  <a:extLst>
                    <a:ext uri="{9D8B030D-6E8A-4147-A177-3AD203B41FA5}">
                      <a16:colId xmlns:a16="http://schemas.microsoft.com/office/drawing/2014/main" val="764115372"/>
                    </a:ext>
                  </a:extLst>
                </a:gridCol>
                <a:gridCol w="4682096">
                  <a:extLst>
                    <a:ext uri="{9D8B030D-6E8A-4147-A177-3AD203B41FA5}">
                      <a16:colId xmlns:a16="http://schemas.microsoft.com/office/drawing/2014/main" val="1298516204"/>
                    </a:ext>
                  </a:extLst>
                </a:gridCol>
              </a:tblGrid>
              <a:tr h="315652">
                <a:tc>
                  <a:txBody>
                    <a:bodyPr/>
                    <a:lstStyle/>
                    <a:p>
                      <a:r>
                        <a:rPr lang="en-US" sz="14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Category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Requirement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3678224"/>
                  </a:ext>
                </a:extLst>
              </a:tr>
              <a:tr h="315652">
                <a:tc>
                  <a:txBody>
                    <a:bodyPr/>
                    <a:lstStyle/>
                    <a:p>
                      <a:r>
                        <a:rPr lang="en-US" sz="14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Efficiency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75% efficient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9054335"/>
                  </a:ext>
                </a:extLst>
              </a:tr>
              <a:tr h="259440">
                <a:tc>
                  <a:txBody>
                    <a:bodyPr/>
                    <a:lstStyle/>
                    <a:p>
                      <a:r>
                        <a:rPr lang="en-US" sz="14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Cost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Under $50 per unit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8383536"/>
                  </a:ext>
                </a:extLst>
              </a:tr>
              <a:tr h="259440">
                <a:tc>
                  <a:txBody>
                    <a:bodyPr/>
                    <a:lstStyle/>
                    <a:p>
                      <a:r>
                        <a:rPr lang="en-US" sz="14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Time Duration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Lasts 8-12 hours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7128445"/>
                  </a:ext>
                </a:extLst>
              </a:tr>
              <a:tr h="315652">
                <a:tc>
                  <a:txBody>
                    <a:bodyPr/>
                    <a:lstStyle/>
                    <a:p>
                      <a:r>
                        <a:rPr lang="en-US" sz="14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Batteries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Removable and rechargeable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9065041"/>
                  </a:ext>
                </a:extLst>
              </a:tr>
              <a:tr h="315652">
                <a:tc>
                  <a:txBody>
                    <a:bodyPr/>
                    <a:lstStyle/>
                    <a:p>
                      <a:r>
                        <a:rPr lang="en-US" sz="14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Operation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Emit light only when ambient lighting is not sufficient for tasks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091682"/>
                  </a:ext>
                </a:extLst>
              </a:tr>
              <a:tr h="315652">
                <a:tc>
                  <a:txBody>
                    <a:bodyPr/>
                    <a:lstStyle/>
                    <a:p>
                      <a:r>
                        <a:rPr lang="en-US" sz="14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Usability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Portable lighting source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86721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7495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rial" panose="020B0604020202020204" pitchFamily="34" charset="0"/>
                <a:cs typeface="Arial" panose="020B0604020202020204" pitchFamily="34" charset="0"/>
              </a:rPr>
              <a:t>Initial Designs (Trade Studies)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1"/>
          </p:nvPr>
        </p:nvSpPr>
        <p:spPr>
          <a:xfrm>
            <a:off x="1297500" y="1307850"/>
            <a:ext cx="7038900" cy="12015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>
                <a:latin typeface="Arial" panose="020B0604020202020204" pitchFamily="34" charset="0"/>
                <a:cs typeface="Arial" panose="020B0604020202020204" pitchFamily="34" charset="0"/>
              </a:rPr>
              <a:t>Op-amp into MOSFET (trade #1)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>
                <a:latin typeface="Arial" panose="020B0604020202020204" pitchFamily="34" charset="0"/>
                <a:cs typeface="Arial" panose="020B0604020202020204" pitchFamily="34" charset="0"/>
              </a:rPr>
              <a:t>Voltage divider into npn transistor (trade #2) 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7" name="Google Shape;157;p16"/>
          <p:cNvSpPr txBox="1"/>
          <p:nvPr/>
        </p:nvSpPr>
        <p:spPr>
          <a:xfrm>
            <a:off x="1301847" y="2759900"/>
            <a:ext cx="2831400" cy="2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Trade #1</a:t>
            </a:r>
            <a:endParaRPr sz="1300" dirty="0"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</p:txBody>
      </p:sp>
      <p:sp>
        <p:nvSpPr>
          <p:cNvPr id="158" name="Google Shape;158;p16"/>
          <p:cNvSpPr txBox="1"/>
          <p:nvPr/>
        </p:nvSpPr>
        <p:spPr>
          <a:xfrm>
            <a:off x="5256696" y="2793350"/>
            <a:ext cx="1678200" cy="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Trade #2</a:t>
            </a:r>
            <a:endParaRPr sz="1300" dirty="0"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A6C8B3-83A9-6A9A-D66E-A03FEF190D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5807" y="3098601"/>
            <a:ext cx="2414952" cy="18457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8190B08-4927-4D24-702E-25BB0C2B01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4592" y="3098601"/>
            <a:ext cx="1928359" cy="184571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6872F-A513-39F3-BBB3-4F37326E2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Trade #1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7BC773-90DE-0058-FB56-684A4D9D76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This design did not provide enough voltage to the LED for it to get to full brightness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We switched out the MOSFET for a transistor that was rated for less power and was better suited for this application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This circuit was overly complicated and could be simplified</a:t>
            </a:r>
          </a:p>
        </p:txBody>
      </p:sp>
    </p:spTree>
    <p:extLst>
      <p:ext uri="{BB962C8B-B14F-4D97-AF65-F5344CB8AC3E}">
        <p14:creationId xmlns:p14="http://schemas.microsoft.com/office/powerpoint/2010/main" val="115568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0C3B7-738F-7DD8-2E8A-CACDA1ED6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Trade #2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2AAA71-273D-E4F8-1207-B6F79655A5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Trade #2 worked as planned however it was not efficient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voltage divider consumed most of the power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We revised the design by lowering the resistances of the voltage divider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We were then able to decrease the source voltage which required less batteries which made the design lower cost.</a:t>
            </a:r>
          </a:p>
        </p:txBody>
      </p:sp>
    </p:spTree>
    <p:extLst>
      <p:ext uri="{BB962C8B-B14F-4D97-AF65-F5344CB8AC3E}">
        <p14:creationId xmlns:p14="http://schemas.microsoft.com/office/powerpoint/2010/main" val="3082504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8"/>
          <p:cNvSpPr txBox="1">
            <a:spLocks noGrp="1"/>
          </p:cNvSpPr>
          <p:nvPr>
            <p:ph type="title"/>
          </p:nvPr>
        </p:nvSpPr>
        <p:spPr>
          <a:xfrm>
            <a:off x="1368056" y="393750"/>
            <a:ext cx="6968344" cy="6482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33" dirty="0">
                <a:latin typeface="Arial" panose="020B0604020202020204" pitchFamily="34" charset="0"/>
                <a:cs typeface="Arial" panose="020B0604020202020204" pitchFamily="34" charset="0"/>
              </a:rPr>
              <a:t>Proposed Packaging Design:</a:t>
            </a:r>
            <a:endParaRPr sz="333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1" name="Google Shape;17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4744" y="1166082"/>
            <a:ext cx="5372500" cy="37087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5702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Final Proposed Electrical Design</a:t>
            </a:r>
            <a:endParaRPr dirty="0"/>
          </a:p>
        </p:txBody>
      </p:sp>
      <p:pic>
        <p:nvPicPr>
          <p:cNvPr id="177" name="Google Shape;17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0238" y="1432675"/>
            <a:ext cx="3943525" cy="324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545</TotalTime>
  <Words>388</Words>
  <Application>Microsoft Office PowerPoint</Application>
  <PresentationFormat>On-screen Show (16:9)</PresentationFormat>
  <Paragraphs>112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Corbel</vt:lpstr>
      <vt:lpstr>Parallax</vt:lpstr>
      <vt:lpstr>Solar Power Rechargeable  LED LAMP</vt:lpstr>
      <vt:lpstr>Overview</vt:lpstr>
      <vt:lpstr>Problem:</vt:lpstr>
      <vt:lpstr>Requirements </vt:lpstr>
      <vt:lpstr>Initial Designs (Trade Studies)</vt:lpstr>
      <vt:lpstr>Trade #1</vt:lpstr>
      <vt:lpstr>Trade #2</vt:lpstr>
      <vt:lpstr>Proposed Packaging Design:</vt:lpstr>
      <vt:lpstr>Final Proposed Electrical Design</vt:lpstr>
      <vt:lpstr>LEDs and Batteries</vt:lpstr>
      <vt:lpstr>Costs:    Total: $29.17</vt:lpstr>
      <vt:lpstr>Summary: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Quinton Driggs</cp:lastModifiedBy>
  <cp:revision>1</cp:revision>
  <dcterms:modified xsi:type="dcterms:W3CDTF">2025-01-08T01:48:45Z</dcterms:modified>
</cp:coreProperties>
</file>