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19813" cy="8099425"/>
  <p:notesSz cx="11455400" cy="11823700"/>
  <p:defaultTextStyle>
    <a:defPPr>
      <a:defRPr lang="en-US"/>
    </a:defPPr>
    <a:lvl1pPr marL="0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1pPr>
    <a:lvl2pPr marL="279258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2pPr>
    <a:lvl3pPr marL="558516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3pPr>
    <a:lvl4pPr marL="837773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4pPr>
    <a:lvl5pPr marL="1117031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5pPr>
    <a:lvl6pPr marL="1396289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6pPr>
    <a:lvl7pPr marL="1675547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7pPr>
    <a:lvl8pPr marL="1954804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8pPr>
    <a:lvl9pPr marL="2234062" algn="l" defTabSz="558516" rtl="0" eaLnBrk="1" latinLnBrk="0" hangingPunct="1">
      <a:defRPr sz="1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1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522"/>
    <a:srgbClr val="F3C736"/>
    <a:srgbClr val="B7202E"/>
    <a:srgbClr val="005387"/>
    <a:srgbClr val="00A068"/>
    <a:srgbClr val="262C30"/>
    <a:srgbClr val="8C8F90"/>
    <a:srgbClr val="B0B2B2"/>
    <a:srgbClr val="D8D9D9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16" y="-744"/>
      </p:cViewPr>
      <p:guideLst>
        <p:guide orient="horz" pos="1973"/>
        <p:guide pos="1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9240" y="2510822"/>
            <a:ext cx="52047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8481" y="4535678"/>
            <a:ext cx="4286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2020-07-24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2020-07-24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6160" y="1862868"/>
            <a:ext cx="26635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53451" y="1862868"/>
            <a:ext cx="26635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2020-07-24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2020-07-24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2020-07-24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160" y="323977"/>
            <a:ext cx="55108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160" y="1862868"/>
            <a:ext cx="55108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81890" y="7532466"/>
            <a:ext cx="1959426" cy="169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6160" y="7532466"/>
            <a:ext cx="1408337" cy="169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2020-07-24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8708" y="7532466"/>
            <a:ext cx="1408337" cy="169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2">
            <a:extLst>
              <a:ext uri="{FF2B5EF4-FFF2-40B4-BE49-F238E27FC236}">
                <a16:creationId xmlns:a16="http://schemas.microsoft.com/office/drawing/2014/main" id="{339177EB-353C-490C-A0FC-C8D72934B5E0}"/>
              </a:ext>
            </a:extLst>
          </p:cNvPr>
          <p:cNvSpPr txBox="1"/>
          <p:nvPr/>
        </p:nvSpPr>
        <p:spPr>
          <a:xfrm>
            <a:off x="-1482365" y="8047159"/>
            <a:ext cx="513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Hatching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0" name="object 3">
            <a:extLst>
              <a:ext uri="{FF2B5EF4-FFF2-40B4-BE49-F238E27FC236}">
                <a16:creationId xmlns:a16="http://schemas.microsoft.com/office/drawing/2014/main" id="{5B65DD65-7F14-497C-A47F-1A927BA8D305}"/>
              </a:ext>
            </a:extLst>
          </p:cNvPr>
          <p:cNvSpPr txBox="1"/>
          <p:nvPr/>
        </p:nvSpPr>
        <p:spPr>
          <a:xfrm>
            <a:off x="6872586" y="1383504"/>
            <a:ext cx="316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Lines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1" name="object 4">
            <a:extLst>
              <a:ext uri="{FF2B5EF4-FFF2-40B4-BE49-F238E27FC236}">
                <a16:creationId xmlns:a16="http://schemas.microsoft.com/office/drawing/2014/main" id="{BC9B1AE4-C2CC-4765-B526-400C3D601C4C}"/>
              </a:ext>
            </a:extLst>
          </p:cNvPr>
          <p:cNvSpPr txBox="1"/>
          <p:nvPr/>
        </p:nvSpPr>
        <p:spPr>
          <a:xfrm>
            <a:off x="-1350284" y="8373330"/>
            <a:ext cx="930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Pattern: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ANSI</a:t>
            </a:r>
            <a:r>
              <a:rPr sz="1000" spc="-8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31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Scale:</a:t>
            </a:r>
            <a:r>
              <a:rPr sz="1000" spc="-1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Angle: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0</a:t>
            </a:r>
            <a:r>
              <a:rPr sz="1000" spc="-4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degree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2" name="object 5">
            <a:extLst>
              <a:ext uri="{FF2B5EF4-FFF2-40B4-BE49-F238E27FC236}">
                <a16:creationId xmlns:a16="http://schemas.microsoft.com/office/drawing/2014/main" id="{B40C2464-7762-4646-BAF3-C7BC696498C6}"/>
              </a:ext>
            </a:extLst>
          </p:cNvPr>
          <p:cNvSpPr txBox="1"/>
          <p:nvPr/>
        </p:nvSpPr>
        <p:spPr>
          <a:xfrm>
            <a:off x="405745" y="9124154"/>
            <a:ext cx="9848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17.0-LIGHT</a:t>
            </a:r>
            <a:r>
              <a:rPr sz="1000" spc="-7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GREY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3" name="object 6">
            <a:extLst>
              <a:ext uri="{FF2B5EF4-FFF2-40B4-BE49-F238E27FC236}">
                <a16:creationId xmlns:a16="http://schemas.microsoft.com/office/drawing/2014/main" id="{5D2C0457-A3B0-4F3B-8F14-FB8E18F0C964}"/>
              </a:ext>
            </a:extLst>
          </p:cNvPr>
          <p:cNvSpPr txBox="1"/>
          <p:nvPr/>
        </p:nvSpPr>
        <p:spPr>
          <a:xfrm>
            <a:off x="405745" y="9799921"/>
            <a:ext cx="11233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17.1-MEDIUM</a:t>
            </a:r>
            <a:r>
              <a:rPr sz="1000" spc="-7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GREY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4" name="object 7">
            <a:extLst>
              <a:ext uri="{FF2B5EF4-FFF2-40B4-BE49-F238E27FC236}">
                <a16:creationId xmlns:a16="http://schemas.microsoft.com/office/drawing/2014/main" id="{A4861F4C-2D85-4EA2-80ED-42A68CA227DE}"/>
              </a:ext>
            </a:extLst>
          </p:cNvPr>
          <p:cNvSpPr txBox="1"/>
          <p:nvPr/>
        </p:nvSpPr>
        <p:spPr>
          <a:xfrm>
            <a:off x="405745" y="10475688"/>
            <a:ext cx="957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17.2-DARK</a:t>
            </a:r>
            <a:r>
              <a:rPr sz="1000" spc="-7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GREY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5" name="object 8">
            <a:extLst>
              <a:ext uri="{FF2B5EF4-FFF2-40B4-BE49-F238E27FC236}">
                <a16:creationId xmlns:a16="http://schemas.microsoft.com/office/drawing/2014/main" id="{914E2E58-8A36-49D5-99EB-339F4E74CAE2}"/>
              </a:ext>
            </a:extLst>
          </p:cNvPr>
          <p:cNvSpPr txBox="1"/>
          <p:nvPr/>
        </p:nvSpPr>
        <p:spPr>
          <a:xfrm>
            <a:off x="405745" y="11113356"/>
            <a:ext cx="897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16.6-SAFETY  COLOUR</a:t>
            </a:r>
            <a:r>
              <a:rPr sz="1000" spc="-8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BLACK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6" name="object 9">
            <a:extLst>
              <a:ext uri="{FF2B5EF4-FFF2-40B4-BE49-F238E27FC236}">
                <a16:creationId xmlns:a16="http://schemas.microsoft.com/office/drawing/2014/main" id="{F406D640-66B8-454B-92CA-6A61BC416112}"/>
              </a:ext>
            </a:extLst>
          </p:cNvPr>
          <p:cNvSpPr txBox="1"/>
          <p:nvPr/>
        </p:nvSpPr>
        <p:spPr>
          <a:xfrm>
            <a:off x="405745" y="8406223"/>
            <a:ext cx="914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16.5-SAFETY  COLOUR</a:t>
            </a:r>
            <a:r>
              <a:rPr sz="1000" spc="-8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WHITE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7" name="object 10">
            <a:extLst>
              <a:ext uri="{FF2B5EF4-FFF2-40B4-BE49-F238E27FC236}">
                <a16:creationId xmlns:a16="http://schemas.microsoft.com/office/drawing/2014/main" id="{3DF66FB7-F662-47CB-8F98-A08694A27690}"/>
              </a:ext>
            </a:extLst>
          </p:cNvPr>
          <p:cNvSpPr txBox="1"/>
          <p:nvPr/>
        </p:nvSpPr>
        <p:spPr>
          <a:xfrm>
            <a:off x="2289790" y="8433401"/>
            <a:ext cx="909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16.0-SAFETY  COLOUR</a:t>
            </a:r>
            <a:r>
              <a:rPr sz="1000" spc="-9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GREEN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8" name="object 11">
            <a:extLst>
              <a:ext uri="{FF2B5EF4-FFF2-40B4-BE49-F238E27FC236}">
                <a16:creationId xmlns:a16="http://schemas.microsoft.com/office/drawing/2014/main" id="{0789A581-02FE-49E5-A361-E36869A8BCBE}"/>
              </a:ext>
            </a:extLst>
          </p:cNvPr>
          <p:cNvSpPr txBox="1"/>
          <p:nvPr/>
        </p:nvSpPr>
        <p:spPr>
          <a:xfrm>
            <a:off x="2289790" y="9146633"/>
            <a:ext cx="822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16.1-SAFETY  COLOUR</a:t>
            </a:r>
            <a:r>
              <a:rPr sz="1000" spc="-8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BLUE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9" name="object 12">
            <a:extLst>
              <a:ext uri="{FF2B5EF4-FFF2-40B4-BE49-F238E27FC236}">
                <a16:creationId xmlns:a16="http://schemas.microsoft.com/office/drawing/2014/main" id="{C186ADB0-0E8D-4F76-B94D-04ACE78F6B62}"/>
              </a:ext>
            </a:extLst>
          </p:cNvPr>
          <p:cNvSpPr txBox="1"/>
          <p:nvPr/>
        </p:nvSpPr>
        <p:spPr>
          <a:xfrm>
            <a:off x="2289790" y="9822400"/>
            <a:ext cx="756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16.2-SAFETY  COLOUR</a:t>
            </a:r>
            <a:r>
              <a:rPr sz="1000" spc="-9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RED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0" name="object 13">
            <a:extLst>
              <a:ext uri="{FF2B5EF4-FFF2-40B4-BE49-F238E27FC236}">
                <a16:creationId xmlns:a16="http://schemas.microsoft.com/office/drawing/2014/main" id="{4C77FE65-93AC-4CC6-9A3B-EF3AD0D199D0}"/>
              </a:ext>
            </a:extLst>
          </p:cNvPr>
          <p:cNvSpPr txBox="1"/>
          <p:nvPr/>
        </p:nvSpPr>
        <p:spPr>
          <a:xfrm>
            <a:off x="2289790" y="10460068"/>
            <a:ext cx="1002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16.3-SAFETY  COLOUR</a:t>
            </a:r>
            <a:r>
              <a:rPr sz="1000" spc="-8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YELLOW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1" name="object 14">
            <a:extLst>
              <a:ext uri="{FF2B5EF4-FFF2-40B4-BE49-F238E27FC236}">
                <a16:creationId xmlns:a16="http://schemas.microsoft.com/office/drawing/2014/main" id="{EDCB1222-536D-4F0E-BBB0-3AD3011BA267}"/>
              </a:ext>
            </a:extLst>
          </p:cNvPr>
          <p:cNvSpPr txBox="1"/>
          <p:nvPr/>
        </p:nvSpPr>
        <p:spPr>
          <a:xfrm>
            <a:off x="2289790" y="11108783"/>
            <a:ext cx="998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16.4-SAFETY  COLOUR</a:t>
            </a:r>
            <a:r>
              <a:rPr sz="1000" spc="-8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ORANGE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2" name="object 15">
            <a:extLst>
              <a:ext uri="{FF2B5EF4-FFF2-40B4-BE49-F238E27FC236}">
                <a16:creationId xmlns:a16="http://schemas.microsoft.com/office/drawing/2014/main" id="{84868F73-6198-4A8D-9420-1127820D41F3}"/>
              </a:ext>
            </a:extLst>
          </p:cNvPr>
          <p:cNvSpPr txBox="1"/>
          <p:nvPr/>
        </p:nvSpPr>
        <p:spPr>
          <a:xfrm>
            <a:off x="-1350284" y="9042747"/>
            <a:ext cx="991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Pattern: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ANSI</a:t>
            </a:r>
            <a:r>
              <a:rPr sz="1000" spc="-5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31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Scale:</a:t>
            </a:r>
            <a:r>
              <a:rPr sz="1000" spc="-1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0,75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Angle: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90</a:t>
            </a:r>
            <a:r>
              <a:rPr sz="1000" spc="-7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degrees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3" name="object 16">
            <a:extLst>
              <a:ext uri="{FF2B5EF4-FFF2-40B4-BE49-F238E27FC236}">
                <a16:creationId xmlns:a16="http://schemas.microsoft.com/office/drawing/2014/main" id="{02501DD5-F9E3-49EC-9C1C-C2652AFDFEA6}"/>
              </a:ext>
            </a:extLst>
          </p:cNvPr>
          <p:cNvSpPr txBox="1"/>
          <p:nvPr/>
        </p:nvSpPr>
        <p:spPr>
          <a:xfrm>
            <a:off x="-1350284" y="9730071"/>
            <a:ext cx="930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Pattern: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ANSI</a:t>
            </a:r>
            <a:r>
              <a:rPr sz="1000" spc="-8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31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Scale:</a:t>
            </a:r>
            <a:r>
              <a:rPr sz="1000" spc="-1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0,5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Angle: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0</a:t>
            </a:r>
            <a:r>
              <a:rPr sz="1000" spc="-4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degree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4" name="object 17">
            <a:extLst>
              <a:ext uri="{FF2B5EF4-FFF2-40B4-BE49-F238E27FC236}">
                <a16:creationId xmlns:a16="http://schemas.microsoft.com/office/drawing/2014/main" id="{42DC8F8D-CEED-4601-90A8-CA49AA288633}"/>
              </a:ext>
            </a:extLst>
          </p:cNvPr>
          <p:cNvSpPr txBox="1"/>
          <p:nvPr/>
        </p:nvSpPr>
        <p:spPr>
          <a:xfrm>
            <a:off x="-1350284" y="10405711"/>
            <a:ext cx="991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Pattern: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ANSI</a:t>
            </a:r>
            <a:r>
              <a:rPr sz="1000" spc="-5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31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Scale:</a:t>
            </a:r>
            <a:r>
              <a:rPr sz="1000" spc="-1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0,25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Angle: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90</a:t>
            </a:r>
            <a:r>
              <a:rPr sz="1000" spc="-7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degrees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5" name="object 18">
            <a:extLst>
              <a:ext uri="{FF2B5EF4-FFF2-40B4-BE49-F238E27FC236}">
                <a16:creationId xmlns:a16="http://schemas.microsoft.com/office/drawing/2014/main" id="{7ECBDDB1-9EC8-4E64-836E-75CFB3C631F7}"/>
              </a:ext>
            </a:extLst>
          </p:cNvPr>
          <p:cNvSpPr txBox="1"/>
          <p:nvPr/>
        </p:nvSpPr>
        <p:spPr>
          <a:xfrm>
            <a:off x="-1350284" y="11108783"/>
            <a:ext cx="798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Pattern:</a:t>
            </a:r>
            <a:r>
              <a:rPr sz="1000" spc="-9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Verre 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Scale:</a:t>
            </a:r>
            <a:r>
              <a:rPr sz="1000" spc="-1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7" name="object 22">
            <a:extLst>
              <a:ext uri="{FF2B5EF4-FFF2-40B4-BE49-F238E27FC236}">
                <a16:creationId xmlns:a16="http://schemas.microsoft.com/office/drawing/2014/main" id="{6576E4A5-537E-4C7B-BEC1-54F64757C2E7}"/>
              </a:ext>
            </a:extLst>
          </p:cNvPr>
          <p:cNvSpPr/>
          <p:nvPr/>
        </p:nvSpPr>
        <p:spPr>
          <a:xfrm>
            <a:off x="6336415" y="168343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44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3">
            <a:extLst>
              <a:ext uri="{FF2B5EF4-FFF2-40B4-BE49-F238E27FC236}">
                <a16:creationId xmlns:a16="http://schemas.microsoft.com/office/drawing/2014/main" id="{D5E83C8B-0FDF-485A-8E03-D2282D8B36B8}"/>
              </a:ext>
            </a:extLst>
          </p:cNvPr>
          <p:cNvSpPr/>
          <p:nvPr/>
        </p:nvSpPr>
        <p:spPr>
          <a:xfrm>
            <a:off x="6336415" y="1841963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4">
            <a:extLst>
              <a:ext uri="{FF2B5EF4-FFF2-40B4-BE49-F238E27FC236}">
                <a16:creationId xmlns:a16="http://schemas.microsoft.com/office/drawing/2014/main" id="{95734D20-811E-49CF-A964-3053F838F87E}"/>
              </a:ext>
            </a:extLst>
          </p:cNvPr>
          <p:cNvSpPr/>
          <p:nvPr/>
        </p:nvSpPr>
        <p:spPr>
          <a:xfrm>
            <a:off x="6336415" y="200050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901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5">
            <a:extLst>
              <a:ext uri="{FF2B5EF4-FFF2-40B4-BE49-F238E27FC236}">
                <a16:creationId xmlns:a16="http://schemas.microsoft.com/office/drawing/2014/main" id="{3F2A306A-C796-4A11-9F3F-64869E334E2E}"/>
              </a:ext>
            </a:extLst>
          </p:cNvPr>
          <p:cNvSpPr/>
          <p:nvPr/>
        </p:nvSpPr>
        <p:spPr>
          <a:xfrm>
            <a:off x="6336415" y="2159035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25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6">
            <a:extLst>
              <a:ext uri="{FF2B5EF4-FFF2-40B4-BE49-F238E27FC236}">
                <a16:creationId xmlns:a16="http://schemas.microsoft.com/office/drawing/2014/main" id="{C47FD26B-CD25-4B57-958F-7545F0EA0458}"/>
              </a:ext>
            </a:extLst>
          </p:cNvPr>
          <p:cNvSpPr/>
          <p:nvPr/>
        </p:nvSpPr>
        <p:spPr>
          <a:xfrm>
            <a:off x="6336415" y="2317574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80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7">
            <a:extLst>
              <a:ext uri="{FF2B5EF4-FFF2-40B4-BE49-F238E27FC236}">
                <a16:creationId xmlns:a16="http://schemas.microsoft.com/office/drawing/2014/main" id="{C108D5BA-E93C-42E8-97F5-8A275093B305}"/>
              </a:ext>
            </a:extLst>
          </p:cNvPr>
          <p:cNvSpPr/>
          <p:nvPr/>
        </p:nvSpPr>
        <p:spPr>
          <a:xfrm>
            <a:off x="6336415" y="2476107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251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8">
            <a:extLst>
              <a:ext uri="{FF2B5EF4-FFF2-40B4-BE49-F238E27FC236}">
                <a16:creationId xmlns:a16="http://schemas.microsoft.com/office/drawing/2014/main" id="{14BBE59F-F79D-42F9-B2E9-4DB67074DC53}"/>
              </a:ext>
            </a:extLst>
          </p:cNvPr>
          <p:cNvSpPr/>
          <p:nvPr/>
        </p:nvSpPr>
        <p:spPr>
          <a:xfrm>
            <a:off x="6336415" y="263464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359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146">
            <a:extLst>
              <a:ext uri="{FF2B5EF4-FFF2-40B4-BE49-F238E27FC236}">
                <a16:creationId xmlns:a16="http://schemas.microsoft.com/office/drawing/2014/main" id="{7FDEA7BA-CAA9-4795-92FD-EE00A215B2E2}"/>
              </a:ext>
            </a:extLst>
          </p:cNvPr>
          <p:cNvSpPr txBox="1"/>
          <p:nvPr/>
        </p:nvSpPr>
        <p:spPr>
          <a:xfrm>
            <a:off x="6260306" y="42862"/>
            <a:ext cx="2457923" cy="129266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1583055" algn="r">
              <a:lnSpc>
                <a:spcPct val="100000"/>
              </a:lnSpc>
              <a:spcBef>
                <a:spcPts val="260"/>
              </a:spcBef>
            </a:pP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Text</a:t>
            </a:r>
            <a:endParaRPr sz="10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229"/>
              </a:spcBef>
              <a:tabLst>
                <a:tab pos="6119495" algn="l"/>
                <a:tab pos="6355715" algn="l"/>
              </a:tabLst>
            </a:pPr>
            <a:r>
              <a:rPr sz="1400" spc="-5" dirty="0">
                <a:solidFill>
                  <a:srgbClr val="231F20"/>
                </a:solidFill>
                <a:latin typeface="Cambria"/>
                <a:cs typeface="Cambria"/>
              </a:rPr>
              <a:t>Item indicators </a:t>
            </a:r>
            <a:r>
              <a:rPr sz="1400" dirty="0">
                <a:solidFill>
                  <a:srgbClr val="231F20"/>
                </a:solidFill>
                <a:latin typeface="Cambria"/>
                <a:cs typeface="Cambria"/>
              </a:rPr>
              <a:t>- Cambria 14</a:t>
            </a:r>
            <a:r>
              <a:rPr sz="1400" spc="-6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Cambria"/>
                <a:cs typeface="Cambria"/>
              </a:rPr>
              <a:t>pt</a:t>
            </a:r>
            <a:endParaRPr sz="1400" dirty="0">
              <a:latin typeface="Cambria"/>
              <a:cs typeface="Cambria"/>
            </a:endParaRPr>
          </a:p>
          <a:p>
            <a:pPr marR="568960" algn="r">
              <a:lnSpc>
                <a:spcPct val="100000"/>
              </a:lnSpc>
              <a:spcBef>
                <a:spcPts val="235"/>
              </a:spcBef>
            </a:pPr>
            <a:r>
              <a:rPr sz="1000" spc="-30" dirty="0">
                <a:solidFill>
                  <a:srgbClr val="231F20"/>
                </a:solidFill>
                <a:latin typeface="Cambria"/>
                <a:cs typeface="Cambria"/>
              </a:rPr>
              <a:t>Text </a:t>
            </a:r>
            <a:r>
              <a:rPr sz="1000" spc="-5" dirty="0">
                <a:solidFill>
                  <a:srgbClr val="231F20"/>
                </a:solidFill>
                <a:latin typeface="Cambria"/>
                <a:cs typeface="Cambria"/>
              </a:rPr>
              <a:t>and symbols </a:t>
            </a: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- Cambria 10</a:t>
            </a:r>
            <a:r>
              <a:rPr sz="1000" spc="-35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Cambria"/>
                <a:cs typeface="Cambria"/>
              </a:rPr>
              <a:t>pt</a:t>
            </a:r>
            <a:endParaRPr sz="1000" dirty="0">
              <a:latin typeface="Cambria"/>
              <a:cs typeface="Cambria"/>
            </a:endParaRPr>
          </a:p>
          <a:p>
            <a:pPr marR="1440815" algn="r">
              <a:lnSpc>
                <a:spcPts val="825"/>
              </a:lnSpc>
              <a:spcBef>
                <a:spcPts val="275"/>
              </a:spcBef>
            </a:pPr>
            <a:r>
              <a:rPr sz="700" spc="-5" dirty="0">
                <a:solidFill>
                  <a:srgbClr val="231F20"/>
                </a:solidFill>
                <a:latin typeface="Cambria"/>
                <a:cs typeface="Cambria"/>
              </a:rPr>
              <a:t>Footnotes </a:t>
            </a:r>
            <a:r>
              <a:rPr sz="700" dirty="0">
                <a:solidFill>
                  <a:srgbClr val="231F20"/>
                </a:solidFill>
                <a:latin typeface="Cambria"/>
                <a:cs typeface="Cambria"/>
              </a:rPr>
              <a:t>- Cambria 7</a:t>
            </a:r>
            <a:r>
              <a:rPr sz="700" spc="-95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Cambria"/>
                <a:cs typeface="Cambria"/>
              </a:rPr>
              <a:t>pt</a:t>
            </a:r>
            <a:endParaRPr sz="700" dirty="0">
              <a:latin typeface="Cambria"/>
              <a:cs typeface="Cambria"/>
            </a:endParaRPr>
          </a:p>
          <a:p>
            <a:pPr marR="40005" algn="r">
              <a:lnSpc>
                <a:spcPts val="1664"/>
              </a:lnSpc>
            </a:pPr>
            <a:r>
              <a:rPr sz="1400" spc="-5" dirty="0">
                <a:solidFill>
                  <a:srgbClr val="231F20"/>
                </a:solidFill>
                <a:latin typeface="ISOCPEUR"/>
                <a:cs typeface="ISOCPEUR"/>
              </a:rPr>
              <a:t>Item indicators </a:t>
            </a:r>
            <a:r>
              <a:rPr sz="1400" dirty="0">
                <a:solidFill>
                  <a:srgbClr val="231F20"/>
                </a:solidFill>
                <a:latin typeface="ISOCPEUR"/>
                <a:cs typeface="ISOCPEUR"/>
              </a:rPr>
              <a:t>- </a:t>
            </a:r>
            <a:r>
              <a:rPr sz="1400" spc="-5" dirty="0">
                <a:solidFill>
                  <a:srgbClr val="231F20"/>
                </a:solidFill>
                <a:latin typeface="ISOCPEUR"/>
                <a:cs typeface="ISOCPEUR"/>
              </a:rPr>
              <a:t>ISOCPEUR 14</a:t>
            </a:r>
            <a:r>
              <a:rPr sz="1400" spc="-90" dirty="0">
                <a:solidFill>
                  <a:srgbClr val="231F20"/>
                </a:solidFill>
                <a:latin typeface="ISOCPEUR"/>
                <a:cs typeface="ISOCPEUR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ISOCPEUR"/>
                <a:cs typeface="ISOCPEUR"/>
              </a:rPr>
              <a:t>pt</a:t>
            </a:r>
            <a:endParaRPr sz="1400" dirty="0">
              <a:latin typeface="ISOCPEUR"/>
              <a:cs typeface="ISOCPEUR"/>
            </a:endParaRPr>
          </a:p>
          <a:p>
            <a:pPr marR="558165" algn="r">
              <a:lnSpc>
                <a:spcPct val="100000"/>
              </a:lnSpc>
              <a:spcBef>
                <a:spcPts val="235"/>
              </a:spcBef>
            </a:pPr>
            <a:r>
              <a:rPr sz="1000" dirty="0">
                <a:solidFill>
                  <a:srgbClr val="231F20"/>
                </a:solidFill>
                <a:latin typeface="ISOCPEUR"/>
                <a:cs typeface="ISOCPEUR"/>
              </a:rPr>
              <a:t>Text </a:t>
            </a:r>
            <a:r>
              <a:rPr sz="1000" spc="-5" dirty="0">
                <a:solidFill>
                  <a:srgbClr val="231F20"/>
                </a:solidFill>
                <a:latin typeface="ISOCPEUR"/>
                <a:cs typeface="ISOCPEUR"/>
              </a:rPr>
              <a:t>and symbols </a:t>
            </a:r>
            <a:r>
              <a:rPr sz="1000" dirty="0">
                <a:solidFill>
                  <a:srgbClr val="231F20"/>
                </a:solidFill>
                <a:latin typeface="ISOCPEUR"/>
                <a:cs typeface="ISOCPEUR"/>
              </a:rPr>
              <a:t>- </a:t>
            </a:r>
            <a:r>
              <a:rPr sz="1000" spc="-5" dirty="0">
                <a:solidFill>
                  <a:srgbClr val="231F20"/>
                </a:solidFill>
                <a:latin typeface="ISOCPEUR"/>
                <a:cs typeface="ISOCPEUR"/>
              </a:rPr>
              <a:t>ISOCPEUR 10</a:t>
            </a:r>
            <a:r>
              <a:rPr sz="1000" spc="-90" dirty="0">
                <a:solidFill>
                  <a:srgbClr val="231F20"/>
                </a:solidFill>
                <a:latin typeface="ISOCPEUR"/>
                <a:cs typeface="ISOCPEUR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ISOCPEUR"/>
                <a:cs typeface="ISOCPEUR"/>
              </a:rPr>
              <a:t>pt</a:t>
            </a:r>
            <a:endParaRPr sz="1000" dirty="0">
              <a:latin typeface="ISOCPEUR"/>
              <a:cs typeface="ISOCPEUR"/>
            </a:endParaRPr>
          </a:p>
          <a:p>
            <a:pPr marR="1407160" algn="r">
              <a:lnSpc>
                <a:spcPct val="100000"/>
              </a:lnSpc>
              <a:spcBef>
                <a:spcPts val="275"/>
              </a:spcBef>
            </a:pPr>
            <a:r>
              <a:rPr sz="700" spc="-5" dirty="0">
                <a:solidFill>
                  <a:srgbClr val="231F20"/>
                </a:solidFill>
                <a:latin typeface="ISOCPEUR"/>
                <a:cs typeface="ISOCPEUR"/>
              </a:rPr>
              <a:t>Footnotes </a:t>
            </a:r>
            <a:r>
              <a:rPr sz="700" dirty="0">
                <a:solidFill>
                  <a:srgbClr val="231F20"/>
                </a:solidFill>
                <a:latin typeface="ISOCPEUR"/>
                <a:cs typeface="ISOCPEUR"/>
              </a:rPr>
              <a:t>- </a:t>
            </a:r>
            <a:r>
              <a:rPr sz="700" spc="-5" dirty="0">
                <a:solidFill>
                  <a:srgbClr val="231F20"/>
                </a:solidFill>
                <a:latin typeface="ISOCPEUR"/>
                <a:cs typeface="ISOCPEUR"/>
              </a:rPr>
              <a:t>ISOCPEUR </a:t>
            </a:r>
            <a:r>
              <a:rPr sz="700" dirty="0">
                <a:solidFill>
                  <a:srgbClr val="231F20"/>
                </a:solidFill>
                <a:latin typeface="ISOCPEUR"/>
                <a:cs typeface="ISOCPEUR"/>
              </a:rPr>
              <a:t>7</a:t>
            </a:r>
            <a:r>
              <a:rPr sz="700" spc="-100" dirty="0">
                <a:solidFill>
                  <a:srgbClr val="231F20"/>
                </a:solidFill>
                <a:latin typeface="ISOCPEUR"/>
                <a:cs typeface="ISOCPEUR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ISOCPEUR"/>
                <a:cs typeface="ISOCPEUR"/>
              </a:rPr>
              <a:t>pt</a:t>
            </a:r>
            <a:endParaRPr sz="700" dirty="0">
              <a:latin typeface="ISOCPEUR"/>
              <a:cs typeface="ISOCPEUR"/>
            </a:endParaRPr>
          </a:p>
        </p:txBody>
      </p:sp>
      <p:sp>
        <p:nvSpPr>
          <p:cNvPr id="296" name="object 147">
            <a:extLst>
              <a:ext uri="{FF2B5EF4-FFF2-40B4-BE49-F238E27FC236}">
                <a16:creationId xmlns:a16="http://schemas.microsoft.com/office/drawing/2014/main" id="{6C8C3718-5B94-42D4-A7E1-7CD10AD0761D}"/>
              </a:ext>
            </a:extLst>
          </p:cNvPr>
          <p:cNvSpPr txBox="1"/>
          <p:nvPr/>
        </p:nvSpPr>
        <p:spPr>
          <a:xfrm>
            <a:off x="-2019888" y="352424"/>
            <a:ext cx="1676400" cy="720090"/>
          </a:xfrm>
          <a:prstGeom prst="rect">
            <a:avLst/>
          </a:prstGeom>
          <a:ln w="12700">
            <a:solidFill>
              <a:srgbClr val="231F2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74955" marR="267335" algn="ctr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solidFill>
                  <a:srgbClr val="231F20"/>
                </a:solidFill>
                <a:latin typeface="Cambria"/>
                <a:cs typeface="Cambria"/>
              </a:rPr>
              <a:t>Lorem </a:t>
            </a: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ipsum dolor  sit </a:t>
            </a:r>
            <a:r>
              <a:rPr sz="1000" spc="-5" dirty="0">
                <a:solidFill>
                  <a:srgbClr val="231F20"/>
                </a:solidFill>
                <a:latin typeface="Cambria"/>
                <a:cs typeface="Cambria"/>
              </a:rPr>
              <a:t>amet,</a:t>
            </a:r>
            <a:r>
              <a:rPr sz="1000" spc="-4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Cambria"/>
                <a:cs typeface="Cambria"/>
              </a:rPr>
              <a:t>consectetur  adipiscing</a:t>
            </a:r>
            <a:r>
              <a:rPr sz="1000" spc="-2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elit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7" name="object 148">
            <a:extLst>
              <a:ext uri="{FF2B5EF4-FFF2-40B4-BE49-F238E27FC236}">
                <a16:creationId xmlns:a16="http://schemas.microsoft.com/office/drawing/2014/main" id="{F1AC5F62-E884-4167-BDC5-EE0078098E62}"/>
              </a:ext>
            </a:extLst>
          </p:cNvPr>
          <p:cNvSpPr txBox="1"/>
          <p:nvPr/>
        </p:nvSpPr>
        <p:spPr>
          <a:xfrm>
            <a:off x="-2019888" y="1434820"/>
            <a:ext cx="1676400" cy="720090"/>
          </a:xfrm>
          <a:prstGeom prst="rect">
            <a:avLst/>
          </a:prstGeom>
          <a:ln w="12700">
            <a:solidFill>
              <a:srgbClr val="231F2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74955" marR="267335" algn="ctr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solidFill>
                  <a:srgbClr val="231F20"/>
                </a:solidFill>
                <a:latin typeface="Cambria"/>
                <a:cs typeface="Cambria"/>
              </a:rPr>
              <a:t>Lorem </a:t>
            </a: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ipsum dolor  sit </a:t>
            </a:r>
            <a:r>
              <a:rPr sz="1000" spc="-5" dirty="0">
                <a:solidFill>
                  <a:srgbClr val="231F20"/>
                </a:solidFill>
                <a:latin typeface="Cambria"/>
                <a:cs typeface="Cambria"/>
              </a:rPr>
              <a:t>amet,</a:t>
            </a:r>
            <a:r>
              <a:rPr sz="1000" spc="-4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Cambria"/>
                <a:cs typeface="Cambria"/>
              </a:rPr>
              <a:t>consectetur  adipiscing</a:t>
            </a:r>
            <a:r>
              <a:rPr sz="1000" spc="-2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elit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298" name="object 151">
            <a:extLst>
              <a:ext uri="{FF2B5EF4-FFF2-40B4-BE49-F238E27FC236}">
                <a16:creationId xmlns:a16="http://schemas.microsoft.com/office/drawing/2014/main" id="{2504EE72-0F71-4C24-B268-02D1811E8C3E}"/>
              </a:ext>
            </a:extLst>
          </p:cNvPr>
          <p:cNvSpPr txBox="1"/>
          <p:nvPr/>
        </p:nvSpPr>
        <p:spPr>
          <a:xfrm>
            <a:off x="-1905793" y="25808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99" name="object 154">
            <a:extLst>
              <a:ext uri="{FF2B5EF4-FFF2-40B4-BE49-F238E27FC236}">
                <a16:creationId xmlns:a16="http://schemas.microsoft.com/office/drawing/2014/main" id="{0FAD0317-5B13-4D10-A315-53A7C651A292}"/>
              </a:ext>
            </a:extLst>
          </p:cNvPr>
          <p:cNvSpPr txBox="1"/>
          <p:nvPr/>
        </p:nvSpPr>
        <p:spPr>
          <a:xfrm>
            <a:off x="-1381051" y="2600601"/>
            <a:ext cx="927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231F20"/>
                </a:solidFill>
                <a:latin typeface="Cambria"/>
                <a:cs typeface="Cambria"/>
              </a:rPr>
              <a:t>β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0" name="object 157">
            <a:extLst>
              <a:ext uri="{FF2B5EF4-FFF2-40B4-BE49-F238E27FC236}">
                <a16:creationId xmlns:a16="http://schemas.microsoft.com/office/drawing/2014/main" id="{4FFCA23A-C7E5-424F-AF49-1444AFDF4C53}"/>
              </a:ext>
            </a:extLst>
          </p:cNvPr>
          <p:cNvSpPr txBox="1"/>
          <p:nvPr/>
        </p:nvSpPr>
        <p:spPr>
          <a:xfrm>
            <a:off x="-870464" y="2638701"/>
            <a:ext cx="6921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mbria"/>
                <a:cs typeface="Cambria"/>
              </a:rPr>
              <a:t>a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301" name="object 160">
            <a:extLst>
              <a:ext uri="{FF2B5EF4-FFF2-40B4-BE49-F238E27FC236}">
                <a16:creationId xmlns:a16="http://schemas.microsoft.com/office/drawing/2014/main" id="{08D3412B-235E-4837-8CB3-4FB0DAB045B0}"/>
              </a:ext>
            </a:extLst>
          </p:cNvPr>
          <p:cNvSpPr txBox="1"/>
          <p:nvPr/>
        </p:nvSpPr>
        <p:spPr>
          <a:xfrm>
            <a:off x="-1885218" y="3057839"/>
            <a:ext cx="83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ISOCPEUR"/>
                <a:cs typeface="ISOCPEUR"/>
              </a:rPr>
              <a:t>1</a:t>
            </a:r>
            <a:endParaRPr sz="1400">
              <a:latin typeface="ISOCPEUR"/>
              <a:cs typeface="ISOCPEUR"/>
            </a:endParaRPr>
          </a:p>
        </p:txBody>
      </p:sp>
      <p:sp>
        <p:nvSpPr>
          <p:cNvPr id="302" name="object 163">
            <a:extLst>
              <a:ext uri="{FF2B5EF4-FFF2-40B4-BE49-F238E27FC236}">
                <a16:creationId xmlns:a16="http://schemas.microsoft.com/office/drawing/2014/main" id="{68819563-8618-4137-88F9-71C88E77302C}"/>
              </a:ext>
            </a:extLst>
          </p:cNvPr>
          <p:cNvSpPr txBox="1"/>
          <p:nvPr/>
        </p:nvSpPr>
        <p:spPr>
          <a:xfrm>
            <a:off x="-1372995" y="3077582"/>
            <a:ext cx="93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231F20"/>
                </a:solidFill>
                <a:latin typeface="ISOCPEUR"/>
                <a:cs typeface="ISOCPEUR"/>
              </a:rPr>
              <a:t>β</a:t>
            </a:r>
            <a:endParaRPr sz="1000" dirty="0">
              <a:latin typeface="ISOCPEUR"/>
              <a:cs typeface="ISOCPEUR"/>
            </a:endParaRPr>
          </a:p>
        </p:txBody>
      </p:sp>
      <p:sp>
        <p:nvSpPr>
          <p:cNvPr id="303" name="object 166">
            <a:extLst>
              <a:ext uri="{FF2B5EF4-FFF2-40B4-BE49-F238E27FC236}">
                <a16:creationId xmlns:a16="http://schemas.microsoft.com/office/drawing/2014/main" id="{8CE0C9B7-D266-4A12-8573-4EF3D54E71FE}"/>
              </a:ext>
            </a:extLst>
          </p:cNvPr>
          <p:cNvSpPr txBox="1"/>
          <p:nvPr/>
        </p:nvSpPr>
        <p:spPr>
          <a:xfrm>
            <a:off x="-868815" y="3115682"/>
            <a:ext cx="660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ISOCPEUR"/>
                <a:cs typeface="ISOCPEUR"/>
              </a:rPr>
              <a:t>a</a:t>
            </a:r>
            <a:endParaRPr sz="700">
              <a:latin typeface="ISOCPEUR"/>
              <a:cs typeface="ISOCPEUR"/>
            </a:endParaRPr>
          </a:p>
        </p:txBody>
      </p:sp>
      <p:sp>
        <p:nvSpPr>
          <p:cNvPr id="304" name="object 173">
            <a:extLst>
              <a:ext uri="{FF2B5EF4-FFF2-40B4-BE49-F238E27FC236}">
                <a16:creationId xmlns:a16="http://schemas.microsoft.com/office/drawing/2014/main" id="{DF41CA7F-A740-403B-A5A7-B36CBA71BCA4}"/>
              </a:ext>
            </a:extLst>
          </p:cNvPr>
          <p:cNvSpPr txBox="1"/>
          <p:nvPr/>
        </p:nvSpPr>
        <p:spPr>
          <a:xfrm>
            <a:off x="-1856568" y="3897508"/>
            <a:ext cx="127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Cambria"/>
                <a:cs typeface="Cambria"/>
              </a:rPr>
              <a:t>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5" name="object 174">
            <a:extLst>
              <a:ext uri="{FF2B5EF4-FFF2-40B4-BE49-F238E27FC236}">
                <a16:creationId xmlns:a16="http://schemas.microsoft.com/office/drawing/2014/main" id="{03666382-AD79-4190-857E-6E8112A90C6E}"/>
              </a:ext>
            </a:extLst>
          </p:cNvPr>
          <p:cNvSpPr txBox="1"/>
          <p:nvPr/>
        </p:nvSpPr>
        <p:spPr>
          <a:xfrm>
            <a:off x="-526090" y="5042008"/>
            <a:ext cx="127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Cambria"/>
                <a:cs typeface="Cambria"/>
              </a:rPr>
              <a:t>X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306" name="object 175">
            <a:extLst>
              <a:ext uri="{FF2B5EF4-FFF2-40B4-BE49-F238E27FC236}">
                <a16:creationId xmlns:a16="http://schemas.microsoft.com/office/drawing/2014/main" id="{CD7586E6-5BF9-431C-B6BF-5B816FB22103}"/>
              </a:ext>
            </a:extLst>
          </p:cNvPr>
          <p:cNvSpPr txBox="1"/>
          <p:nvPr/>
        </p:nvSpPr>
        <p:spPr>
          <a:xfrm>
            <a:off x="-1823820" y="4933501"/>
            <a:ext cx="958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7" name="object 176">
            <a:extLst>
              <a:ext uri="{FF2B5EF4-FFF2-40B4-BE49-F238E27FC236}">
                <a16:creationId xmlns:a16="http://schemas.microsoft.com/office/drawing/2014/main" id="{37DC2919-DD68-4593-B430-A6003DCFB9F3}"/>
              </a:ext>
            </a:extLst>
          </p:cNvPr>
          <p:cNvSpPr txBox="1"/>
          <p:nvPr/>
        </p:nvSpPr>
        <p:spPr>
          <a:xfrm>
            <a:off x="-1823820" y="4380289"/>
            <a:ext cx="95885" cy="44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8" name="object 177">
            <a:extLst>
              <a:ext uri="{FF2B5EF4-FFF2-40B4-BE49-F238E27FC236}">
                <a16:creationId xmlns:a16="http://schemas.microsoft.com/office/drawing/2014/main" id="{0C56E678-944C-432C-A65B-6036986905BE}"/>
              </a:ext>
            </a:extLst>
          </p:cNvPr>
          <p:cNvSpPr txBox="1"/>
          <p:nvPr/>
        </p:nvSpPr>
        <p:spPr>
          <a:xfrm>
            <a:off x="-1718791" y="5092759"/>
            <a:ext cx="7759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  <a:tab pos="692150" algn="l"/>
              </a:tabLst>
            </a:pP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0	1	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9" name="object 178">
            <a:extLst>
              <a:ext uri="{FF2B5EF4-FFF2-40B4-BE49-F238E27FC236}">
                <a16:creationId xmlns:a16="http://schemas.microsoft.com/office/drawing/2014/main" id="{2A145D0A-04C0-4824-A64E-E2DDA777ABBB}"/>
              </a:ext>
            </a:extLst>
          </p:cNvPr>
          <p:cNvSpPr/>
          <p:nvPr/>
        </p:nvSpPr>
        <p:spPr>
          <a:xfrm>
            <a:off x="-1584541" y="4046266"/>
            <a:ext cx="555625" cy="893444"/>
          </a:xfrm>
          <a:custGeom>
            <a:avLst/>
            <a:gdLst/>
            <a:ahLst/>
            <a:cxnLst/>
            <a:rect l="l" t="t" r="r" b="b"/>
            <a:pathLst>
              <a:path w="555625" h="893445">
                <a:moveTo>
                  <a:pt x="0" y="893038"/>
                </a:moveTo>
                <a:lnTo>
                  <a:pt x="555244" y="0"/>
                </a:lnTo>
              </a:path>
            </a:pathLst>
          </a:custGeom>
          <a:ln w="125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179">
            <a:extLst>
              <a:ext uri="{FF2B5EF4-FFF2-40B4-BE49-F238E27FC236}">
                <a16:creationId xmlns:a16="http://schemas.microsoft.com/office/drawing/2014/main" id="{7CDF1520-317C-44FC-88CA-BE57DFBBD8A9}"/>
              </a:ext>
            </a:extLst>
          </p:cNvPr>
          <p:cNvSpPr/>
          <p:nvPr/>
        </p:nvSpPr>
        <p:spPr>
          <a:xfrm>
            <a:off x="-1584541" y="4271463"/>
            <a:ext cx="873760" cy="668020"/>
          </a:xfrm>
          <a:custGeom>
            <a:avLst/>
            <a:gdLst/>
            <a:ahLst/>
            <a:cxnLst/>
            <a:rect l="l" t="t" r="r" b="b"/>
            <a:pathLst>
              <a:path w="873760" h="668020">
                <a:moveTo>
                  <a:pt x="0" y="667842"/>
                </a:moveTo>
                <a:lnTo>
                  <a:pt x="873633" y="0"/>
                </a:lnTo>
              </a:path>
            </a:pathLst>
          </a:custGeom>
          <a:ln w="1257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180">
            <a:extLst>
              <a:ext uri="{FF2B5EF4-FFF2-40B4-BE49-F238E27FC236}">
                <a16:creationId xmlns:a16="http://schemas.microsoft.com/office/drawing/2014/main" id="{E6591CAA-963F-46AA-96DB-CF266F1F4495}"/>
              </a:ext>
            </a:extLst>
          </p:cNvPr>
          <p:cNvSpPr/>
          <p:nvPr/>
        </p:nvSpPr>
        <p:spPr>
          <a:xfrm>
            <a:off x="-1584541" y="4683044"/>
            <a:ext cx="959485" cy="256540"/>
          </a:xfrm>
          <a:custGeom>
            <a:avLst/>
            <a:gdLst/>
            <a:ahLst/>
            <a:cxnLst/>
            <a:rect l="l" t="t" r="r" b="b"/>
            <a:pathLst>
              <a:path w="959485" h="256539">
                <a:moveTo>
                  <a:pt x="0" y="256260"/>
                </a:moveTo>
                <a:lnTo>
                  <a:pt x="959053" y="0"/>
                </a:lnTo>
              </a:path>
            </a:pathLst>
          </a:custGeom>
          <a:ln w="12572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181">
            <a:extLst>
              <a:ext uri="{FF2B5EF4-FFF2-40B4-BE49-F238E27FC236}">
                <a16:creationId xmlns:a16="http://schemas.microsoft.com/office/drawing/2014/main" id="{D282CDC1-B155-4BB9-9E7E-62AAEFAD5DF5}"/>
              </a:ext>
            </a:extLst>
          </p:cNvPr>
          <p:cNvSpPr/>
          <p:nvPr/>
        </p:nvSpPr>
        <p:spPr>
          <a:xfrm>
            <a:off x="-1727407" y="5944285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3104" y="913091"/>
                </a:moveTo>
                <a:lnTo>
                  <a:pt x="0" y="913091"/>
                </a:lnTo>
                <a:lnTo>
                  <a:pt x="0" y="0"/>
                </a:lnTo>
                <a:lnTo>
                  <a:pt x="913104" y="0"/>
                </a:lnTo>
                <a:lnTo>
                  <a:pt x="913104" y="913091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182">
            <a:extLst>
              <a:ext uri="{FF2B5EF4-FFF2-40B4-BE49-F238E27FC236}">
                <a16:creationId xmlns:a16="http://schemas.microsoft.com/office/drawing/2014/main" id="{2BC72F79-9200-4DD8-B730-389AF5D25D0A}"/>
              </a:ext>
            </a:extLst>
          </p:cNvPr>
          <p:cNvSpPr/>
          <p:nvPr/>
        </p:nvSpPr>
        <p:spPr>
          <a:xfrm>
            <a:off x="-1727404" y="5719033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5247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183">
            <a:extLst>
              <a:ext uri="{FF2B5EF4-FFF2-40B4-BE49-F238E27FC236}">
                <a16:creationId xmlns:a16="http://schemas.microsoft.com/office/drawing/2014/main" id="{05A8BA3B-A4EB-448A-9458-9C3D1B562FFF}"/>
              </a:ext>
            </a:extLst>
          </p:cNvPr>
          <p:cNvSpPr/>
          <p:nvPr/>
        </p:nvSpPr>
        <p:spPr>
          <a:xfrm>
            <a:off x="-814300" y="5719033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5247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186">
            <a:extLst>
              <a:ext uri="{FF2B5EF4-FFF2-40B4-BE49-F238E27FC236}">
                <a16:creationId xmlns:a16="http://schemas.microsoft.com/office/drawing/2014/main" id="{32923524-8A8C-4DB8-8C32-A0771217ACC0}"/>
              </a:ext>
            </a:extLst>
          </p:cNvPr>
          <p:cNvSpPr txBox="1"/>
          <p:nvPr/>
        </p:nvSpPr>
        <p:spPr>
          <a:xfrm>
            <a:off x="-1389411" y="5559635"/>
            <a:ext cx="16828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812800" algn="l"/>
              </a:tabLst>
            </a:pPr>
            <a:r>
              <a:rPr sz="1000" spc="-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ISOCPEUR"/>
                <a:cs typeface="ISOCPEUR"/>
              </a:rPr>
              <a:t>50</a:t>
            </a:r>
            <a:endParaRPr sz="1000" dirty="0">
              <a:latin typeface="ISOCPEUR"/>
              <a:cs typeface="ISOCPEUR"/>
            </a:endParaRPr>
          </a:p>
        </p:txBody>
      </p:sp>
      <p:sp>
        <p:nvSpPr>
          <p:cNvPr id="316" name="object 187">
            <a:extLst>
              <a:ext uri="{FF2B5EF4-FFF2-40B4-BE49-F238E27FC236}">
                <a16:creationId xmlns:a16="http://schemas.microsoft.com/office/drawing/2014/main" id="{1892F60E-E960-4BC3-B88E-1E723E319730}"/>
              </a:ext>
            </a:extLst>
          </p:cNvPr>
          <p:cNvSpPr txBox="1"/>
          <p:nvPr/>
        </p:nvSpPr>
        <p:spPr>
          <a:xfrm rot="3600000">
            <a:off x="-457463" y="6188064"/>
            <a:ext cx="21592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0"/>
              </a:lnSpc>
            </a:pPr>
            <a:r>
              <a:rPr sz="1000" dirty="0">
                <a:solidFill>
                  <a:srgbClr val="231F20"/>
                </a:solidFill>
                <a:latin typeface="ISOCPEUR"/>
                <a:cs typeface="ISOCPEUR"/>
              </a:rPr>
              <a:t>45°</a:t>
            </a:r>
            <a:endParaRPr sz="1000" dirty="0">
              <a:latin typeface="ISOCPEUR"/>
              <a:cs typeface="ISOCPEUR"/>
            </a:endParaRPr>
          </a:p>
        </p:txBody>
      </p:sp>
      <p:sp>
        <p:nvSpPr>
          <p:cNvPr id="317" name="object 188">
            <a:extLst>
              <a:ext uri="{FF2B5EF4-FFF2-40B4-BE49-F238E27FC236}">
                <a16:creationId xmlns:a16="http://schemas.microsoft.com/office/drawing/2014/main" id="{3395ABE0-9E4B-454F-9F1C-FD63D6EEBB1E}"/>
              </a:ext>
            </a:extLst>
          </p:cNvPr>
          <p:cNvSpPr/>
          <p:nvPr/>
        </p:nvSpPr>
        <p:spPr>
          <a:xfrm>
            <a:off x="-1950902" y="6857377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225247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189">
            <a:extLst>
              <a:ext uri="{FF2B5EF4-FFF2-40B4-BE49-F238E27FC236}">
                <a16:creationId xmlns:a16="http://schemas.microsoft.com/office/drawing/2014/main" id="{34019A24-52DF-4F3E-96CA-C1F84D2CC24F}"/>
              </a:ext>
            </a:extLst>
          </p:cNvPr>
          <p:cNvSpPr/>
          <p:nvPr/>
        </p:nvSpPr>
        <p:spPr>
          <a:xfrm>
            <a:off x="-1950902" y="5944280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225247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193">
            <a:extLst>
              <a:ext uri="{FF2B5EF4-FFF2-40B4-BE49-F238E27FC236}">
                <a16:creationId xmlns:a16="http://schemas.microsoft.com/office/drawing/2014/main" id="{F9D89764-BDAA-4BBA-AC91-62531078B9B8}"/>
              </a:ext>
            </a:extLst>
          </p:cNvPr>
          <p:cNvSpPr txBox="1"/>
          <p:nvPr/>
        </p:nvSpPr>
        <p:spPr>
          <a:xfrm>
            <a:off x="-2067127" y="6338376"/>
            <a:ext cx="152400" cy="1403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5" dirty="0">
                <a:solidFill>
                  <a:srgbClr val="231F20"/>
                </a:solidFill>
                <a:latin typeface="ISOCPEUR"/>
                <a:cs typeface="ISOCPEUR"/>
              </a:rPr>
              <a:t>50</a:t>
            </a:r>
            <a:endParaRPr sz="1000" dirty="0">
              <a:latin typeface="ISOCPEUR"/>
              <a:cs typeface="ISOCPEUR"/>
            </a:endParaRPr>
          </a:p>
        </p:txBody>
      </p:sp>
      <p:sp>
        <p:nvSpPr>
          <p:cNvPr id="320" name="object 194">
            <a:extLst>
              <a:ext uri="{FF2B5EF4-FFF2-40B4-BE49-F238E27FC236}">
                <a16:creationId xmlns:a16="http://schemas.microsoft.com/office/drawing/2014/main" id="{541D04D5-3E4A-4C8F-842A-E1F5A2A5729B}"/>
              </a:ext>
            </a:extLst>
          </p:cNvPr>
          <p:cNvSpPr/>
          <p:nvPr/>
        </p:nvSpPr>
        <p:spPr>
          <a:xfrm>
            <a:off x="-1727404" y="5721971"/>
            <a:ext cx="1136015" cy="1136015"/>
          </a:xfrm>
          <a:custGeom>
            <a:avLst/>
            <a:gdLst/>
            <a:ahLst/>
            <a:cxnLst/>
            <a:rect l="l" t="t" r="r" b="b"/>
            <a:pathLst>
              <a:path w="1136015" h="1136015">
                <a:moveTo>
                  <a:pt x="0" y="1135405"/>
                </a:moveTo>
                <a:lnTo>
                  <a:pt x="1135418" y="0"/>
                </a:lnTo>
              </a:path>
            </a:pathLst>
          </a:custGeom>
          <a:ln w="6350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195">
            <a:extLst>
              <a:ext uri="{FF2B5EF4-FFF2-40B4-BE49-F238E27FC236}">
                <a16:creationId xmlns:a16="http://schemas.microsoft.com/office/drawing/2014/main" id="{AD2AF959-1D5F-4A9C-9298-512DA1DA3A3A}"/>
              </a:ext>
            </a:extLst>
          </p:cNvPr>
          <p:cNvSpPr/>
          <p:nvPr/>
        </p:nvSpPr>
        <p:spPr>
          <a:xfrm>
            <a:off x="-814300" y="685737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13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196">
            <a:extLst>
              <a:ext uri="{FF2B5EF4-FFF2-40B4-BE49-F238E27FC236}">
                <a16:creationId xmlns:a16="http://schemas.microsoft.com/office/drawing/2014/main" id="{306B83B7-78DB-4F41-9B63-DA1104E46662}"/>
              </a:ext>
            </a:extLst>
          </p:cNvPr>
          <p:cNvSpPr/>
          <p:nvPr/>
        </p:nvSpPr>
        <p:spPr>
          <a:xfrm>
            <a:off x="-698747" y="5926383"/>
            <a:ext cx="427355" cy="861694"/>
          </a:xfrm>
          <a:custGeom>
            <a:avLst/>
            <a:gdLst/>
            <a:ahLst/>
            <a:cxnLst/>
            <a:rect l="l" t="t" r="r" b="b"/>
            <a:pathLst>
              <a:path w="427355" h="861695">
                <a:moveTo>
                  <a:pt x="0" y="0"/>
                </a:moveTo>
                <a:lnTo>
                  <a:pt x="36279" y="32293"/>
                </a:lnTo>
                <a:lnTo>
                  <a:pt x="71249" y="65981"/>
                </a:lnTo>
                <a:lnTo>
                  <a:pt x="104864" y="101022"/>
                </a:lnTo>
                <a:lnTo>
                  <a:pt x="137082" y="137371"/>
                </a:lnTo>
                <a:lnTo>
                  <a:pt x="167859" y="174986"/>
                </a:lnTo>
                <a:lnTo>
                  <a:pt x="197151" y="213822"/>
                </a:lnTo>
                <a:lnTo>
                  <a:pt x="224916" y="253836"/>
                </a:lnTo>
                <a:lnTo>
                  <a:pt x="251109" y="294985"/>
                </a:lnTo>
                <a:lnTo>
                  <a:pt x="275688" y="337225"/>
                </a:lnTo>
                <a:lnTo>
                  <a:pt x="298608" y="380514"/>
                </a:lnTo>
                <a:lnTo>
                  <a:pt x="319827" y="424807"/>
                </a:lnTo>
                <a:lnTo>
                  <a:pt x="339301" y="470061"/>
                </a:lnTo>
                <a:lnTo>
                  <a:pt x="356987" y="516232"/>
                </a:lnTo>
                <a:lnTo>
                  <a:pt x="372841" y="563278"/>
                </a:lnTo>
                <a:lnTo>
                  <a:pt x="386819" y="611154"/>
                </a:lnTo>
                <a:lnTo>
                  <a:pt x="398879" y="659818"/>
                </a:lnTo>
                <a:lnTo>
                  <a:pt x="408977" y="709226"/>
                </a:lnTo>
                <a:lnTo>
                  <a:pt x="417069" y="759334"/>
                </a:lnTo>
                <a:lnTo>
                  <a:pt x="423112" y="810100"/>
                </a:lnTo>
                <a:lnTo>
                  <a:pt x="427062" y="86147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197">
            <a:extLst>
              <a:ext uri="{FF2B5EF4-FFF2-40B4-BE49-F238E27FC236}">
                <a16:creationId xmlns:a16="http://schemas.microsoft.com/office/drawing/2014/main" id="{5A826C54-C50D-4186-8A4D-D7BB59F146FD}"/>
              </a:ext>
            </a:extLst>
          </p:cNvPr>
          <p:cNvSpPr/>
          <p:nvPr/>
        </p:nvSpPr>
        <p:spPr>
          <a:xfrm>
            <a:off x="-752782" y="5882740"/>
            <a:ext cx="80645" cy="71755"/>
          </a:xfrm>
          <a:custGeom>
            <a:avLst/>
            <a:gdLst/>
            <a:ahLst/>
            <a:cxnLst/>
            <a:rect l="l" t="t" r="r" b="b"/>
            <a:pathLst>
              <a:path w="80644" h="71754">
                <a:moveTo>
                  <a:pt x="0" y="0"/>
                </a:moveTo>
                <a:lnTo>
                  <a:pt x="51447" y="71424"/>
                </a:lnTo>
                <a:lnTo>
                  <a:pt x="80276" y="36131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198">
            <a:extLst>
              <a:ext uri="{FF2B5EF4-FFF2-40B4-BE49-F238E27FC236}">
                <a16:creationId xmlns:a16="http://schemas.microsoft.com/office/drawing/2014/main" id="{830C8AE1-E6D6-499B-A1B3-554685FB874C}"/>
              </a:ext>
            </a:extLst>
          </p:cNvPr>
          <p:cNvSpPr/>
          <p:nvPr/>
        </p:nvSpPr>
        <p:spPr>
          <a:xfrm>
            <a:off x="-295201" y="6771693"/>
            <a:ext cx="45720" cy="85725"/>
          </a:xfrm>
          <a:custGeom>
            <a:avLst/>
            <a:gdLst/>
            <a:ahLst/>
            <a:cxnLst/>
            <a:rect l="l" t="t" r="r" b="b"/>
            <a:pathLst>
              <a:path w="45719" h="85725">
                <a:moveTo>
                  <a:pt x="45542" y="0"/>
                </a:moveTo>
                <a:lnTo>
                  <a:pt x="0" y="1435"/>
                </a:lnTo>
                <a:lnTo>
                  <a:pt x="25463" y="85686"/>
                </a:lnTo>
                <a:lnTo>
                  <a:pt x="4554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199">
            <a:extLst>
              <a:ext uri="{FF2B5EF4-FFF2-40B4-BE49-F238E27FC236}">
                <a16:creationId xmlns:a16="http://schemas.microsoft.com/office/drawing/2014/main" id="{0F2E5DCA-87A8-4461-A80A-36B3EB6AFB1E}"/>
              </a:ext>
            </a:extLst>
          </p:cNvPr>
          <p:cNvSpPr txBox="1"/>
          <p:nvPr/>
        </p:nvSpPr>
        <p:spPr>
          <a:xfrm>
            <a:off x="-1711275" y="50487"/>
            <a:ext cx="11360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Example: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Flow</a:t>
            </a:r>
            <a:r>
              <a:rPr sz="1000" spc="-7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chart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326" name="object 200">
            <a:extLst>
              <a:ext uri="{FF2B5EF4-FFF2-40B4-BE49-F238E27FC236}">
                <a16:creationId xmlns:a16="http://schemas.microsoft.com/office/drawing/2014/main" id="{CA5B844A-CA33-4D98-98C5-5EBFF212A5BE}"/>
              </a:ext>
            </a:extLst>
          </p:cNvPr>
          <p:cNvSpPr txBox="1"/>
          <p:nvPr/>
        </p:nvSpPr>
        <p:spPr>
          <a:xfrm>
            <a:off x="-1711275" y="2281161"/>
            <a:ext cx="1218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Example: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Leader</a:t>
            </a:r>
            <a:r>
              <a:rPr sz="1000" spc="-70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lines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27" name="object 201">
            <a:extLst>
              <a:ext uri="{FF2B5EF4-FFF2-40B4-BE49-F238E27FC236}">
                <a16:creationId xmlns:a16="http://schemas.microsoft.com/office/drawing/2014/main" id="{108A60BA-5BDB-403C-962D-BC529930D401}"/>
              </a:ext>
            </a:extLst>
          </p:cNvPr>
          <p:cNvSpPr txBox="1"/>
          <p:nvPr/>
        </p:nvSpPr>
        <p:spPr>
          <a:xfrm>
            <a:off x="-1711275" y="3678923"/>
            <a:ext cx="889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Example:</a:t>
            </a:r>
            <a:r>
              <a:rPr sz="1000" spc="-6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Graph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328" name="object 202">
            <a:extLst>
              <a:ext uri="{FF2B5EF4-FFF2-40B4-BE49-F238E27FC236}">
                <a16:creationId xmlns:a16="http://schemas.microsoft.com/office/drawing/2014/main" id="{64007CF9-A439-41F4-8D06-AAFA75023ABA}"/>
              </a:ext>
            </a:extLst>
          </p:cNvPr>
          <p:cNvSpPr txBox="1"/>
          <p:nvPr/>
        </p:nvSpPr>
        <p:spPr>
          <a:xfrm>
            <a:off x="-1711275" y="5388724"/>
            <a:ext cx="15589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mbria"/>
                <a:cs typeface="Cambria"/>
              </a:rPr>
              <a:t>Example: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Technical</a:t>
            </a:r>
            <a:r>
              <a:rPr sz="1000" spc="-75" dirty="0">
                <a:solidFill>
                  <a:srgbClr val="010202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10202"/>
                </a:solidFill>
                <a:latin typeface="Cambria"/>
                <a:cs typeface="Cambria"/>
              </a:rPr>
              <a:t>drawing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329" name="object 203">
            <a:extLst>
              <a:ext uri="{FF2B5EF4-FFF2-40B4-BE49-F238E27FC236}">
                <a16:creationId xmlns:a16="http://schemas.microsoft.com/office/drawing/2014/main" id="{CA827149-71DF-4F45-8E16-9F89BC6E5C3E}"/>
              </a:ext>
            </a:extLst>
          </p:cNvPr>
          <p:cNvSpPr txBox="1"/>
          <p:nvPr/>
        </p:nvSpPr>
        <p:spPr>
          <a:xfrm>
            <a:off x="4535594" y="98845"/>
            <a:ext cx="14522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Cambria"/>
                <a:cs typeface="Cambria"/>
              </a:rPr>
              <a:t>Dimensions in</a:t>
            </a:r>
            <a:r>
              <a:rPr sz="1000" spc="-4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Cambria"/>
                <a:cs typeface="Cambria"/>
              </a:rPr>
              <a:t>millimetres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30" name="object 22">
            <a:extLst>
              <a:ext uri="{FF2B5EF4-FFF2-40B4-BE49-F238E27FC236}">
                <a16:creationId xmlns:a16="http://schemas.microsoft.com/office/drawing/2014/main" id="{7744A70D-B448-4E02-8877-685D0C5AEF16}"/>
              </a:ext>
            </a:extLst>
          </p:cNvPr>
          <p:cNvSpPr/>
          <p:nvPr/>
        </p:nvSpPr>
        <p:spPr>
          <a:xfrm>
            <a:off x="6353477" y="2788873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44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23">
            <a:extLst>
              <a:ext uri="{FF2B5EF4-FFF2-40B4-BE49-F238E27FC236}">
                <a16:creationId xmlns:a16="http://schemas.microsoft.com/office/drawing/2014/main" id="{FD4CDB17-D1DB-4D8E-93D1-1EE1CE23A6BE}"/>
              </a:ext>
            </a:extLst>
          </p:cNvPr>
          <p:cNvSpPr/>
          <p:nvPr/>
        </p:nvSpPr>
        <p:spPr>
          <a:xfrm>
            <a:off x="6353477" y="2947406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24">
            <a:extLst>
              <a:ext uri="{FF2B5EF4-FFF2-40B4-BE49-F238E27FC236}">
                <a16:creationId xmlns:a16="http://schemas.microsoft.com/office/drawing/2014/main" id="{E3D4A742-F3A4-4213-96ED-5C6CC840EDE2}"/>
              </a:ext>
            </a:extLst>
          </p:cNvPr>
          <p:cNvSpPr/>
          <p:nvPr/>
        </p:nvSpPr>
        <p:spPr>
          <a:xfrm>
            <a:off x="6353477" y="3105945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9017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25">
            <a:extLst>
              <a:ext uri="{FF2B5EF4-FFF2-40B4-BE49-F238E27FC236}">
                <a16:creationId xmlns:a16="http://schemas.microsoft.com/office/drawing/2014/main" id="{0AABB6E5-E554-403A-8865-2022C8E1585C}"/>
              </a:ext>
            </a:extLst>
          </p:cNvPr>
          <p:cNvSpPr/>
          <p:nvPr/>
        </p:nvSpPr>
        <p:spPr>
          <a:xfrm>
            <a:off x="6353477" y="3264478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2573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26">
            <a:extLst>
              <a:ext uri="{FF2B5EF4-FFF2-40B4-BE49-F238E27FC236}">
                <a16:creationId xmlns:a16="http://schemas.microsoft.com/office/drawing/2014/main" id="{3F15DC45-D1A3-4940-AAEE-346004D6AB1B}"/>
              </a:ext>
            </a:extLst>
          </p:cNvPr>
          <p:cNvSpPr/>
          <p:nvPr/>
        </p:nvSpPr>
        <p:spPr>
          <a:xfrm>
            <a:off x="6353477" y="3423017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8034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7">
            <a:extLst>
              <a:ext uri="{FF2B5EF4-FFF2-40B4-BE49-F238E27FC236}">
                <a16:creationId xmlns:a16="http://schemas.microsoft.com/office/drawing/2014/main" id="{6A13EDA2-D9E3-487D-9752-F3F4ADA78B69}"/>
              </a:ext>
            </a:extLst>
          </p:cNvPr>
          <p:cNvSpPr/>
          <p:nvPr/>
        </p:nvSpPr>
        <p:spPr>
          <a:xfrm>
            <a:off x="6353477" y="358155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251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28">
            <a:extLst>
              <a:ext uri="{FF2B5EF4-FFF2-40B4-BE49-F238E27FC236}">
                <a16:creationId xmlns:a16="http://schemas.microsoft.com/office/drawing/2014/main" id="{64A2DF31-8274-48D3-B068-358E6D8206C7}"/>
              </a:ext>
            </a:extLst>
          </p:cNvPr>
          <p:cNvSpPr/>
          <p:nvPr/>
        </p:nvSpPr>
        <p:spPr>
          <a:xfrm>
            <a:off x="6353477" y="3740083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35941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22">
            <a:extLst>
              <a:ext uri="{FF2B5EF4-FFF2-40B4-BE49-F238E27FC236}">
                <a16:creationId xmlns:a16="http://schemas.microsoft.com/office/drawing/2014/main" id="{73B648E2-CAD0-425D-AD55-6D4A948D01F0}"/>
              </a:ext>
            </a:extLst>
          </p:cNvPr>
          <p:cNvSpPr/>
          <p:nvPr/>
        </p:nvSpPr>
        <p:spPr>
          <a:xfrm>
            <a:off x="6353477" y="3890367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4445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23">
            <a:extLst>
              <a:ext uri="{FF2B5EF4-FFF2-40B4-BE49-F238E27FC236}">
                <a16:creationId xmlns:a16="http://schemas.microsoft.com/office/drawing/2014/main" id="{5A8F066E-E662-43A3-A325-ED81CEB39834}"/>
              </a:ext>
            </a:extLst>
          </p:cNvPr>
          <p:cNvSpPr/>
          <p:nvPr/>
        </p:nvSpPr>
        <p:spPr>
          <a:xfrm>
            <a:off x="6353477" y="404890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6350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24">
            <a:extLst>
              <a:ext uri="{FF2B5EF4-FFF2-40B4-BE49-F238E27FC236}">
                <a16:creationId xmlns:a16="http://schemas.microsoft.com/office/drawing/2014/main" id="{1CE69CDA-ADE5-4B76-8FCD-DD1CF4A62DCA}"/>
              </a:ext>
            </a:extLst>
          </p:cNvPr>
          <p:cNvSpPr/>
          <p:nvPr/>
        </p:nvSpPr>
        <p:spPr>
          <a:xfrm>
            <a:off x="6353477" y="4207439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9017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25">
            <a:extLst>
              <a:ext uri="{FF2B5EF4-FFF2-40B4-BE49-F238E27FC236}">
                <a16:creationId xmlns:a16="http://schemas.microsoft.com/office/drawing/2014/main" id="{416299A7-01F6-41DD-8B60-4E72099D315D}"/>
              </a:ext>
            </a:extLst>
          </p:cNvPr>
          <p:cNvSpPr/>
          <p:nvPr/>
        </p:nvSpPr>
        <p:spPr>
          <a:xfrm>
            <a:off x="6353477" y="436597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2573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26">
            <a:extLst>
              <a:ext uri="{FF2B5EF4-FFF2-40B4-BE49-F238E27FC236}">
                <a16:creationId xmlns:a16="http://schemas.microsoft.com/office/drawing/2014/main" id="{AC2026D2-937F-456D-BE5F-1B55303079D0}"/>
              </a:ext>
            </a:extLst>
          </p:cNvPr>
          <p:cNvSpPr/>
          <p:nvPr/>
        </p:nvSpPr>
        <p:spPr>
          <a:xfrm>
            <a:off x="6353477" y="4524511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8034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27">
            <a:extLst>
              <a:ext uri="{FF2B5EF4-FFF2-40B4-BE49-F238E27FC236}">
                <a16:creationId xmlns:a16="http://schemas.microsoft.com/office/drawing/2014/main" id="{DE4091C1-3091-4885-8C42-9471BB3B3283}"/>
              </a:ext>
            </a:extLst>
          </p:cNvPr>
          <p:cNvSpPr/>
          <p:nvPr/>
        </p:nvSpPr>
        <p:spPr>
          <a:xfrm>
            <a:off x="6353477" y="4683044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25146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28">
            <a:extLst>
              <a:ext uri="{FF2B5EF4-FFF2-40B4-BE49-F238E27FC236}">
                <a16:creationId xmlns:a16="http://schemas.microsoft.com/office/drawing/2014/main" id="{5CD16E46-ED46-4F90-BFF9-34EE76575129}"/>
              </a:ext>
            </a:extLst>
          </p:cNvPr>
          <p:cNvSpPr/>
          <p:nvPr/>
        </p:nvSpPr>
        <p:spPr>
          <a:xfrm>
            <a:off x="6353477" y="4841577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35941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22">
            <a:extLst>
              <a:ext uri="{FF2B5EF4-FFF2-40B4-BE49-F238E27FC236}">
                <a16:creationId xmlns:a16="http://schemas.microsoft.com/office/drawing/2014/main" id="{11905C4A-B2F9-419C-8689-5177B90602EB}"/>
              </a:ext>
            </a:extLst>
          </p:cNvPr>
          <p:cNvSpPr/>
          <p:nvPr/>
        </p:nvSpPr>
        <p:spPr>
          <a:xfrm>
            <a:off x="6353477" y="5049327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4445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23">
            <a:extLst>
              <a:ext uri="{FF2B5EF4-FFF2-40B4-BE49-F238E27FC236}">
                <a16:creationId xmlns:a16="http://schemas.microsoft.com/office/drawing/2014/main" id="{7A0A2B3C-7212-4A0E-A420-E7E81EADF322}"/>
              </a:ext>
            </a:extLst>
          </p:cNvPr>
          <p:cNvSpPr/>
          <p:nvPr/>
        </p:nvSpPr>
        <p:spPr>
          <a:xfrm>
            <a:off x="6353477" y="520786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6350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24">
            <a:extLst>
              <a:ext uri="{FF2B5EF4-FFF2-40B4-BE49-F238E27FC236}">
                <a16:creationId xmlns:a16="http://schemas.microsoft.com/office/drawing/2014/main" id="{2E12B4FB-0F5E-4562-B7A0-4D7B2C38DDF5}"/>
              </a:ext>
            </a:extLst>
          </p:cNvPr>
          <p:cNvSpPr/>
          <p:nvPr/>
        </p:nvSpPr>
        <p:spPr>
          <a:xfrm>
            <a:off x="6353477" y="5366399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9017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25">
            <a:extLst>
              <a:ext uri="{FF2B5EF4-FFF2-40B4-BE49-F238E27FC236}">
                <a16:creationId xmlns:a16="http://schemas.microsoft.com/office/drawing/2014/main" id="{6476561C-0235-41CE-BC3B-089172B46395}"/>
              </a:ext>
            </a:extLst>
          </p:cNvPr>
          <p:cNvSpPr/>
          <p:nvPr/>
        </p:nvSpPr>
        <p:spPr>
          <a:xfrm>
            <a:off x="6353477" y="552493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2573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26">
            <a:extLst>
              <a:ext uri="{FF2B5EF4-FFF2-40B4-BE49-F238E27FC236}">
                <a16:creationId xmlns:a16="http://schemas.microsoft.com/office/drawing/2014/main" id="{D15EE25D-9FE9-4A14-B68B-6D95FA3FE5FD}"/>
              </a:ext>
            </a:extLst>
          </p:cNvPr>
          <p:cNvSpPr/>
          <p:nvPr/>
        </p:nvSpPr>
        <p:spPr>
          <a:xfrm>
            <a:off x="6353477" y="5683471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8034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27">
            <a:extLst>
              <a:ext uri="{FF2B5EF4-FFF2-40B4-BE49-F238E27FC236}">
                <a16:creationId xmlns:a16="http://schemas.microsoft.com/office/drawing/2014/main" id="{5AE6DDD6-B3A5-4984-8467-14F92EBDD2D6}"/>
              </a:ext>
            </a:extLst>
          </p:cNvPr>
          <p:cNvSpPr/>
          <p:nvPr/>
        </p:nvSpPr>
        <p:spPr>
          <a:xfrm>
            <a:off x="6353477" y="5842004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25146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28">
            <a:extLst>
              <a:ext uri="{FF2B5EF4-FFF2-40B4-BE49-F238E27FC236}">
                <a16:creationId xmlns:a16="http://schemas.microsoft.com/office/drawing/2014/main" id="{06B484F7-7059-4DEC-BB63-C959A039D47B}"/>
              </a:ext>
            </a:extLst>
          </p:cNvPr>
          <p:cNvSpPr/>
          <p:nvPr/>
        </p:nvSpPr>
        <p:spPr>
          <a:xfrm>
            <a:off x="6353477" y="6000537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35941">
            <a:solidFill>
              <a:srgbClr val="231F2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22">
            <a:extLst>
              <a:ext uri="{FF2B5EF4-FFF2-40B4-BE49-F238E27FC236}">
                <a16:creationId xmlns:a16="http://schemas.microsoft.com/office/drawing/2014/main" id="{80CA64B3-9224-4C23-BF96-DC32CA79D3A8}"/>
              </a:ext>
            </a:extLst>
          </p:cNvPr>
          <p:cNvSpPr/>
          <p:nvPr/>
        </p:nvSpPr>
        <p:spPr>
          <a:xfrm>
            <a:off x="6353477" y="614650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4445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23">
            <a:extLst>
              <a:ext uri="{FF2B5EF4-FFF2-40B4-BE49-F238E27FC236}">
                <a16:creationId xmlns:a16="http://schemas.microsoft.com/office/drawing/2014/main" id="{C3BD2D54-8AD9-4DCD-BCBB-55C640400BEB}"/>
              </a:ext>
            </a:extLst>
          </p:cNvPr>
          <p:cNvSpPr/>
          <p:nvPr/>
        </p:nvSpPr>
        <p:spPr>
          <a:xfrm>
            <a:off x="6353477" y="6305035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6350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24">
            <a:extLst>
              <a:ext uri="{FF2B5EF4-FFF2-40B4-BE49-F238E27FC236}">
                <a16:creationId xmlns:a16="http://schemas.microsoft.com/office/drawing/2014/main" id="{BD1C14C5-64B6-48E6-A49D-5DCD7C9FFA2E}"/>
              </a:ext>
            </a:extLst>
          </p:cNvPr>
          <p:cNvSpPr/>
          <p:nvPr/>
        </p:nvSpPr>
        <p:spPr>
          <a:xfrm>
            <a:off x="6353477" y="6463574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9017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25">
            <a:extLst>
              <a:ext uri="{FF2B5EF4-FFF2-40B4-BE49-F238E27FC236}">
                <a16:creationId xmlns:a16="http://schemas.microsoft.com/office/drawing/2014/main" id="{ACB7B2DE-BEB8-414A-9F9E-3F09203E5211}"/>
              </a:ext>
            </a:extLst>
          </p:cNvPr>
          <p:cNvSpPr/>
          <p:nvPr/>
        </p:nvSpPr>
        <p:spPr>
          <a:xfrm>
            <a:off x="6353477" y="6622107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2573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26">
            <a:extLst>
              <a:ext uri="{FF2B5EF4-FFF2-40B4-BE49-F238E27FC236}">
                <a16:creationId xmlns:a16="http://schemas.microsoft.com/office/drawing/2014/main" id="{3E6F9119-68F3-43E8-A10F-277F2E753DDE}"/>
              </a:ext>
            </a:extLst>
          </p:cNvPr>
          <p:cNvSpPr/>
          <p:nvPr/>
        </p:nvSpPr>
        <p:spPr>
          <a:xfrm>
            <a:off x="6353477" y="6780646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18034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27">
            <a:extLst>
              <a:ext uri="{FF2B5EF4-FFF2-40B4-BE49-F238E27FC236}">
                <a16:creationId xmlns:a16="http://schemas.microsoft.com/office/drawing/2014/main" id="{4F68640C-5859-4AB6-821A-B42E99D60489}"/>
              </a:ext>
            </a:extLst>
          </p:cNvPr>
          <p:cNvSpPr/>
          <p:nvPr/>
        </p:nvSpPr>
        <p:spPr>
          <a:xfrm>
            <a:off x="6353477" y="6939179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25146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28">
            <a:extLst>
              <a:ext uri="{FF2B5EF4-FFF2-40B4-BE49-F238E27FC236}">
                <a16:creationId xmlns:a16="http://schemas.microsoft.com/office/drawing/2014/main" id="{9076D789-D272-4987-B5DA-A96A47BD5C88}"/>
              </a:ext>
            </a:extLst>
          </p:cNvPr>
          <p:cNvSpPr/>
          <p:nvPr/>
        </p:nvSpPr>
        <p:spPr>
          <a:xfrm>
            <a:off x="6353477" y="709771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2" y="0"/>
                </a:lnTo>
              </a:path>
            </a:pathLst>
          </a:custGeom>
          <a:ln w="35941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3C839CA-4D98-46A7-A7B3-36FCE24479AC}"/>
              </a:ext>
            </a:extLst>
          </p:cNvPr>
          <p:cNvCxnSpPr/>
          <p:nvPr/>
        </p:nvCxnSpPr>
        <p:spPr>
          <a:xfrm>
            <a:off x="-1210263" y="1074342"/>
            <a:ext cx="0" cy="360478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7F6BC4E-1812-45D2-B1A1-EDE01B820F67}"/>
              </a:ext>
            </a:extLst>
          </p:cNvPr>
          <p:cNvCxnSpPr>
            <a:cxnSpLocks/>
          </p:cNvCxnSpPr>
          <p:nvPr/>
        </p:nvCxnSpPr>
        <p:spPr>
          <a:xfrm>
            <a:off x="-1750786" y="2750241"/>
            <a:ext cx="427638" cy="287562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9BC41662-DD6F-48C0-8D07-CDA16B08A40C}"/>
              </a:ext>
            </a:extLst>
          </p:cNvPr>
          <p:cNvCxnSpPr>
            <a:cxnSpLocks/>
          </p:cNvCxnSpPr>
          <p:nvPr/>
        </p:nvCxnSpPr>
        <p:spPr>
          <a:xfrm>
            <a:off x="-1256901" y="2750241"/>
            <a:ext cx="427638" cy="287562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4D10424-AA97-4458-A72A-5CE706E60E16}"/>
              </a:ext>
            </a:extLst>
          </p:cNvPr>
          <p:cNvCxnSpPr>
            <a:cxnSpLocks/>
          </p:cNvCxnSpPr>
          <p:nvPr/>
        </p:nvCxnSpPr>
        <p:spPr>
          <a:xfrm>
            <a:off x="-799701" y="2750241"/>
            <a:ext cx="427638" cy="287562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EC687C9F-66EA-4649-A470-8794483AE17A}"/>
              </a:ext>
            </a:extLst>
          </p:cNvPr>
          <p:cNvCxnSpPr>
            <a:cxnSpLocks/>
          </p:cNvCxnSpPr>
          <p:nvPr/>
        </p:nvCxnSpPr>
        <p:spPr>
          <a:xfrm>
            <a:off x="-1750786" y="3238537"/>
            <a:ext cx="427638" cy="287562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043A56AC-4D67-491B-A6F4-512E07EF30A1}"/>
              </a:ext>
            </a:extLst>
          </p:cNvPr>
          <p:cNvCxnSpPr>
            <a:cxnSpLocks/>
          </p:cNvCxnSpPr>
          <p:nvPr/>
        </p:nvCxnSpPr>
        <p:spPr>
          <a:xfrm>
            <a:off x="-1256901" y="3238537"/>
            <a:ext cx="427638" cy="287562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77924960-3C2B-42EB-A6A2-948EF1041D80}"/>
              </a:ext>
            </a:extLst>
          </p:cNvPr>
          <p:cNvCxnSpPr>
            <a:cxnSpLocks/>
          </p:cNvCxnSpPr>
          <p:nvPr/>
        </p:nvCxnSpPr>
        <p:spPr>
          <a:xfrm>
            <a:off x="-799701" y="3238537"/>
            <a:ext cx="427638" cy="287562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57939A85-253B-473D-9BAD-F793EDC3C324}"/>
              </a:ext>
            </a:extLst>
          </p:cNvPr>
          <p:cNvCxnSpPr>
            <a:cxnSpLocks/>
          </p:cNvCxnSpPr>
          <p:nvPr/>
        </p:nvCxnSpPr>
        <p:spPr>
          <a:xfrm flipH="1" flipV="1">
            <a:off x="-1683847" y="3964679"/>
            <a:ext cx="12918" cy="1081217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90F31583-E47C-4797-B4E5-60CEA5EAEC1E}"/>
              </a:ext>
            </a:extLst>
          </p:cNvPr>
          <p:cNvCxnSpPr>
            <a:cxnSpLocks/>
          </p:cNvCxnSpPr>
          <p:nvPr/>
        </p:nvCxnSpPr>
        <p:spPr>
          <a:xfrm>
            <a:off x="-1670929" y="5049328"/>
            <a:ext cx="1311880" cy="4535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4FC2AC13-666E-41EE-A53D-1EE1295EC613}"/>
              </a:ext>
            </a:extLst>
          </p:cNvPr>
          <p:cNvCxnSpPr>
            <a:cxnSpLocks/>
          </p:cNvCxnSpPr>
          <p:nvPr/>
        </p:nvCxnSpPr>
        <p:spPr>
          <a:xfrm>
            <a:off x="-1731254" y="5746495"/>
            <a:ext cx="916954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9B3488B-E84B-4ECF-813D-07957B40D958}"/>
              </a:ext>
            </a:extLst>
          </p:cNvPr>
          <p:cNvCxnSpPr>
            <a:cxnSpLocks/>
          </p:cNvCxnSpPr>
          <p:nvPr/>
        </p:nvCxnSpPr>
        <p:spPr>
          <a:xfrm>
            <a:off x="-1914727" y="5944280"/>
            <a:ext cx="0" cy="916036"/>
          </a:xfrm>
          <a:prstGeom prst="line">
            <a:avLst/>
          </a:prstGeom>
          <a:ln w="63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bject 138">
            <a:extLst>
              <a:ext uri="{FF2B5EF4-FFF2-40B4-BE49-F238E27FC236}">
                <a16:creationId xmlns:a16="http://schemas.microsoft.com/office/drawing/2014/main" id="{C9F19026-B6A4-4B89-81E6-693525EDE320}"/>
              </a:ext>
            </a:extLst>
          </p:cNvPr>
          <p:cNvSpPr/>
          <p:nvPr/>
        </p:nvSpPr>
        <p:spPr>
          <a:xfrm>
            <a:off x="-2048463" y="8324214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pattFill prst="wdUpDiag">
            <a:fgClr>
              <a:srgbClr val="231F20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138">
            <a:extLst>
              <a:ext uri="{FF2B5EF4-FFF2-40B4-BE49-F238E27FC236}">
                <a16:creationId xmlns:a16="http://schemas.microsoft.com/office/drawing/2014/main" id="{F40B6181-0976-4903-A11F-5BDA2D024991}"/>
              </a:ext>
            </a:extLst>
          </p:cNvPr>
          <p:cNvSpPr/>
          <p:nvPr/>
        </p:nvSpPr>
        <p:spPr>
          <a:xfrm>
            <a:off x="-2048463" y="9001222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pattFill prst="dkDnDiag">
            <a:fgClr>
              <a:srgbClr val="231F20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138">
            <a:extLst>
              <a:ext uri="{FF2B5EF4-FFF2-40B4-BE49-F238E27FC236}">
                <a16:creationId xmlns:a16="http://schemas.microsoft.com/office/drawing/2014/main" id="{068C4B0E-EDAB-450C-A019-A36B281E920E}"/>
              </a:ext>
            </a:extLst>
          </p:cNvPr>
          <p:cNvSpPr/>
          <p:nvPr/>
        </p:nvSpPr>
        <p:spPr>
          <a:xfrm>
            <a:off x="-2048463" y="9709187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pattFill prst="ltUpDiag">
            <a:fgClr>
              <a:srgbClr val="231F20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138">
            <a:extLst>
              <a:ext uri="{FF2B5EF4-FFF2-40B4-BE49-F238E27FC236}">
                <a16:creationId xmlns:a16="http://schemas.microsoft.com/office/drawing/2014/main" id="{4C439FCC-012E-4E3E-A110-39A132947A19}"/>
              </a:ext>
            </a:extLst>
          </p:cNvPr>
          <p:cNvSpPr/>
          <p:nvPr/>
        </p:nvSpPr>
        <p:spPr>
          <a:xfrm>
            <a:off x="-2048463" y="10383062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pattFill prst="ltDnDiag">
            <a:fgClr>
              <a:srgbClr val="231F20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138">
            <a:extLst>
              <a:ext uri="{FF2B5EF4-FFF2-40B4-BE49-F238E27FC236}">
                <a16:creationId xmlns:a16="http://schemas.microsoft.com/office/drawing/2014/main" id="{5F24B16F-2739-45FD-8F02-70F73841539D}"/>
              </a:ext>
            </a:extLst>
          </p:cNvPr>
          <p:cNvSpPr/>
          <p:nvPr/>
        </p:nvSpPr>
        <p:spPr>
          <a:xfrm>
            <a:off x="-2048463" y="11056937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pattFill prst="dashUpDiag">
            <a:fgClr>
              <a:srgbClr val="231F20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138">
            <a:extLst>
              <a:ext uri="{FF2B5EF4-FFF2-40B4-BE49-F238E27FC236}">
                <a16:creationId xmlns:a16="http://schemas.microsoft.com/office/drawing/2014/main" id="{EB21F80C-E8E4-4783-B32C-784156178E99}"/>
              </a:ext>
            </a:extLst>
          </p:cNvPr>
          <p:cNvSpPr/>
          <p:nvPr/>
        </p:nvSpPr>
        <p:spPr>
          <a:xfrm>
            <a:off x="-273645" y="8324214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138">
            <a:extLst>
              <a:ext uri="{FF2B5EF4-FFF2-40B4-BE49-F238E27FC236}">
                <a16:creationId xmlns:a16="http://schemas.microsoft.com/office/drawing/2014/main" id="{FA66EA9C-02F0-45D9-B56F-8C97269995CB}"/>
              </a:ext>
            </a:extLst>
          </p:cNvPr>
          <p:cNvSpPr/>
          <p:nvPr/>
        </p:nvSpPr>
        <p:spPr>
          <a:xfrm>
            <a:off x="-273645" y="9001222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138">
            <a:extLst>
              <a:ext uri="{FF2B5EF4-FFF2-40B4-BE49-F238E27FC236}">
                <a16:creationId xmlns:a16="http://schemas.microsoft.com/office/drawing/2014/main" id="{BEA48971-50AD-4FE0-9C4D-6FE1F25436C9}"/>
              </a:ext>
            </a:extLst>
          </p:cNvPr>
          <p:cNvSpPr/>
          <p:nvPr/>
        </p:nvSpPr>
        <p:spPr>
          <a:xfrm>
            <a:off x="-273645" y="9709187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B0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138">
            <a:extLst>
              <a:ext uri="{FF2B5EF4-FFF2-40B4-BE49-F238E27FC236}">
                <a16:creationId xmlns:a16="http://schemas.microsoft.com/office/drawing/2014/main" id="{182674CE-74B8-4A11-8CC2-DEBBF88FFA54}"/>
              </a:ext>
            </a:extLst>
          </p:cNvPr>
          <p:cNvSpPr/>
          <p:nvPr/>
        </p:nvSpPr>
        <p:spPr>
          <a:xfrm>
            <a:off x="-273645" y="10383062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8C8F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138">
            <a:extLst>
              <a:ext uri="{FF2B5EF4-FFF2-40B4-BE49-F238E27FC236}">
                <a16:creationId xmlns:a16="http://schemas.microsoft.com/office/drawing/2014/main" id="{71ABB982-F882-455D-85EB-B7798EBF6209}"/>
              </a:ext>
            </a:extLst>
          </p:cNvPr>
          <p:cNvSpPr/>
          <p:nvPr/>
        </p:nvSpPr>
        <p:spPr>
          <a:xfrm>
            <a:off x="-273645" y="11056937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262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138">
            <a:extLst>
              <a:ext uri="{FF2B5EF4-FFF2-40B4-BE49-F238E27FC236}">
                <a16:creationId xmlns:a16="http://schemas.microsoft.com/office/drawing/2014/main" id="{C32A75DF-DE8A-497E-95C4-A5F711B19520}"/>
              </a:ext>
            </a:extLst>
          </p:cNvPr>
          <p:cNvSpPr/>
          <p:nvPr/>
        </p:nvSpPr>
        <p:spPr>
          <a:xfrm>
            <a:off x="1600315" y="8324214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00A0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138">
            <a:extLst>
              <a:ext uri="{FF2B5EF4-FFF2-40B4-BE49-F238E27FC236}">
                <a16:creationId xmlns:a16="http://schemas.microsoft.com/office/drawing/2014/main" id="{600E6942-89DD-4146-AE59-75B0E595651F}"/>
              </a:ext>
            </a:extLst>
          </p:cNvPr>
          <p:cNvSpPr/>
          <p:nvPr/>
        </p:nvSpPr>
        <p:spPr>
          <a:xfrm>
            <a:off x="1600315" y="9001222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005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138">
            <a:extLst>
              <a:ext uri="{FF2B5EF4-FFF2-40B4-BE49-F238E27FC236}">
                <a16:creationId xmlns:a16="http://schemas.microsoft.com/office/drawing/2014/main" id="{D8F92693-7F6F-48B2-B044-95349F63BBAF}"/>
              </a:ext>
            </a:extLst>
          </p:cNvPr>
          <p:cNvSpPr/>
          <p:nvPr/>
        </p:nvSpPr>
        <p:spPr>
          <a:xfrm>
            <a:off x="1600315" y="9709187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B72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138">
            <a:extLst>
              <a:ext uri="{FF2B5EF4-FFF2-40B4-BE49-F238E27FC236}">
                <a16:creationId xmlns:a16="http://schemas.microsoft.com/office/drawing/2014/main" id="{636AE3D3-2969-48D2-9E0D-A14FF63EBBC5}"/>
              </a:ext>
            </a:extLst>
          </p:cNvPr>
          <p:cNvSpPr/>
          <p:nvPr/>
        </p:nvSpPr>
        <p:spPr>
          <a:xfrm>
            <a:off x="1600315" y="10383062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F3C7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138">
            <a:extLst>
              <a:ext uri="{FF2B5EF4-FFF2-40B4-BE49-F238E27FC236}">
                <a16:creationId xmlns:a16="http://schemas.microsoft.com/office/drawing/2014/main" id="{5EEFD7CD-3EE1-4034-9542-25D161066AE9}"/>
              </a:ext>
            </a:extLst>
          </p:cNvPr>
          <p:cNvSpPr/>
          <p:nvPr/>
        </p:nvSpPr>
        <p:spPr>
          <a:xfrm>
            <a:off x="1600315" y="11056937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612317" y="612330"/>
                </a:moveTo>
                <a:lnTo>
                  <a:pt x="0" y="612330"/>
                </a:lnTo>
                <a:lnTo>
                  <a:pt x="0" y="0"/>
                </a:lnTo>
                <a:lnTo>
                  <a:pt x="612317" y="0"/>
                </a:lnTo>
                <a:lnTo>
                  <a:pt x="612317" y="612330"/>
                </a:lnTo>
                <a:close/>
              </a:path>
            </a:pathLst>
          </a:custGeom>
          <a:solidFill>
            <a:srgbClr val="F26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E94D9AC-8FBF-4D22-8548-E6DBBA8C71B2}"/>
              </a:ext>
            </a:extLst>
          </p:cNvPr>
          <p:cNvCxnSpPr/>
          <p:nvPr/>
        </p:nvCxnSpPr>
        <p:spPr>
          <a:xfrm>
            <a:off x="0" y="392112"/>
            <a:ext cx="611981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20BA5A82-3D71-4CD3-A5FD-247101D81AED}"/>
              </a:ext>
            </a:extLst>
          </p:cNvPr>
          <p:cNvSpPr txBox="1"/>
          <p:nvPr/>
        </p:nvSpPr>
        <p:spPr>
          <a:xfrm>
            <a:off x="7842320" y="1561304"/>
            <a:ext cx="1544012" cy="574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01.1-CONTINUOUS-0125</a:t>
            </a:r>
          </a:p>
          <a:p>
            <a:r>
              <a:rPr lang="en-US" sz="1050" dirty="0"/>
              <a:t>01.2-CONTINUOUS-0175</a:t>
            </a:r>
          </a:p>
          <a:p>
            <a:r>
              <a:rPr lang="en-US" sz="1050" dirty="0"/>
              <a:t>01.3-CONTINUOUS-025</a:t>
            </a:r>
          </a:p>
          <a:p>
            <a:r>
              <a:rPr lang="en-US" sz="1050" dirty="0"/>
              <a:t>01.4-CONTINUOUS-035</a:t>
            </a:r>
          </a:p>
          <a:p>
            <a:r>
              <a:rPr lang="en-US" sz="1050" dirty="0"/>
              <a:t>01.5-CONTINUOUS-050</a:t>
            </a:r>
          </a:p>
          <a:p>
            <a:r>
              <a:rPr lang="en-US" sz="1050" dirty="0"/>
              <a:t>01.6-CONTINUOUS-070</a:t>
            </a:r>
          </a:p>
          <a:p>
            <a:r>
              <a:rPr lang="en-US" sz="1050" dirty="0"/>
              <a:t>01.7-CONTINUOUS-100</a:t>
            </a:r>
          </a:p>
          <a:p>
            <a:r>
              <a:rPr lang="en-US" sz="1050" dirty="0"/>
              <a:t>02.1-DASHED-0125</a:t>
            </a:r>
          </a:p>
          <a:p>
            <a:r>
              <a:rPr lang="en-US" sz="1050" dirty="0"/>
              <a:t>02.2-DASHED-0175</a:t>
            </a:r>
          </a:p>
          <a:p>
            <a:r>
              <a:rPr lang="en-US" sz="1050" dirty="0"/>
              <a:t>02.3-DASHED-025</a:t>
            </a:r>
          </a:p>
          <a:p>
            <a:r>
              <a:rPr lang="en-US" sz="1050" dirty="0"/>
              <a:t>02.4-DASHED-035</a:t>
            </a:r>
          </a:p>
          <a:p>
            <a:r>
              <a:rPr lang="en-US" sz="1050" dirty="0"/>
              <a:t>02.5-DASHED-050</a:t>
            </a:r>
          </a:p>
          <a:p>
            <a:r>
              <a:rPr lang="en-US" sz="1050" dirty="0"/>
              <a:t>02.6-DASHED-070</a:t>
            </a:r>
          </a:p>
          <a:p>
            <a:r>
              <a:rPr lang="en-US" sz="1050" dirty="0"/>
              <a:t>02.7-DASHED-100</a:t>
            </a:r>
          </a:p>
          <a:p>
            <a:r>
              <a:rPr lang="en-US" sz="1050" dirty="0"/>
              <a:t>04.1-CENTER-0125</a:t>
            </a:r>
          </a:p>
          <a:p>
            <a:r>
              <a:rPr lang="en-US" sz="1050" dirty="0"/>
              <a:t>04.2-CENTER-0175</a:t>
            </a:r>
          </a:p>
          <a:p>
            <a:r>
              <a:rPr lang="en-US" sz="1050" dirty="0"/>
              <a:t>04.3-CENTER-025</a:t>
            </a:r>
          </a:p>
          <a:p>
            <a:r>
              <a:rPr lang="en-US" sz="1050" dirty="0"/>
              <a:t>04.4-CENTER-035</a:t>
            </a:r>
          </a:p>
          <a:p>
            <a:r>
              <a:rPr lang="en-US" sz="1050" dirty="0"/>
              <a:t>04.5-CENTER-050</a:t>
            </a:r>
          </a:p>
          <a:p>
            <a:r>
              <a:rPr lang="en-US" sz="1050" dirty="0"/>
              <a:t>04.6-CENTER-070</a:t>
            </a:r>
          </a:p>
          <a:p>
            <a:r>
              <a:rPr lang="en-US" sz="1050" dirty="0"/>
              <a:t>04.7-CENTER-100</a:t>
            </a:r>
          </a:p>
          <a:p>
            <a:r>
              <a:rPr lang="en-US" sz="1050" dirty="0"/>
              <a:t>05.1-PHANTOM-0125</a:t>
            </a:r>
          </a:p>
          <a:p>
            <a:r>
              <a:rPr lang="en-US" sz="1050" dirty="0"/>
              <a:t>05.2-PHANTOM-0175</a:t>
            </a:r>
          </a:p>
          <a:p>
            <a:r>
              <a:rPr lang="en-US" sz="1050" dirty="0"/>
              <a:t>05.3-PHANTOM-025</a:t>
            </a:r>
          </a:p>
          <a:p>
            <a:r>
              <a:rPr lang="en-US" sz="1050" dirty="0"/>
              <a:t>05.4-PHANTOM-035</a:t>
            </a:r>
          </a:p>
          <a:p>
            <a:r>
              <a:rPr lang="en-US" sz="1050" dirty="0"/>
              <a:t>05.5-PHANTOM-050</a:t>
            </a:r>
          </a:p>
          <a:p>
            <a:r>
              <a:rPr lang="en-US" sz="1050" dirty="0"/>
              <a:t>05.6-PHANTOM-070</a:t>
            </a:r>
          </a:p>
          <a:p>
            <a:r>
              <a:rPr lang="en-US" sz="1050" dirty="0"/>
              <a:t>05.7-PHANTOM-100</a:t>
            </a:r>
          </a:p>
          <a:p>
            <a:r>
              <a:rPr lang="en-US" sz="1050" dirty="0"/>
              <a:t>07.1-DOTTED-0125</a:t>
            </a:r>
          </a:p>
          <a:p>
            <a:r>
              <a:rPr lang="en-US" sz="1050" dirty="0"/>
              <a:t>07.2-DOTTED-0175</a:t>
            </a:r>
          </a:p>
          <a:p>
            <a:r>
              <a:rPr lang="en-US" sz="1050" dirty="0"/>
              <a:t>07.3-DOTTED-025</a:t>
            </a:r>
          </a:p>
          <a:p>
            <a:r>
              <a:rPr lang="en-US" sz="1050" dirty="0"/>
              <a:t>07.4-DOTTED-035</a:t>
            </a:r>
          </a:p>
          <a:p>
            <a:r>
              <a:rPr lang="en-US" sz="1050" dirty="0"/>
              <a:t>07.5-DOTTED-050</a:t>
            </a:r>
          </a:p>
          <a:p>
            <a:r>
              <a:rPr lang="en-US" sz="1050" dirty="0"/>
              <a:t>07.6-DOTTED-070</a:t>
            </a:r>
          </a:p>
          <a:p>
            <a:r>
              <a:rPr lang="en-US" sz="1050" dirty="0"/>
              <a:t>07.7-DOTTED-100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203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</vt:lpstr>
      <vt:lpstr>ISOCPEUR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powerpoint complete</dc:title>
  <cp:lastModifiedBy>LAST Jay</cp:lastModifiedBy>
  <cp:revision>8</cp:revision>
  <dcterms:created xsi:type="dcterms:W3CDTF">2020-05-04T10:28:11Z</dcterms:created>
  <dcterms:modified xsi:type="dcterms:W3CDTF">2020-07-24T08:24:02Z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2020-05-04T00:00:00Z</vt:filetime>
  </property>
  <property fmtid="{D5CDD505-2E9C-101B-9397-08002B2CF9AE}" pid="3" name="Creator">
    <vt:lpwstr>Adobe Illustrator 24.1 (Windows)</vt:lpwstr>
  </property>
  <property fmtid="{D5CDD505-2E9C-101B-9397-08002B2CF9AE}" pid="4" name="LastSaved">
    <vt:filetime>2020-05-04T00:00:00Z</vt:filetime>
  </property>
</Properties>
</file>