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475" r:id="rId4"/>
    <p:sldId id="515" r:id="rId5"/>
    <p:sldId id="516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zhijing" initials="s" lastIdx="1" clrIdx="0"/>
  <p:cmAuthor id="2" name="王 志爽" initials="王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E42CD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0" autoAdjust="0"/>
    <p:restoredTop sz="96429" autoAdjust="0"/>
  </p:normalViewPr>
  <p:slideViewPr>
    <p:cSldViewPr snapToGrid="0" showGuides="1">
      <p:cViewPr varScale="1">
        <p:scale>
          <a:sx n="62" d="100"/>
          <a:sy n="62" d="100"/>
        </p:scale>
        <p:origin x="432" y="44"/>
      </p:cViewPr>
      <p:guideLst>
        <p:guide orient="horz" pos="3264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4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A6C3-12C0-4764-A948-0283ED8276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8B11-51FF-4ABB-9712-6D328A3D4B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7FCB-46B9-4389-9701-CB5F528A86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07DB9-8BF8-4B0C-BC8F-90361A02802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 userDrawn="1"/>
        </p:nvPicPr>
        <p:blipFill>
          <a:blip r:embed="rId12" cstate="print"/>
          <a:srcRect l="28685"/>
          <a:stretch>
            <a:fillRect/>
          </a:stretch>
        </p:blipFill>
        <p:spPr bwMode="auto">
          <a:xfrm>
            <a:off x="9858375" y="-27480"/>
            <a:ext cx="2390775" cy="84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>
          <a:xfrm>
            <a:off x="0" y="637953"/>
            <a:ext cx="12192000" cy="956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778280"/>
            <a:ext cx="7240385" cy="498795"/>
          </a:xfrm>
          <a:prstGeom prst="rect">
            <a:avLst/>
          </a:prstGeom>
          <a:gradFill>
            <a:gsLst>
              <a:gs pos="76000">
                <a:srgbClr val="F8CDB0"/>
              </a:gs>
              <a:gs pos="22000">
                <a:srgbClr val="F7C8A8"/>
              </a:gs>
              <a:gs pos="0">
                <a:schemeClr val="bg1"/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02EA-5537-47F2-BD6E-290D03FA49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73E3-9888-4F1D-96B3-B40B66A6B8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5762625" y="0"/>
            <a:ext cx="6429375" cy="1359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4"/>
          <p:cNvPicPr>
            <a:picLocks noChangeAspect="1"/>
          </p:cNvPicPr>
          <p:nvPr userDrawn="1"/>
        </p:nvPicPr>
        <p:blipFill>
          <a:blip r:embed="rId12" cstate="print"/>
          <a:srcRect l="28685"/>
          <a:stretch>
            <a:fillRect/>
          </a:stretch>
        </p:blipFill>
        <p:spPr bwMode="auto">
          <a:xfrm>
            <a:off x="9858375" y="57584"/>
            <a:ext cx="2390775" cy="84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8"/>
          <p:cNvSpPr txBox="1">
            <a:spLocks noChangeArrowheads="1"/>
          </p:cNvSpPr>
          <p:nvPr/>
        </p:nvSpPr>
        <p:spPr bwMode="auto">
          <a:xfrm>
            <a:off x="171093" y="60216"/>
            <a:ext cx="172835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近期工作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02945" y="2559050"/>
          <a:ext cx="10916920" cy="2003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/>
                <a:gridCol w="1559560"/>
                <a:gridCol w="1559560"/>
                <a:gridCol w="1559560"/>
                <a:gridCol w="1559560"/>
                <a:gridCol w="1559560"/>
                <a:gridCol w="1559560"/>
              </a:tblGrid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盲孔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通孔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矩形</a:t>
                      </a:r>
                      <a:r>
                        <a:rPr lang="zh-CN" altLang="en-US" sz="2400"/>
                        <a:t>通孔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锥形孔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阶梯孔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椭圆孔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正多边形</a:t>
                      </a:r>
                      <a:r>
                        <a:rPr lang="zh-CN" altLang="en-US" sz="2400"/>
                        <a:t>孔</a:t>
                      </a:r>
                      <a:endParaRPr lang="zh-CN" altLang="en-US" sz="2400"/>
                    </a:p>
                  </a:txBody>
                  <a:tcPr/>
                </a:tc>
              </a:tr>
              <a:tr h="11804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8335" y="86106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孔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3314065"/>
            <a:ext cx="1541145" cy="1169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3314065"/>
            <a:ext cx="1525905" cy="116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5" y="3314065"/>
            <a:ext cx="1515745" cy="1252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580" y="3314065"/>
            <a:ext cx="1505585" cy="1252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625" y="3314065"/>
            <a:ext cx="1587500" cy="11690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rcRect r="-26040"/>
          <a:stretch>
            <a:fillRect/>
          </a:stretch>
        </p:blipFill>
        <p:spPr>
          <a:xfrm rot="16200000">
            <a:off x="8696960" y="2911475"/>
            <a:ext cx="1192530" cy="15817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3325" y="3314065"/>
            <a:ext cx="1526540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8"/>
          <p:cNvSpPr txBox="1">
            <a:spLocks noChangeArrowheads="1"/>
          </p:cNvSpPr>
          <p:nvPr/>
        </p:nvSpPr>
        <p:spPr bwMode="auto">
          <a:xfrm>
            <a:off x="171093" y="60216"/>
            <a:ext cx="172835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近期工作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02945" y="2694305"/>
          <a:ext cx="10174605" cy="207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15"/>
                <a:gridCol w="1453515"/>
                <a:gridCol w="1453515"/>
                <a:gridCol w="1453515"/>
                <a:gridCol w="1453515"/>
                <a:gridCol w="1453515"/>
              </a:tblGrid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方槽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键槽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弧形方槽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通</a:t>
                      </a:r>
                      <a:r>
                        <a:rPr lang="zh-CN" altLang="en-US" sz="2400"/>
                        <a:t>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T</a:t>
                      </a:r>
                      <a:r>
                        <a:rPr lang="zh-CN" altLang="en-US" sz="2400"/>
                        <a:t>型</a:t>
                      </a:r>
                      <a:r>
                        <a:rPr lang="zh-CN" altLang="en-US" sz="2400"/>
                        <a:t>槽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v</a:t>
                      </a:r>
                      <a:r>
                        <a:rPr lang="zh-CN" altLang="en-US" sz="2400"/>
                        <a:t>型</a:t>
                      </a:r>
                      <a:r>
                        <a:rPr lang="zh-CN" altLang="en-US" sz="2400"/>
                        <a:t>槽</a:t>
                      </a:r>
                      <a:endParaRPr lang="zh-CN" altLang="en-US" sz="2400"/>
                    </a:p>
                  </a:txBody>
                  <a:tcPr/>
                </a:tc>
              </a:tr>
              <a:tr h="12414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8335" y="8610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3538855"/>
            <a:ext cx="1394460" cy="1229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3538855"/>
            <a:ext cx="1422400" cy="1229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0" y="3538855"/>
            <a:ext cx="1402080" cy="12299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3995" y="3538855"/>
            <a:ext cx="1379220" cy="12693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7030" y="3538855"/>
            <a:ext cx="1435735" cy="1229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8"/>
          <p:cNvSpPr txBox="1">
            <a:spLocks noChangeArrowheads="1"/>
          </p:cNvSpPr>
          <p:nvPr/>
        </p:nvSpPr>
        <p:spPr bwMode="auto">
          <a:xfrm>
            <a:off x="171093" y="60216"/>
            <a:ext cx="1728358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近期工作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702945" y="2624455"/>
          <a:ext cx="10126980" cy="247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830"/>
                <a:gridCol w="1687830"/>
                <a:gridCol w="1687830"/>
                <a:gridCol w="1687830"/>
                <a:gridCol w="1687830"/>
                <a:gridCol w="1687830"/>
              </a:tblGrid>
              <a:tr h="11976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圆柱</a:t>
                      </a:r>
                      <a:r>
                        <a:rPr lang="zh-CN" altLang="en-US" sz="2400"/>
                        <a:t>凸台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方形</a:t>
                      </a:r>
                      <a:r>
                        <a:rPr lang="zh-CN" altLang="en-US" sz="2400"/>
                        <a:t>凸台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三角</a:t>
                      </a:r>
                      <a:r>
                        <a:rPr lang="zh-CN" altLang="en-US" sz="2400"/>
                        <a:t>凸台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长圆凸台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锥形</a:t>
                      </a:r>
                      <a:r>
                        <a:rPr lang="zh-CN" altLang="en-US" sz="2400"/>
                        <a:t>凸台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正多边形凸台</a:t>
                      </a: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</a:tr>
              <a:tr h="12820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48335" y="8610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凸台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" y="3870325"/>
            <a:ext cx="1668145" cy="1244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00" y="3827780"/>
            <a:ext cx="1631950" cy="12306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60" y="3827780"/>
            <a:ext cx="1668145" cy="1230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015" y="3827780"/>
            <a:ext cx="1587500" cy="12769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125" y="3827780"/>
            <a:ext cx="1631315" cy="1276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050" y="3870325"/>
            <a:ext cx="1608455" cy="11728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59*157"/>
  <p:tag name="TABLE_ENDDRAG_RECT" val="55*211*859*157"/>
</p:tagLst>
</file>

<file path=ppt/tags/tag2.xml><?xml version="1.0" encoding="utf-8"?>
<p:tagLst xmlns:p="http://schemas.openxmlformats.org/presentationml/2006/main">
  <p:tag name="TABLE_ENDDRAG_ORIGIN_RECT" val="801*163"/>
  <p:tag name="TABLE_ENDDRAG_RECT" val="55*212*801*163"/>
</p:tagLst>
</file>

<file path=ppt/tags/tag3.xml><?xml version="1.0" encoding="utf-8"?>
<p:tagLst xmlns:p="http://schemas.openxmlformats.org/presentationml/2006/main">
  <p:tag name="TABLE_ENDDRAG_ORIGIN_RECT" val="797*195"/>
  <p:tag name="TABLE_ENDDRAG_RECT" val="55*206*797*195"/>
</p:tagLst>
</file>

<file path=ppt/tags/tag4.xml><?xml version="1.0" encoding="utf-8"?>
<p:tagLst xmlns:p="http://schemas.openxmlformats.org/presentationml/2006/main">
  <p:tag name="commondata" val="eyJoZGlkIjoiNjQyODE0MzA0YzhiOWQ0ZDAzZDEwYmViYWMyOTI5MzU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83</Words>
  <Application>WPS 演示</Application>
  <PresentationFormat>宽屏</PresentationFormat>
  <Paragraphs>55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黑体</vt:lpstr>
      <vt:lpstr>Calibri Light</vt:lpstr>
      <vt:lpstr>Arial Unicode MS</vt:lpstr>
      <vt:lpstr>1_自定义设计方案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 超</dc:creator>
  <cp:lastModifiedBy>阳光～切割了记忆的角度</cp:lastModifiedBy>
  <cp:revision>277</cp:revision>
  <dcterms:created xsi:type="dcterms:W3CDTF">2019-08-28T11:37:00Z</dcterms:created>
  <dcterms:modified xsi:type="dcterms:W3CDTF">2025-03-18T08:08:31Z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235DFFE5C9954480BD4D3C1D862EB9B8_12</vt:lpwstr>
  </property>
  <property fmtid="{D5CDD505-2E9C-101B-9397-08002B2CF9AE}" pid="3" name="KSOProductBuildVer">
    <vt:lpwstr>2052-12.1.0.20305</vt:lpwstr>
  </property>
</Properties>
</file>