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  <p:sldId id="25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9" Type="http://schemas.openxmlformats.org/officeDocument/2006/relationships/tags" Target="../tags/tag54.xml"/><Relationship Id="rId28" Type="http://schemas.openxmlformats.org/officeDocument/2006/relationships/tags" Target="../tags/tag53.xml"/><Relationship Id="rId27" Type="http://schemas.openxmlformats.org/officeDocument/2006/relationships/tags" Target="../tags/tag52.xml"/><Relationship Id="rId26" Type="http://schemas.openxmlformats.org/officeDocument/2006/relationships/tags" Target="../tags/tag51.xml"/><Relationship Id="rId25" Type="http://schemas.openxmlformats.org/officeDocument/2006/relationships/tags" Target="../tags/tag50.xml"/><Relationship Id="rId24" Type="http://schemas.openxmlformats.org/officeDocument/2006/relationships/tags" Target="../tags/tag49.xml"/><Relationship Id="rId23" Type="http://schemas.openxmlformats.org/officeDocument/2006/relationships/tags" Target="../tags/tag48.xml"/><Relationship Id="rId22" Type="http://schemas.openxmlformats.org/officeDocument/2006/relationships/tags" Target="../tags/tag47.xml"/><Relationship Id="rId21" Type="http://schemas.openxmlformats.org/officeDocument/2006/relationships/tags" Target="../tags/tag46.xml"/><Relationship Id="rId20" Type="http://schemas.openxmlformats.org/officeDocument/2006/relationships/tags" Target="../tags/tag45.xml"/><Relationship Id="rId2" Type="http://schemas.openxmlformats.org/officeDocument/2006/relationships/tags" Target="../tags/tag27.xml"/><Relationship Id="rId19" Type="http://schemas.openxmlformats.org/officeDocument/2006/relationships/tags" Target="../tags/tag44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Shape 1315"/>
          <p:cNvSpPr/>
          <p:nvPr>
            <p:custDataLst>
              <p:tags r:id="rId1"/>
            </p:custDataLst>
          </p:nvPr>
        </p:nvSpPr>
        <p:spPr bwMode="auto">
          <a:xfrm>
            <a:off x="4241025" y="4746069"/>
            <a:ext cx="950912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9A35B"/>
          </a:solidFill>
          <a:ln>
            <a:noFill/>
          </a:ln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ysClr val="window" lastClr="FFFFFF"/>
                </a:solidFill>
                <a:latin typeface="微软雅黑" charset="-122"/>
                <a:ea typeface="微软雅黑" charset="-122"/>
                <a:cs typeface="Lato Light"/>
                <a:sym typeface="Century Gothic" panose="020B0502020202020204" pitchFamily="34" charset="0"/>
              </a:rPr>
              <a:t>04</a:t>
            </a:r>
            <a:endParaRPr lang="en-US" altLang="zh-CN" sz="2400" b="1" dirty="0">
              <a:solidFill>
                <a:sysClr val="window" lastClr="FFFFFF"/>
              </a:solidFill>
              <a:latin typeface="微软雅黑" charset="-122"/>
              <a:ea typeface="微软雅黑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17" name="Shape 1318"/>
          <p:cNvSpPr/>
          <p:nvPr>
            <p:custDataLst>
              <p:tags r:id="rId2"/>
            </p:custDataLst>
          </p:nvPr>
        </p:nvSpPr>
        <p:spPr bwMode="auto">
          <a:xfrm>
            <a:off x="4237898" y="2050376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F74AD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ysClr val="window" lastClr="FFFFFF"/>
                </a:solidFill>
                <a:latin typeface="微软雅黑" charset="-122"/>
                <a:ea typeface="微软雅黑" charset="-122"/>
                <a:cs typeface="Lato Light"/>
                <a:sym typeface="Century Gothic" panose="020B0502020202020204" pitchFamily="34" charset="0"/>
              </a:rPr>
              <a:t>01</a:t>
            </a:r>
            <a:endParaRPr lang="en-US" altLang="zh-CN" sz="2400" b="1" dirty="0">
              <a:solidFill>
                <a:sysClr val="window" lastClr="FFFFFF"/>
              </a:solidFill>
              <a:latin typeface="微软雅黑" charset="-122"/>
              <a:ea typeface="微软雅黑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18" name="Shape 1318"/>
          <p:cNvSpPr/>
          <p:nvPr>
            <p:custDataLst>
              <p:tags r:id="rId3"/>
            </p:custDataLst>
          </p:nvPr>
        </p:nvSpPr>
        <p:spPr bwMode="auto">
          <a:xfrm>
            <a:off x="6931975" y="2050376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498DB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ysClr val="window" lastClr="FFFFFF"/>
                </a:solidFill>
                <a:latin typeface="微软雅黑" charset="-122"/>
                <a:ea typeface="微软雅黑" charset="-122"/>
                <a:cs typeface="Lato Light"/>
                <a:sym typeface="Century Gothic" panose="020B0502020202020204" pitchFamily="34" charset="0"/>
              </a:rPr>
              <a:t>02</a:t>
            </a:r>
            <a:endParaRPr lang="en-US" altLang="zh-CN" sz="2400" b="1" dirty="0">
              <a:solidFill>
                <a:sysClr val="window" lastClr="FFFFFF"/>
              </a:solidFill>
              <a:latin typeface="微软雅黑" charset="-122"/>
              <a:ea typeface="微软雅黑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19" name="Shape 1318"/>
          <p:cNvSpPr/>
          <p:nvPr>
            <p:custDataLst>
              <p:tags r:id="rId4"/>
            </p:custDataLst>
          </p:nvPr>
        </p:nvSpPr>
        <p:spPr bwMode="auto">
          <a:xfrm>
            <a:off x="6931975" y="4744452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AA3AA"/>
          </a:solidFill>
          <a:ln>
            <a:noFill/>
          </a:ln>
        </p:spPr>
        <p:txBody>
          <a:bodyPr lIns="0" tIns="0" rIns="0" bIns="0" anchor="ctr"/>
          <a:lstStyle>
            <a:lvl1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ysClr val="window" lastClr="FFFFFF"/>
                </a:solidFill>
                <a:latin typeface="微软雅黑" charset="-122"/>
                <a:ea typeface="微软雅黑" charset="-122"/>
                <a:cs typeface="Lato Light"/>
                <a:sym typeface="Century Gothic" panose="020B0502020202020204" pitchFamily="34" charset="0"/>
              </a:rPr>
              <a:t>03</a:t>
            </a:r>
            <a:endParaRPr lang="en-US" altLang="zh-CN" sz="2400" b="1" dirty="0">
              <a:solidFill>
                <a:sysClr val="window" lastClr="FFFFFF"/>
              </a:solidFill>
              <a:latin typeface="微软雅黑" charset="-122"/>
              <a:ea typeface="微软雅黑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5012303" y="2854633"/>
            <a:ext cx="2099810" cy="20955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30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添加标题</a:t>
            </a:r>
            <a:endParaRPr lang="zh-CN" altLang="en-US" sz="2400" b="1" spc="300" smtClean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3575648" y="713160"/>
            <a:ext cx="51855" cy="40256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3433101" y="839504"/>
            <a:ext cx="50102" cy="2762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3287370" y="956186"/>
            <a:ext cx="51855" cy="15954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8564495" y="713159"/>
            <a:ext cx="51855" cy="40256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8710226" y="839503"/>
            <a:ext cx="49922" cy="2762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8852773" y="956185"/>
            <a:ext cx="51855" cy="15954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8758899" y="2123541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 smtClean="0">
                <a:latin typeface="微软雅黑" charset="-122"/>
                <a:ea typeface="微软雅黑" charset="-122"/>
                <a:cs typeface="+mn-ea"/>
              </a:rPr>
              <a:t>添加标题</a:t>
            </a:r>
            <a:endParaRPr lang="zh-CN" altLang="en-US" sz="2000" b="1" spc="300" smtClean="0">
              <a:latin typeface="微软雅黑" charset="-122"/>
              <a:ea typeface="微软雅黑" charset="-122"/>
              <a:cs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8758899" y="2552801"/>
            <a:ext cx="2760001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 smtClean="0">
                <a:latin typeface="微软雅黑" charset="-122"/>
                <a:ea typeface="微软雅黑" charset="-122"/>
              </a:rPr>
              <a:t>单击此处添加文本具体内容，简明扼要的阐述您的观点。</a:t>
            </a:r>
            <a:endParaRPr lang="zh-CN" altLang="en-US" sz="1400" spc="150" smtClean="0">
              <a:latin typeface="微软雅黑" charset="-122"/>
              <a:ea typeface="微软雅黑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8758899" y="4369001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 smtClean="0">
                <a:latin typeface="微软雅黑" charset="-122"/>
                <a:ea typeface="微软雅黑" charset="-122"/>
                <a:cs typeface="+mn-ea"/>
              </a:rPr>
              <a:t>添加标题</a:t>
            </a:r>
            <a:endParaRPr lang="zh-CN" altLang="en-US" sz="2000" b="1" spc="300" smtClean="0">
              <a:latin typeface="微软雅黑" charset="-122"/>
              <a:ea typeface="微软雅黑" charset="-122"/>
              <a:cs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8758899" y="4798261"/>
            <a:ext cx="2760001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 smtClean="0">
                <a:latin typeface="微软雅黑" charset="-122"/>
                <a:ea typeface="微软雅黑" charset="-122"/>
              </a:rPr>
              <a:t>单击此处添加文本具体内容，简明扼要的阐述您的观点。</a:t>
            </a:r>
            <a:endParaRPr lang="zh-CN" altLang="en-US" sz="1400" spc="150" smtClean="0">
              <a:latin typeface="微软雅黑" charset="-122"/>
              <a:ea typeface="微软雅黑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6"/>
            </p:custDataLst>
          </p:nvPr>
        </p:nvSpPr>
        <p:spPr>
          <a:xfrm>
            <a:off x="673100" y="2123541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 smtClean="0">
                <a:latin typeface="微软雅黑" charset="-122"/>
                <a:ea typeface="微软雅黑" charset="-122"/>
                <a:cs typeface="+mn-ea"/>
              </a:rPr>
              <a:t>添加标题</a:t>
            </a:r>
            <a:endParaRPr lang="zh-CN" altLang="en-US" sz="2000" b="1" spc="300" smtClean="0">
              <a:latin typeface="微软雅黑" charset="-122"/>
              <a:ea typeface="微软雅黑" charset="-122"/>
              <a:cs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17"/>
            </p:custDataLst>
          </p:nvPr>
        </p:nvSpPr>
        <p:spPr>
          <a:xfrm>
            <a:off x="673100" y="2552801"/>
            <a:ext cx="2760001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 smtClean="0">
                <a:latin typeface="微软雅黑" charset="-122"/>
                <a:ea typeface="微软雅黑" charset="-122"/>
              </a:rPr>
              <a:t>单击此处添加文本具体内容，简明扼要的阐述您的观点。</a:t>
            </a:r>
            <a:endParaRPr lang="zh-CN" altLang="en-US" sz="1400" spc="150" smtClean="0">
              <a:latin typeface="微软雅黑" charset="-122"/>
              <a:ea typeface="微软雅黑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8"/>
            </p:custDataLst>
          </p:nvPr>
        </p:nvSpPr>
        <p:spPr>
          <a:xfrm>
            <a:off x="673100" y="4369001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 smtClean="0">
                <a:latin typeface="微软雅黑" charset="-122"/>
                <a:ea typeface="微软雅黑" charset="-122"/>
                <a:cs typeface="+mn-ea"/>
              </a:rPr>
              <a:t>添加标题</a:t>
            </a:r>
            <a:endParaRPr lang="zh-CN" altLang="en-US" sz="2000" b="1" spc="300" smtClean="0">
              <a:latin typeface="微软雅黑" charset="-122"/>
              <a:ea typeface="微软雅黑" charset="-122"/>
              <a:cs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19"/>
            </p:custDataLst>
          </p:nvPr>
        </p:nvSpPr>
        <p:spPr>
          <a:xfrm>
            <a:off x="673100" y="4798261"/>
            <a:ext cx="2760001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charset="-122"/>
                <a:cs typeface="+mn-ea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 smtClean="0">
                <a:latin typeface="微软雅黑" charset="-122"/>
                <a:ea typeface="微软雅黑" charset="-122"/>
              </a:rPr>
              <a:t>单击此处添加文本具体内容，简明扼要的阐述您的观点。</a:t>
            </a:r>
            <a:endParaRPr lang="zh-CN" altLang="en-US" sz="1400" spc="150" smtClean="0">
              <a:latin typeface="微软雅黑" charset="-122"/>
              <a:ea typeface="微软雅黑" charset="-122"/>
            </a:endParaRPr>
          </a:p>
        </p:txBody>
      </p:sp>
      <p:sp>
        <p:nvSpPr>
          <p:cNvPr id="4" name="任意多边形: 形状 3"/>
          <p:cNvSpPr/>
          <p:nvPr>
            <p:custDataLst>
              <p:tags r:id="rId20"/>
            </p:custDataLst>
          </p:nvPr>
        </p:nvSpPr>
        <p:spPr>
          <a:xfrm rot="21141751">
            <a:off x="4041937" y="3266554"/>
            <a:ext cx="192643" cy="1162594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21"/>
            </p:custDataLst>
          </p:nvPr>
        </p:nvSpPr>
        <p:spPr>
          <a:xfrm rot="10191681">
            <a:off x="7787070" y="3266553"/>
            <a:ext cx="192643" cy="1162594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22"/>
            </p:custDataLst>
          </p:nvPr>
        </p:nvSpPr>
        <p:spPr>
          <a:xfrm rot="15567151">
            <a:off x="5961230" y="4991113"/>
            <a:ext cx="192643" cy="1162594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23"/>
            </p:custDataLst>
          </p:nvPr>
        </p:nvSpPr>
        <p:spPr>
          <a:xfrm rot="4944297">
            <a:off x="5961051" y="1469079"/>
            <a:ext cx="192643" cy="1162594"/>
          </a:xfrm>
          <a:custGeom>
            <a:avLst/>
            <a:gdLst>
              <a:gd name="connsiteX0" fmla="*/ 192643 w 192643"/>
              <a:gd name="connsiteY0" fmla="*/ 0 h 1056904"/>
              <a:gd name="connsiteX1" fmla="*/ 26389 w 192643"/>
              <a:gd name="connsiteY1" fmla="*/ 546265 h 1056904"/>
              <a:gd name="connsiteX2" fmla="*/ 2638 w 192643"/>
              <a:gd name="connsiteY2" fmla="*/ 1056904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643" h="1056904">
                <a:moveTo>
                  <a:pt x="192643" y="0"/>
                </a:moveTo>
                <a:cubicBezTo>
                  <a:pt x="125349" y="185057"/>
                  <a:pt x="58056" y="370114"/>
                  <a:pt x="26389" y="546265"/>
                </a:cubicBezTo>
                <a:cubicBezTo>
                  <a:pt x="-5278" y="722416"/>
                  <a:pt x="-1320" y="889660"/>
                  <a:pt x="2638" y="1056904"/>
                </a:cubicBezTo>
              </a:path>
            </a:pathLst>
          </a:custGeom>
          <a:noFill/>
          <a:ln w="38100">
            <a:solidFill>
              <a:srgbClr val="000000">
                <a:lumMod val="65000"/>
                <a:lumOff val="35000"/>
              </a:srgbClr>
            </a:solidFill>
            <a:headEnd type="triangle"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3627504" y="533400"/>
            <a:ext cx="4936992" cy="74978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25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spc="30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单击此处添加标题</a:t>
            </a:r>
            <a:endParaRPr lang="zh-CN" altLang="en-US" sz="3600" b="1" spc="300" smtClean="0">
              <a:solidFill>
                <a:srgbClr val="000000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25"/>
    </p:custDataLst>
  </p:cSld>
  <p:clrMapOvr>
    <a:masterClrMapping/>
  </p:clrMapOvr>
  <p:transition advClick="0"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任意多边形 2"/>
          <p:cNvSpPr/>
          <p:nvPr>
            <p:custDataLst>
              <p:tags r:id="rId1"/>
            </p:custDataLst>
          </p:nvPr>
        </p:nvSpPr>
        <p:spPr bwMode="auto">
          <a:xfrm>
            <a:off x="4768712" y="4290179"/>
            <a:ext cx="2869602" cy="598930"/>
          </a:xfrm>
          <a:custGeom>
            <a:avLst/>
            <a:gdLst>
              <a:gd name="T0" fmla="*/ 0 w 1744"/>
              <a:gd name="T1" fmla="*/ 364 h 364"/>
              <a:gd name="T2" fmla="*/ 1744 w 1744"/>
              <a:gd name="T3" fmla="*/ 364 h 364"/>
              <a:gd name="T4" fmla="*/ 1563 w 1744"/>
              <a:gd name="T5" fmla="*/ 0 h 364"/>
              <a:gd name="T6" fmla="*/ 183 w 1744"/>
              <a:gd name="T7" fmla="*/ 0 h 364"/>
              <a:gd name="T8" fmla="*/ 0 w 1744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364">
                <a:moveTo>
                  <a:pt x="0" y="364"/>
                </a:moveTo>
                <a:lnTo>
                  <a:pt x="1744" y="364"/>
                </a:lnTo>
                <a:lnTo>
                  <a:pt x="1563" y="0"/>
                </a:lnTo>
                <a:lnTo>
                  <a:pt x="183" y="0"/>
                </a:lnTo>
                <a:lnTo>
                  <a:pt x="0" y="364"/>
                </a:lnTo>
                <a:close/>
              </a:path>
            </a:pathLst>
          </a:custGeom>
          <a:solidFill>
            <a:srgbClr val="69A35B"/>
          </a:solidFill>
          <a:ln w="12700">
            <a:noFill/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vert="horz" wrap="square" lIns="121920" tIns="60960" rIns="121920" bIns="60960" anchor="t" anchorCtr="0" compatLnSpc="1">
            <a:normAutofit/>
          </a:bodyPr>
          <a:p>
            <a:pPr algn="ctr">
              <a:lnSpc>
                <a:spcPct val="130000"/>
              </a:lnSpc>
              <a:defRPr/>
            </a:pPr>
            <a:r>
              <a:rPr lang="en-US" altLang="ko-KR" b="1">
                <a:solidFill>
                  <a:sysClr val="window" lastClr="FFFFFF"/>
                </a:solidFill>
                <a:latin typeface="微软雅黑" charset="-122"/>
                <a:ea typeface="微软雅黑" charset="-122"/>
              </a:rPr>
              <a:t>D</a:t>
            </a:r>
            <a:endParaRPr lang="en-US" altLang="ko-KR" b="1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2" name="任意多边形 3"/>
          <p:cNvSpPr/>
          <p:nvPr>
            <p:custDataLst>
              <p:tags r:id="rId2"/>
            </p:custDataLst>
          </p:nvPr>
        </p:nvSpPr>
        <p:spPr bwMode="auto">
          <a:xfrm>
            <a:off x="5102730" y="3626091"/>
            <a:ext cx="2201564" cy="597285"/>
          </a:xfrm>
          <a:custGeom>
            <a:avLst/>
            <a:gdLst>
              <a:gd name="T0" fmla="*/ 17 w 1338"/>
              <a:gd name="T1" fmla="*/ 332 h 363"/>
              <a:gd name="T2" fmla="*/ 0 w 1338"/>
              <a:gd name="T3" fmla="*/ 363 h 363"/>
              <a:gd name="T4" fmla="*/ 1338 w 1338"/>
              <a:gd name="T5" fmla="*/ 363 h 363"/>
              <a:gd name="T6" fmla="*/ 1322 w 1338"/>
              <a:gd name="T7" fmla="*/ 332 h 363"/>
              <a:gd name="T8" fmla="*/ 1157 w 1338"/>
              <a:gd name="T9" fmla="*/ 0 h 363"/>
              <a:gd name="T10" fmla="*/ 182 w 1338"/>
              <a:gd name="T11" fmla="*/ 0 h 363"/>
              <a:gd name="T12" fmla="*/ 17 w 1338"/>
              <a:gd name="T13" fmla="*/ 33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8" h="363">
                <a:moveTo>
                  <a:pt x="17" y="332"/>
                </a:moveTo>
                <a:lnTo>
                  <a:pt x="0" y="363"/>
                </a:lnTo>
                <a:lnTo>
                  <a:pt x="1338" y="363"/>
                </a:lnTo>
                <a:lnTo>
                  <a:pt x="1322" y="332"/>
                </a:lnTo>
                <a:lnTo>
                  <a:pt x="1157" y="0"/>
                </a:lnTo>
                <a:lnTo>
                  <a:pt x="182" y="0"/>
                </a:lnTo>
                <a:lnTo>
                  <a:pt x="17" y="332"/>
                </a:lnTo>
                <a:close/>
              </a:path>
            </a:pathLst>
          </a:custGeom>
          <a:solidFill>
            <a:srgbClr val="1AA3AA"/>
          </a:solidFill>
          <a:ln w="19050">
            <a:noFill/>
            <a:prstDash val="solid"/>
            <a:round/>
          </a:ln>
        </p:spPr>
        <p:txBody>
          <a:bodyPr vert="horz" wrap="square" lIns="121920" tIns="60960" rIns="121920" bIns="60960" anchor="t" anchorCtr="0" compatLnSpc="1">
            <a:normAutofit/>
          </a:bodyPr>
          <a:p>
            <a:pPr algn="ctr">
              <a:lnSpc>
                <a:spcPct val="130000"/>
              </a:lnSpc>
              <a:defRPr/>
            </a:pPr>
            <a:r>
              <a:rPr lang="en-US" altLang="ko-KR" b="1">
                <a:solidFill>
                  <a:sysClr val="window" lastClr="FFFFFF"/>
                </a:solidFill>
                <a:latin typeface="微软雅黑" charset="-122"/>
                <a:ea typeface="微软雅黑" charset="-122"/>
              </a:rPr>
              <a:t>C</a:t>
            </a:r>
            <a:endParaRPr lang="en-US" altLang="ko-KR" b="1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4" name="任意多边形 6"/>
          <p:cNvSpPr/>
          <p:nvPr>
            <p:custDataLst>
              <p:tags r:id="rId3"/>
            </p:custDataLst>
          </p:nvPr>
        </p:nvSpPr>
        <p:spPr bwMode="auto">
          <a:xfrm>
            <a:off x="5769123" y="2026421"/>
            <a:ext cx="870424" cy="867133"/>
          </a:xfrm>
          <a:custGeom>
            <a:avLst/>
            <a:gdLst>
              <a:gd name="T0" fmla="*/ 265 w 529"/>
              <a:gd name="T1" fmla="*/ 0 h 527"/>
              <a:gd name="T2" fmla="*/ 0 w 529"/>
              <a:gd name="T3" fmla="*/ 527 h 527"/>
              <a:gd name="T4" fmla="*/ 529 w 529"/>
              <a:gd name="T5" fmla="*/ 527 h 527"/>
              <a:gd name="T6" fmla="*/ 265 w 529"/>
              <a:gd name="T7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527">
                <a:moveTo>
                  <a:pt x="265" y="0"/>
                </a:moveTo>
                <a:lnTo>
                  <a:pt x="0" y="527"/>
                </a:lnTo>
                <a:lnTo>
                  <a:pt x="529" y="527"/>
                </a:lnTo>
                <a:lnTo>
                  <a:pt x="265" y="0"/>
                </a:lnTo>
                <a:close/>
              </a:path>
            </a:pathLst>
          </a:custGeom>
          <a:solidFill>
            <a:srgbClr val="1F74AD"/>
          </a:solidFill>
          <a:ln w="12700">
            <a:noFill/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vert="horz" wrap="square" lIns="121920" tIns="60960" rIns="121920" bIns="60960" anchor="t" anchorCtr="0" compatLnSpc="1">
            <a:normAutofit fontScale="77500" lnSpcReduction="20000"/>
          </a:bodyPr>
          <a:p>
            <a:pPr algn="ctr">
              <a:lnSpc>
                <a:spcPct val="150000"/>
              </a:lnSpc>
              <a:defRPr/>
            </a:pPr>
            <a:br>
              <a:rPr lang="en-US" altLang="zh-CN" sz="2400" b="1" dirty="0">
                <a:solidFill>
                  <a:sysClr val="window" lastClr="FFFFFF"/>
                </a:solidFill>
                <a:latin typeface="微软雅黑" charset="-122"/>
                <a:ea typeface="微软雅黑" charset="-122"/>
              </a:rPr>
            </a:br>
            <a:r>
              <a:rPr lang="en-US" altLang="zh-CN" sz="2400" b="1" dirty="0">
                <a:solidFill>
                  <a:sysClr val="window" lastClr="FFFFFF"/>
                </a:solidFill>
                <a:latin typeface="微软雅黑" charset="-122"/>
                <a:ea typeface="微软雅黑" charset="-122"/>
              </a:rPr>
              <a:t>A</a:t>
            </a:r>
            <a:endParaRPr lang="en-US" altLang="zh-CN" sz="2400" b="1" dirty="0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5" name="任意多边形 7"/>
          <p:cNvSpPr/>
          <p:nvPr>
            <p:custDataLst>
              <p:tags r:id="rId4"/>
            </p:custDataLst>
          </p:nvPr>
        </p:nvSpPr>
        <p:spPr bwMode="auto">
          <a:xfrm>
            <a:off x="5436750" y="2960357"/>
            <a:ext cx="1536817" cy="598930"/>
          </a:xfrm>
          <a:custGeom>
            <a:avLst/>
            <a:gdLst>
              <a:gd name="T0" fmla="*/ 182 w 934"/>
              <a:gd name="T1" fmla="*/ 0 h 364"/>
              <a:gd name="T2" fmla="*/ 0 w 934"/>
              <a:gd name="T3" fmla="*/ 364 h 364"/>
              <a:gd name="T4" fmla="*/ 934 w 934"/>
              <a:gd name="T5" fmla="*/ 364 h 364"/>
              <a:gd name="T6" fmla="*/ 751 w 934"/>
              <a:gd name="T7" fmla="*/ 0 h 364"/>
              <a:gd name="T8" fmla="*/ 182 w 934"/>
              <a:gd name="T9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4" h="364">
                <a:moveTo>
                  <a:pt x="182" y="0"/>
                </a:moveTo>
                <a:lnTo>
                  <a:pt x="0" y="364"/>
                </a:lnTo>
                <a:lnTo>
                  <a:pt x="934" y="364"/>
                </a:lnTo>
                <a:lnTo>
                  <a:pt x="751" y="0"/>
                </a:lnTo>
                <a:lnTo>
                  <a:pt x="182" y="0"/>
                </a:lnTo>
                <a:close/>
              </a:path>
            </a:pathLst>
          </a:custGeom>
          <a:solidFill>
            <a:srgbClr val="3498DB"/>
          </a:solidFill>
          <a:ln w="19050">
            <a:noFill/>
            <a:prstDash val="solid"/>
            <a:round/>
          </a:ln>
        </p:spPr>
        <p:txBody>
          <a:bodyPr vert="horz" wrap="square" lIns="121920" tIns="60960" rIns="121920" bIns="60960" anchor="t" anchorCtr="0" compatLnSpc="1">
            <a:normAutofit/>
          </a:bodyPr>
          <a:p>
            <a:pPr algn="ctr">
              <a:lnSpc>
                <a:spcPct val="130000"/>
              </a:lnSpc>
              <a:defRPr/>
            </a:pPr>
            <a:r>
              <a:rPr lang="en-US" altLang="ko-KR" b="1">
                <a:solidFill>
                  <a:sysClr val="window" lastClr="FFFFFF"/>
                </a:solidFill>
                <a:latin typeface="微软雅黑" charset="-122"/>
                <a:ea typeface="微软雅黑" charset="-122"/>
              </a:rPr>
              <a:t>B</a:t>
            </a:r>
            <a:endParaRPr lang="en-US" altLang="ko-KR" b="1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62" name="直接箭头连接符 61"/>
          <p:cNvCxnSpPr/>
          <p:nvPr>
            <p:custDataLst>
              <p:tags r:id="rId5"/>
            </p:custDataLst>
          </p:nvPr>
        </p:nvCxnSpPr>
        <p:spPr>
          <a:xfrm>
            <a:off x="6256368" y="2359201"/>
            <a:ext cx="270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3" name="直接箭头连接符 62"/>
          <p:cNvCxnSpPr/>
          <p:nvPr>
            <p:custDataLst>
              <p:tags r:id="rId6"/>
            </p:custDataLst>
          </p:nvPr>
        </p:nvCxnSpPr>
        <p:spPr>
          <a:xfrm flipH="1">
            <a:off x="3258388" y="3096689"/>
            <a:ext cx="2432956" cy="0"/>
          </a:xfrm>
          <a:prstGeom prst="straightConnector1">
            <a:avLst/>
          </a:prstGeom>
          <a:ln>
            <a:solidFill>
              <a:srgbClr val="3498DB"/>
            </a:solidFill>
            <a:tailEnd type="triangl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4" name="直接箭头连接符 63"/>
          <p:cNvCxnSpPr/>
          <p:nvPr>
            <p:custDataLst>
              <p:tags r:id="rId7"/>
            </p:custDataLst>
          </p:nvPr>
        </p:nvCxnSpPr>
        <p:spPr>
          <a:xfrm>
            <a:off x="6832432" y="3852773"/>
            <a:ext cx="2124236" cy="14738"/>
          </a:xfrm>
          <a:prstGeom prst="straightConnector1">
            <a:avLst/>
          </a:prstGeom>
          <a:ln>
            <a:solidFill>
              <a:srgbClr val="1AA3AA"/>
            </a:solidFill>
            <a:tailEnd type="triangl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5" name="直接箭头连接符 64"/>
          <p:cNvCxnSpPr/>
          <p:nvPr>
            <p:custDataLst>
              <p:tags r:id="rId8"/>
            </p:custDataLst>
          </p:nvPr>
        </p:nvCxnSpPr>
        <p:spPr>
          <a:xfrm flipH="1">
            <a:off x="3258388" y="4602375"/>
            <a:ext cx="2432956" cy="0"/>
          </a:xfrm>
          <a:prstGeom prst="straightConnector1">
            <a:avLst/>
          </a:prstGeom>
          <a:ln>
            <a:solidFill>
              <a:srgbClr val="69A35B"/>
            </a:solidFill>
            <a:tailEnd type="triangl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 bwMode="auto">
          <a:xfrm>
            <a:off x="1140667" y="1876585"/>
            <a:ext cx="1551696" cy="459122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3498DB"/>
                </a:solidFill>
                <a:latin typeface="微软雅黑" charset="-122"/>
                <a:ea typeface="微软雅黑" charset="-122"/>
              </a:rPr>
              <a:t>添加标题</a:t>
            </a:r>
            <a:endParaRPr lang="zh-CN" altLang="en-US" sz="2000" b="1" spc="300" dirty="0">
              <a:solidFill>
                <a:srgbClr val="3498DB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31" name="直接连接符 30"/>
          <p:cNvCxnSpPr/>
          <p:nvPr>
            <p:custDataLst>
              <p:tags r:id="rId10"/>
            </p:custDataLst>
          </p:nvPr>
        </p:nvCxnSpPr>
        <p:spPr>
          <a:xfrm>
            <a:off x="767033" y="1824023"/>
            <a:ext cx="2223467" cy="0"/>
          </a:xfrm>
          <a:prstGeom prst="line">
            <a:avLst/>
          </a:prstGeom>
          <a:ln w="57150">
            <a:solidFill>
              <a:srgbClr val="3498D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2" name="直接连接符 31"/>
          <p:cNvCxnSpPr/>
          <p:nvPr>
            <p:custDataLst>
              <p:tags r:id="rId11"/>
            </p:custDataLst>
          </p:nvPr>
        </p:nvCxnSpPr>
        <p:spPr>
          <a:xfrm>
            <a:off x="767033" y="2346675"/>
            <a:ext cx="2223467" cy="0"/>
          </a:xfrm>
          <a:prstGeom prst="line">
            <a:avLst/>
          </a:prstGeom>
          <a:ln w="12700">
            <a:solidFill>
              <a:srgbClr val="3498DB"/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 bwMode="auto">
          <a:xfrm>
            <a:off x="1132676" y="3596208"/>
            <a:ext cx="1551696" cy="459122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30000"/>
              </a:lnSpc>
            </a:pPr>
            <a:r>
              <a:rPr lang="zh-CN" altLang="en-US" sz="2000" b="1" spc="300">
                <a:solidFill>
                  <a:srgbClr val="69A35B"/>
                </a:solidFill>
                <a:latin typeface="微软雅黑" charset="-122"/>
                <a:ea typeface="微软雅黑" charset="-122"/>
              </a:rPr>
              <a:t>添加标题</a:t>
            </a:r>
            <a:endParaRPr lang="zh-CN" altLang="en-US" sz="2000" b="1" spc="300">
              <a:solidFill>
                <a:srgbClr val="69A35B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3"/>
            </p:custDataLst>
          </p:nvPr>
        </p:nvCxnSpPr>
        <p:spPr>
          <a:xfrm>
            <a:off x="758583" y="3543646"/>
            <a:ext cx="2225656" cy="0"/>
          </a:xfrm>
          <a:prstGeom prst="line">
            <a:avLst/>
          </a:prstGeom>
          <a:ln w="57150">
            <a:solidFill>
              <a:srgbClr val="69A35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5" name="直接连接符 34"/>
          <p:cNvCxnSpPr/>
          <p:nvPr>
            <p:custDataLst>
              <p:tags r:id="rId14"/>
            </p:custDataLst>
          </p:nvPr>
        </p:nvCxnSpPr>
        <p:spPr>
          <a:xfrm>
            <a:off x="758583" y="4066298"/>
            <a:ext cx="2225656" cy="0"/>
          </a:xfrm>
          <a:prstGeom prst="line">
            <a:avLst/>
          </a:prstGeom>
          <a:ln w="12700">
            <a:solidFill>
              <a:srgbClr val="69A35B"/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 bwMode="auto">
          <a:xfrm>
            <a:off x="1140666" y="2387754"/>
            <a:ext cx="1552483" cy="876361"/>
          </a:xfrm>
          <a:prstGeom prst="rect">
            <a:avLst/>
          </a:prstGeom>
        </p:spPr>
        <p:txBody>
          <a:bodyPr wrap="square" lIns="90000" tIns="0" rIns="90000" bIns="468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微软雅黑" charset="-122"/>
                <a:ea typeface="微软雅黑" charset="-122"/>
              </a:rPr>
              <a:t>单击此处添加文本具体内容</a:t>
            </a:r>
            <a:endParaRPr lang="zh-CN" altLang="en-US" sz="1400" spc="150">
              <a:latin typeface="微软雅黑" charset="-122"/>
              <a:ea typeface="微软雅黑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6"/>
            </p:custDataLst>
          </p:nvPr>
        </p:nvSpPr>
        <p:spPr bwMode="auto">
          <a:xfrm>
            <a:off x="1140666" y="4098538"/>
            <a:ext cx="1552483" cy="935439"/>
          </a:xfrm>
          <a:prstGeom prst="rect">
            <a:avLst/>
          </a:prstGeom>
        </p:spPr>
        <p:txBody>
          <a:bodyPr wrap="square" lIns="90000" tIns="0" rIns="90000" bIns="468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微软雅黑" charset="-122"/>
                <a:ea typeface="微软雅黑" charset="-122"/>
              </a:rPr>
              <a:t>单击此处添加文本具体内容</a:t>
            </a:r>
            <a:endParaRPr lang="zh-CN" altLang="en-US" sz="1400" spc="150">
              <a:latin typeface="微软雅黑" charset="-122"/>
              <a:ea typeface="微软雅黑" charset="-122"/>
            </a:endParaRPr>
          </a:p>
        </p:txBody>
      </p:sp>
      <p:sp>
        <p:nvSpPr>
          <p:cNvPr id="38" name="任意多边形 28"/>
          <p:cNvSpPr/>
          <p:nvPr>
            <p:custDataLst>
              <p:tags r:id="rId17"/>
            </p:custDataLst>
          </p:nvPr>
        </p:nvSpPr>
        <p:spPr bwMode="auto">
          <a:xfrm>
            <a:off x="783365" y="3647021"/>
            <a:ext cx="357302" cy="357302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24 w 236"/>
              <a:gd name="T11" fmla="*/ 56 h 236"/>
              <a:gd name="T12" fmla="*/ 144 w 236"/>
              <a:gd name="T13" fmla="*/ 46 h 236"/>
              <a:gd name="T14" fmla="*/ 137 w 236"/>
              <a:gd name="T15" fmla="*/ 67 h 236"/>
              <a:gd name="T16" fmla="*/ 117 w 236"/>
              <a:gd name="T17" fmla="*/ 77 h 236"/>
              <a:gd name="T18" fmla="*/ 124 w 236"/>
              <a:gd name="T19" fmla="*/ 56 h 236"/>
              <a:gd name="T20" fmla="*/ 162 w 236"/>
              <a:gd name="T21" fmla="*/ 164 h 236"/>
              <a:gd name="T22" fmla="*/ 142 w 236"/>
              <a:gd name="T23" fmla="*/ 181 h 236"/>
              <a:gd name="T24" fmla="*/ 119 w 236"/>
              <a:gd name="T25" fmla="*/ 175 h 236"/>
              <a:gd name="T26" fmla="*/ 97 w 236"/>
              <a:gd name="T27" fmla="*/ 181 h 236"/>
              <a:gd name="T28" fmla="*/ 76 w 236"/>
              <a:gd name="T29" fmla="*/ 164 h 236"/>
              <a:gd name="T30" fmla="*/ 67 w 236"/>
              <a:gd name="T31" fmla="*/ 96 h 236"/>
              <a:gd name="T32" fmla="*/ 95 w 236"/>
              <a:gd name="T33" fmla="*/ 79 h 236"/>
              <a:gd name="T34" fmla="*/ 118 w 236"/>
              <a:gd name="T35" fmla="*/ 85 h 236"/>
              <a:gd name="T36" fmla="*/ 143 w 236"/>
              <a:gd name="T37" fmla="*/ 79 h 236"/>
              <a:gd name="T38" fmla="*/ 168 w 236"/>
              <a:gd name="T39" fmla="*/ 92 h 236"/>
              <a:gd name="T40" fmla="*/ 154 w 236"/>
              <a:gd name="T41" fmla="*/ 118 h 236"/>
              <a:gd name="T42" fmla="*/ 172 w 236"/>
              <a:gd name="T43" fmla="*/ 145 h 236"/>
              <a:gd name="T44" fmla="*/ 162 w 236"/>
              <a:gd name="T45" fmla="*/ 16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4" y="56"/>
                </a:moveTo>
                <a:cubicBezTo>
                  <a:pt x="129" y="50"/>
                  <a:pt x="137" y="46"/>
                  <a:pt x="144" y="46"/>
                </a:cubicBezTo>
                <a:cubicBezTo>
                  <a:pt x="144" y="54"/>
                  <a:pt x="141" y="62"/>
                  <a:pt x="137" y="67"/>
                </a:cubicBezTo>
                <a:cubicBezTo>
                  <a:pt x="132" y="73"/>
                  <a:pt x="124" y="78"/>
                  <a:pt x="117" y="77"/>
                </a:cubicBezTo>
                <a:cubicBezTo>
                  <a:pt x="115" y="69"/>
                  <a:pt x="119" y="61"/>
                  <a:pt x="124" y="56"/>
                </a:cubicBezTo>
                <a:close/>
                <a:moveTo>
                  <a:pt x="162" y="164"/>
                </a:moveTo>
                <a:cubicBezTo>
                  <a:pt x="157" y="172"/>
                  <a:pt x="151" y="180"/>
                  <a:pt x="142" y="181"/>
                </a:cubicBezTo>
                <a:cubicBezTo>
                  <a:pt x="133" y="181"/>
                  <a:pt x="130" y="175"/>
                  <a:pt x="119" y="175"/>
                </a:cubicBezTo>
                <a:cubicBezTo>
                  <a:pt x="109" y="175"/>
                  <a:pt x="106" y="180"/>
                  <a:pt x="97" y="181"/>
                </a:cubicBezTo>
                <a:cubicBezTo>
                  <a:pt x="88" y="181"/>
                  <a:pt x="82" y="172"/>
                  <a:pt x="76" y="164"/>
                </a:cubicBezTo>
                <a:cubicBezTo>
                  <a:pt x="64" y="147"/>
                  <a:pt x="55" y="116"/>
                  <a:pt x="67" y="96"/>
                </a:cubicBezTo>
                <a:cubicBezTo>
                  <a:pt x="73" y="85"/>
                  <a:pt x="84" y="79"/>
                  <a:pt x="95" y="79"/>
                </a:cubicBezTo>
                <a:cubicBezTo>
                  <a:pt x="104" y="79"/>
                  <a:pt x="112" y="85"/>
                  <a:pt x="118" y="85"/>
                </a:cubicBezTo>
                <a:cubicBezTo>
                  <a:pt x="123" y="85"/>
                  <a:pt x="133" y="77"/>
                  <a:pt x="143" y="79"/>
                </a:cubicBezTo>
                <a:cubicBezTo>
                  <a:pt x="148" y="79"/>
                  <a:pt x="160" y="80"/>
                  <a:pt x="168" y="92"/>
                </a:cubicBezTo>
                <a:cubicBezTo>
                  <a:pt x="167" y="92"/>
                  <a:pt x="153" y="100"/>
                  <a:pt x="154" y="118"/>
                </a:cubicBezTo>
                <a:cubicBezTo>
                  <a:pt x="154" y="138"/>
                  <a:pt x="171" y="145"/>
                  <a:pt x="172" y="145"/>
                </a:cubicBezTo>
                <a:cubicBezTo>
                  <a:pt x="171" y="145"/>
                  <a:pt x="169" y="155"/>
                  <a:pt x="162" y="164"/>
                </a:cubicBezTo>
                <a:close/>
              </a:path>
            </a:pathLst>
          </a:custGeom>
          <a:solidFill>
            <a:srgbClr val="69A35B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9" name="任意多边形 31"/>
          <p:cNvSpPr/>
          <p:nvPr>
            <p:custDataLst>
              <p:tags r:id="rId18"/>
            </p:custDataLst>
          </p:nvPr>
        </p:nvSpPr>
        <p:spPr bwMode="auto">
          <a:xfrm>
            <a:off x="776436" y="1956248"/>
            <a:ext cx="317353" cy="317353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9"/>
            </p:custDataLst>
          </p:nvPr>
        </p:nvSpPr>
        <p:spPr bwMode="auto">
          <a:xfrm>
            <a:off x="9586679" y="1876585"/>
            <a:ext cx="1551696" cy="459122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30000"/>
              </a:lnSpc>
            </a:pPr>
            <a:r>
              <a:rPr lang="zh-CN" altLang="en-US" sz="2000" b="1" spc="300">
                <a:solidFill>
                  <a:srgbClr val="1F74AD"/>
                </a:solidFill>
                <a:latin typeface="微软雅黑" charset="-122"/>
                <a:ea typeface="微软雅黑" charset="-122"/>
              </a:rPr>
              <a:t>添加标题</a:t>
            </a:r>
            <a:endParaRPr lang="zh-CN" altLang="en-US" sz="2000" b="1" spc="300">
              <a:solidFill>
                <a:srgbClr val="1F74AD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20"/>
            </p:custDataLst>
          </p:nvPr>
        </p:nvCxnSpPr>
        <p:spPr>
          <a:xfrm>
            <a:off x="9227546" y="1824023"/>
            <a:ext cx="2203621" cy="0"/>
          </a:xfrm>
          <a:prstGeom prst="line">
            <a:avLst/>
          </a:prstGeom>
          <a:ln w="5715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2" name="直接连接符 41"/>
          <p:cNvCxnSpPr/>
          <p:nvPr>
            <p:custDataLst>
              <p:tags r:id="rId21"/>
            </p:custDataLst>
          </p:nvPr>
        </p:nvCxnSpPr>
        <p:spPr>
          <a:xfrm>
            <a:off x="9227546" y="2346675"/>
            <a:ext cx="2203621" cy="0"/>
          </a:xfrm>
          <a:prstGeom prst="line">
            <a:avLst/>
          </a:prstGeom>
          <a:ln w="12700">
            <a:solidFill>
              <a:srgbClr val="1F74AD"/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43" name="文本框 42"/>
          <p:cNvSpPr txBox="1"/>
          <p:nvPr>
            <p:custDataLst>
              <p:tags r:id="rId22"/>
            </p:custDataLst>
          </p:nvPr>
        </p:nvSpPr>
        <p:spPr bwMode="auto">
          <a:xfrm>
            <a:off x="9585416" y="2383894"/>
            <a:ext cx="1552483" cy="885888"/>
          </a:xfrm>
          <a:prstGeom prst="rect">
            <a:avLst/>
          </a:prstGeom>
        </p:spPr>
        <p:txBody>
          <a:bodyPr wrap="square" lIns="90000" tIns="0" rIns="90000" bIns="468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微软雅黑" charset="-122"/>
                <a:ea typeface="微软雅黑" charset="-122"/>
              </a:rPr>
              <a:t>单击此处添加文本具体内容</a:t>
            </a:r>
            <a:endParaRPr lang="zh-CN" altLang="en-US" sz="1400" spc="150">
              <a:latin typeface="微软雅黑" charset="-122"/>
              <a:ea typeface="微软雅黑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3"/>
            </p:custDataLst>
          </p:nvPr>
        </p:nvSpPr>
        <p:spPr bwMode="auto">
          <a:xfrm>
            <a:off x="9585416" y="4091350"/>
            <a:ext cx="1552483" cy="942628"/>
          </a:xfrm>
          <a:prstGeom prst="rect">
            <a:avLst/>
          </a:prstGeom>
        </p:spPr>
        <p:txBody>
          <a:bodyPr wrap="square" lIns="90000" tIns="0" rIns="90000" bIns="468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微软雅黑" charset="-122"/>
                <a:ea typeface="微软雅黑" charset="-122"/>
              </a:rPr>
              <a:t>单击此处添加文本具体内容</a:t>
            </a:r>
            <a:endParaRPr lang="zh-CN" altLang="en-US" sz="1400" spc="150">
              <a:latin typeface="微软雅黑" charset="-122"/>
              <a:ea typeface="微软雅黑" charset="-122"/>
            </a:endParaRPr>
          </a:p>
        </p:txBody>
      </p:sp>
      <p:sp>
        <p:nvSpPr>
          <p:cNvPr id="45" name="任意多边形 25"/>
          <p:cNvSpPr/>
          <p:nvPr>
            <p:custDataLst>
              <p:tags r:id="rId24"/>
            </p:custDataLst>
          </p:nvPr>
        </p:nvSpPr>
        <p:spPr bwMode="auto">
          <a:xfrm>
            <a:off x="9224925" y="1933079"/>
            <a:ext cx="340450" cy="332902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25"/>
            </p:custDataLst>
          </p:nvPr>
        </p:nvSpPr>
        <p:spPr bwMode="auto">
          <a:xfrm>
            <a:off x="9590412" y="3596208"/>
            <a:ext cx="1551696" cy="459122"/>
          </a:xfrm>
          <a:prstGeom prst="rect">
            <a:avLst/>
          </a:prstGeom>
        </p:spPr>
        <p:txBody>
          <a:bodyPr wrap="square" lIns="90000" tIns="46800" rIns="90000" bIns="46800" anchor="ctr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p>
            <a:pPr algn="ctr">
              <a:lnSpc>
                <a:spcPct val="130000"/>
              </a:lnSpc>
            </a:pPr>
            <a:r>
              <a:rPr lang="zh-CN" altLang="en-US" sz="2000" b="1" spc="300">
                <a:solidFill>
                  <a:srgbClr val="1AA3AA"/>
                </a:solidFill>
                <a:latin typeface="微软雅黑" charset="-122"/>
                <a:ea typeface="微软雅黑" charset="-122"/>
              </a:rPr>
              <a:t>添加标题</a:t>
            </a:r>
            <a:endParaRPr lang="zh-CN" altLang="en-US" sz="2000" b="1" spc="300">
              <a:solidFill>
                <a:srgbClr val="1AA3AA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26"/>
            </p:custDataLst>
          </p:nvPr>
        </p:nvCxnSpPr>
        <p:spPr>
          <a:xfrm>
            <a:off x="9219090" y="3543646"/>
            <a:ext cx="2212468" cy="0"/>
          </a:xfrm>
          <a:prstGeom prst="line">
            <a:avLst/>
          </a:prstGeom>
          <a:ln w="57150">
            <a:solidFill>
              <a:srgbClr val="1AA3AA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8" name="直接连接符 47"/>
          <p:cNvCxnSpPr/>
          <p:nvPr>
            <p:custDataLst>
              <p:tags r:id="rId27"/>
            </p:custDataLst>
          </p:nvPr>
        </p:nvCxnSpPr>
        <p:spPr>
          <a:xfrm>
            <a:off x="9219090" y="4066298"/>
            <a:ext cx="2212468" cy="0"/>
          </a:xfrm>
          <a:prstGeom prst="line">
            <a:avLst/>
          </a:prstGeom>
          <a:ln w="12700">
            <a:solidFill>
              <a:srgbClr val="1AA3AA"/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49" name="任意多边形 30"/>
          <p:cNvSpPr/>
          <p:nvPr>
            <p:custDataLst>
              <p:tags r:id="rId28"/>
            </p:custDataLst>
          </p:nvPr>
        </p:nvSpPr>
        <p:spPr bwMode="auto">
          <a:xfrm>
            <a:off x="9223072" y="3673961"/>
            <a:ext cx="331227" cy="331227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charset="-122"/>
              <a:ea typeface="微软雅黑" charset="-122"/>
            </a:endParaRPr>
          </a:p>
        </p:txBody>
      </p:sp>
    </p:spTree>
    <p:custDataLst>
      <p:tags r:id="rId2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任意多边形: 形状 4"/>
          <p:cNvSpPr/>
          <p:nvPr>
            <p:custDataLst>
              <p:tags r:id="rId1"/>
            </p:custDataLst>
          </p:nvPr>
        </p:nvSpPr>
        <p:spPr>
          <a:xfrm>
            <a:off x="785034" y="1528659"/>
            <a:ext cx="2199358" cy="828110"/>
          </a:xfrm>
          <a:custGeom>
            <a:avLst/>
            <a:gdLst>
              <a:gd name="connsiteX0" fmla="*/ 0 w 3299658"/>
              <a:gd name="connsiteY0" fmla="*/ 269299 h 1077196"/>
              <a:gd name="connsiteX1" fmla="*/ 2761060 w 3299658"/>
              <a:gd name="connsiteY1" fmla="*/ 269299 h 1077196"/>
              <a:gd name="connsiteX2" fmla="*/ 2761060 w 3299658"/>
              <a:gd name="connsiteY2" fmla="*/ 0 h 1077196"/>
              <a:gd name="connsiteX3" fmla="*/ 3299658 w 3299658"/>
              <a:gd name="connsiteY3" fmla="*/ 538598 h 1077196"/>
              <a:gd name="connsiteX4" fmla="*/ 2761060 w 3299658"/>
              <a:gd name="connsiteY4" fmla="*/ 1077196 h 1077196"/>
              <a:gd name="connsiteX5" fmla="*/ 2761060 w 3299658"/>
              <a:gd name="connsiteY5" fmla="*/ 807897 h 1077196"/>
              <a:gd name="connsiteX6" fmla="*/ 0 w 3299658"/>
              <a:gd name="connsiteY6" fmla="*/ 807897 h 1077196"/>
              <a:gd name="connsiteX7" fmla="*/ 0 w 3299658"/>
              <a:gd name="connsiteY7" fmla="*/ 269299 h 107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9658" h="1077196">
                <a:moveTo>
                  <a:pt x="0" y="269299"/>
                </a:moveTo>
                <a:lnTo>
                  <a:pt x="2761060" y="269299"/>
                </a:lnTo>
                <a:lnTo>
                  <a:pt x="2761060" y="0"/>
                </a:lnTo>
                <a:lnTo>
                  <a:pt x="3299658" y="538598"/>
                </a:lnTo>
                <a:lnTo>
                  <a:pt x="2761060" y="1077196"/>
                </a:lnTo>
                <a:lnTo>
                  <a:pt x="2761060" y="807897"/>
                </a:lnTo>
                <a:lnTo>
                  <a:pt x="0" y="807897"/>
                </a:lnTo>
                <a:lnTo>
                  <a:pt x="0" y="269299"/>
                </a:lnTo>
                <a:close/>
              </a:path>
            </a:pathLst>
          </a:custGeom>
          <a:solidFill>
            <a:srgbClr val="1F74AD"/>
          </a:solidFill>
        </p:spPr>
        <p:style>
          <a:lnRef idx="0">
            <a:sysClr val="window" lastClr="FFFFFF">
              <a:hueOff val="0"/>
              <a:satOff val="0"/>
              <a:lumOff val="0"/>
              <a:alphaOff val="0"/>
            </a:sysClr>
          </a:lnRef>
          <a:fillRef idx="3">
            <a:scrgbClr r="0" g="0" b="0"/>
          </a:fillRef>
          <a:effectRef idx="2">
            <a:srgbClr val="1F74AD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80010" tIns="349309" rIns="523299" bIns="440304" numCol="1" spcCol="1270" anchor="ctr" anchorCtr="0">
            <a:noAutofit/>
          </a:bodyPr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kern="120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92463" y="1758048"/>
            <a:ext cx="459585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01</a:t>
            </a:r>
            <a:endParaRPr lang="zh-CN" altLang="en-US" b="1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223219" y="1725136"/>
            <a:ext cx="1553996" cy="435156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添加标题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673848" y="3111542"/>
            <a:ext cx="2199560" cy="184995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3645307" y="1528659"/>
            <a:ext cx="2199045" cy="828110"/>
          </a:xfrm>
          <a:custGeom>
            <a:avLst/>
            <a:gdLst>
              <a:gd name="connsiteX0" fmla="*/ 0 w 3299658"/>
              <a:gd name="connsiteY0" fmla="*/ 269299 h 1077196"/>
              <a:gd name="connsiteX1" fmla="*/ 2761060 w 3299658"/>
              <a:gd name="connsiteY1" fmla="*/ 269299 h 1077196"/>
              <a:gd name="connsiteX2" fmla="*/ 2761060 w 3299658"/>
              <a:gd name="connsiteY2" fmla="*/ 0 h 1077196"/>
              <a:gd name="connsiteX3" fmla="*/ 3299658 w 3299658"/>
              <a:gd name="connsiteY3" fmla="*/ 538598 h 1077196"/>
              <a:gd name="connsiteX4" fmla="*/ 2761060 w 3299658"/>
              <a:gd name="connsiteY4" fmla="*/ 1077196 h 1077196"/>
              <a:gd name="connsiteX5" fmla="*/ 2761060 w 3299658"/>
              <a:gd name="connsiteY5" fmla="*/ 807897 h 1077196"/>
              <a:gd name="connsiteX6" fmla="*/ 0 w 3299658"/>
              <a:gd name="connsiteY6" fmla="*/ 807897 h 1077196"/>
              <a:gd name="connsiteX7" fmla="*/ 0 w 3299658"/>
              <a:gd name="connsiteY7" fmla="*/ 269299 h 107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9658" h="1077196">
                <a:moveTo>
                  <a:pt x="0" y="269299"/>
                </a:moveTo>
                <a:lnTo>
                  <a:pt x="2761060" y="269299"/>
                </a:lnTo>
                <a:lnTo>
                  <a:pt x="2761060" y="0"/>
                </a:lnTo>
                <a:lnTo>
                  <a:pt x="3299658" y="538598"/>
                </a:lnTo>
                <a:lnTo>
                  <a:pt x="2761060" y="1077196"/>
                </a:lnTo>
                <a:lnTo>
                  <a:pt x="2761060" y="807897"/>
                </a:lnTo>
                <a:lnTo>
                  <a:pt x="0" y="807897"/>
                </a:lnTo>
                <a:lnTo>
                  <a:pt x="0" y="269299"/>
                </a:lnTo>
                <a:close/>
              </a:path>
            </a:pathLst>
          </a:custGeom>
          <a:solidFill>
            <a:srgbClr val="3498DB"/>
          </a:solidFill>
        </p:spPr>
        <p:style>
          <a:lnRef idx="0">
            <a:sysClr val="window" lastClr="FFFFFF">
              <a:hueOff val="0"/>
              <a:satOff val="0"/>
              <a:lumOff val="0"/>
              <a:alphaOff val="0"/>
            </a:sysClr>
          </a:lnRef>
          <a:fillRef idx="3">
            <a:scrgbClr r="0" g="0" b="0"/>
          </a:fillRef>
          <a:effectRef idx="2">
            <a:srgbClr val="1F74AD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80010" tIns="349309" rIns="523299" bIns="440304" numCol="1" spcCol="1270" anchor="ctr" anchorCtr="0">
            <a:noAutofit/>
          </a:bodyPr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kern="120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652082" y="1758048"/>
            <a:ext cx="459585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02</a:t>
            </a:r>
            <a:endParaRPr lang="zh-CN" altLang="en-US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4113627" y="1725136"/>
            <a:ext cx="1553996" cy="435156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添加标题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3564628" y="3111542"/>
            <a:ext cx="2199348" cy="184995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9"/>
            </p:custDataLst>
          </p:nvPr>
        </p:nvSpPr>
        <p:spPr>
          <a:xfrm>
            <a:off x="6531688" y="1528659"/>
            <a:ext cx="2199043" cy="828110"/>
          </a:xfrm>
          <a:custGeom>
            <a:avLst/>
            <a:gdLst>
              <a:gd name="connsiteX0" fmla="*/ 0 w 3299658"/>
              <a:gd name="connsiteY0" fmla="*/ 269299 h 1077196"/>
              <a:gd name="connsiteX1" fmla="*/ 2761060 w 3299658"/>
              <a:gd name="connsiteY1" fmla="*/ 269299 h 1077196"/>
              <a:gd name="connsiteX2" fmla="*/ 2761060 w 3299658"/>
              <a:gd name="connsiteY2" fmla="*/ 0 h 1077196"/>
              <a:gd name="connsiteX3" fmla="*/ 3299658 w 3299658"/>
              <a:gd name="connsiteY3" fmla="*/ 538598 h 1077196"/>
              <a:gd name="connsiteX4" fmla="*/ 2761060 w 3299658"/>
              <a:gd name="connsiteY4" fmla="*/ 1077196 h 1077196"/>
              <a:gd name="connsiteX5" fmla="*/ 2761060 w 3299658"/>
              <a:gd name="connsiteY5" fmla="*/ 807897 h 1077196"/>
              <a:gd name="connsiteX6" fmla="*/ 0 w 3299658"/>
              <a:gd name="connsiteY6" fmla="*/ 807897 h 1077196"/>
              <a:gd name="connsiteX7" fmla="*/ 0 w 3299658"/>
              <a:gd name="connsiteY7" fmla="*/ 269299 h 107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9658" h="1077196">
                <a:moveTo>
                  <a:pt x="0" y="269299"/>
                </a:moveTo>
                <a:lnTo>
                  <a:pt x="2761060" y="269299"/>
                </a:lnTo>
                <a:lnTo>
                  <a:pt x="2761060" y="0"/>
                </a:lnTo>
                <a:lnTo>
                  <a:pt x="3299658" y="538598"/>
                </a:lnTo>
                <a:lnTo>
                  <a:pt x="2761060" y="1077196"/>
                </a:lnTo>
                <a:lnTo>
                  <a:pt x="2761060" y="807897"/>
                </a:lnTo>
                <a:lnTo>
                  <a:pt x="0" y="807897"/>
                </a:lnTo>
                <a:lnTo>
                  <a:pt x="0" y="269299"/>
                </a:lnTo>
                <a:close/>
              </a:path>
            </a:pathLst>
          </a:custGeom>
          <a:solidFill>
            <a:srgbClr val="1AA3AA"/>
          </a:solidFill>
        </p:spPr>
        <p:style>
          <a:lnRef idx="0">
            <a:sysClr val="window" lastClr="FFFFFF">
              <a:hueOff val="0"/>
              <a:satOff val="0"/>
              <a:lumOff val="0"/>
              <a:alphaOff val="0"/>
            </a:sysClr>
          </a:lnRef>
          <a:fillRef idx="3">
            <a:scrgbClr r="0" g="0" b="0"/>
          </a:fillRef>
          <a:effectRef idx="2">
            <a:srgbClr val="1F74AD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80010" tIns="349309" rIns="523299" bIns="440304" numCol="1" spcCol="1270" anchor="ctr" anchorCtr="0">
            <a:noAutofit/>
          </a:bodyPr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kern="120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538228" y="1758048"/>
            <a:ext cx="459585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03</a:t>
            </a:r>
            <a:endParaRPr lang="zh-CN" altLang="en-US" b="1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6973712" y="1725136"/>
            <a:ext cx="1553995" cy="435156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添加标题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6425057" y="3111542"/>
            <a:ext cx="2199345" cy="184995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13"/>
            </p:custDataLst>
          </p:nvPr>
        </p:nvSpPr>
        <p:spPr>
          <a:xfrm>
            <a:off x="9319107" y="1528659"/>
            <a:ext cx="2199045" cy="828110"/>
          </a:xfrm>
          <a:custGeom>
            <a:avLst/>
            <a:gdLst>
              <a:gd name="connsiteX0" fmla="*/ 0 w 3299658"/>
              <a:gd name="connsiteY0" fmla="*/ 269299 h 1077196"/>
              <a:gd name="connsiteX1" fmla="*/ 2761060 w 3299658"/>
              <a:gd name="connsiteY1" fmla="*/ 269299 h 1077196"/>
              <a:gd name="connsiteX2" fmla="*/ 2761060 w 3299658"/>
              <a:gd name="connsiteY2" fmla="*/ 0 h 1077196"/>
              <a:gd name="connsiteX3" fmla="*/ 3299658 w 3299658"/>
              <a:gd name="connsiteY3" fmla="*/ 538598 h 1077196"/>
              <a:gd name="connsiteX4" fmla="*/ 2761060 w 3299658"/>
              <a:gd name="connsiteY4" fmla="*/ 1077196 h 1077196"/>
              <a:gd name="connsiteX5" fmla="*/ 2761060 w 3299658"/>
              <a:gd name="connsiteY5" fmla="*/ 807897 h 1077196"/>
              <a:gd name="connsiteX6" fmla="*/ 0 w 3299658"/>
              <a:gd name="connsiteY6" fmla="*/ 807897 h 1077196"/>
              <a:gd name="connsiteX7" fmla="*/ 0 w 3299658"/>
              <a:gd name="connsiteY7" fmla="*/ 269299 h 107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9658" h="1077196">
                <a:moveTo>
                  <a:pt x="0" y="269299"/>
                </a:moveTo>
                <a:lnTo>
                  <a:pt x="2761060" y="269299"/>
                </a:lnTo>
                <a:lnTo>
                  <a:pt x="2761060" y="0"/>
                </a:lnTo>
                <a:lnTo>
                  <a:pt x="3299658" y="538598"/>
                </a:lnTo>
                <a:lnTo>
                  <a:pt x="2761060" y="1077196"/>
                </a:lnTo>
                <a:lnTo>
                  <a:pt x="2761060" y="807897"/>
                </a:lnTo>
                <a:lnTo>
                  <a:pt x="0" y="807897"/>
                </a:lnTo>
                <a:lnTo>
                  <a:pt x="0" y="269299"/>
                </a:lnTo>
                <a:close/>
              </a:path>
            </a:pathLst>
          </a:custGeom>
          <a:solidFill>
            <a:srgbClr val="69A35B"/>
          </a:solidFill>
        </p:spPr>
        <p:style>
          <a:lnRef idx="0">
            <a:sysClr val="window" lastClr="FFFFFF">
              <a:hueOff val="0"/>
              <a:satOff val="0"/>
              <a:lumOff val="0"/>
              <a:alphaOff val="0"/>
            </a:sysClr>
          </a:lnRef>
          <a:fillRef idx="3">
            <a:scrgbClr r="0" g="0" b="0"/>
          </a:fillRef>
          <a:effectRef idx="2">
            <a:srgbClr val="1F74AD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 spcFirstLastPara="0" vert="horz" wrap="square" lIns="80010" tIns="349309" rIns="523299" bIns="440304" numCol="1" spcCol="1270" anchor="ctr" anchorCtr="0">
            <a:noAutofit/>
          </a:bodyPr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kern="1200"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9324626" y="1758048"/>
            <a:ext cx="459585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04</a:t>
            </a:r>
            <a:endParaRPr lang="zh-CN" altLang="en-US" b="1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9868473" y="1725136"/>
            <a:ext cx="1553996" cy="435156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添加标题</a:t>
            </a:r>
            <a:endParaRPr lang="zh-CN" altLang="en-US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9318645" y="3111542"/>
            <a:ext cx="2199347" cy="184995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单击此处添加文本具体内容，简明扼要的阐述您的观点。</a:t>
            </a:r>
            <a:endParaRPr lang="zh-CN" altLang="en-US" sz="1400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7"/>
            </p:custDataLst>
          </p:nvPr>
        </p:nvCxnSpPr>
        <p:spPr>
          <a:xfrm>
            <a:off x="3273026" y="2809341"/>
            <a:ext cx="0" cy="2520000"/>
          </a:xfrm>
          <a:prstGeom prst="line">
            <a:avLst/>
          </a:prstGeom>
          <a:ln w="3175">
            <a:solidFill>
              <a:sysClr val="window" lastClr="FFFFFF">
                <a:lumMod val="75000"/>
              </a:sys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0" name="直接连接符 29"/>
          <p:cNvCxnSpPr/>
          <p:nvPr>
            <p:custDataLst>
              <p:tags r:id="rId18"/>
            </p:custDataLst>
          </p:nvPr>
        </p:nvCxnSpPr>
        <p:spPr>
          <a:xfrm>
            <a:off x="6135953" y="2809341"/>
            <a:ext cx="0" cy="2520000"/>
          </a:xfrm>
          <a:prstGeom prst="line">
            <a:avLst/>
          </a:prstGeom>
          <a:ln w="3175">
            <a:solidFill>
              <a:sysClr val="window" lastClr="FFFFFF">
                <a:lumMod val="75000"/>
              </a:sys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1" name="直接连接符 30"/>
          <p:cNvCxnSpPr/>
          <p:nvPr>
            <p:custDataLst>
              <p:tags r:id="rId19"/>
            </p:custDataLst>
          </p:nvPr>
        </p:nvCxnSpPr>
        <p:spPr>
          <a:xfrm>
            <a:off x="9019835" y="2809341"/>
            <a:ext cx="0" cy="2520000"/>
          </a:xfrm>
          <a:prstGeom prst="line">
            <a:avLst/>
          </a:prstGeom>
          <a:ln w="3175">
            <a:solidFill>
              <a:sysClr val="window" lastClr="FFFFFF">
                <a:lumMod val="75000"/>
              </a:sys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diagram20200111_3*q_h_i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6"/>
  <p:tag name="KSO_WM_UNIT_ID" val="diagram20200111_3*i*6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7"/>
  <p:tag name="KSO_WM_UNIT_ID" val="diagram20200111_3*i*7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diagram20200111_3*q_h_a*1_2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00111_3*q_h_f*1_2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diagram20200111_3*q_h_a*1_3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00111_3*q_h_f*1_3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11_3*q_h_a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11_3*q_h_f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diagram20200111_3*q_h_a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diagram20200111_3*q_h_f*1_4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11_3*q_h_i*1_1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00111_3*q_i*1_1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00111_3*q_i*1_2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00111_3*q_i*1_3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diagram20200111_3*q_i*1_4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200111_3*a*1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SLIDE_ID" val="diagram20200111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4*368.868"/>
  <p:tag name="KSO_WM_SLIDE_POSITION" val="53*115.676"/>
  <p:tag name="KSO_WM_DIAGRAM_GROUP_CODE" val="q1-1"/>
  <p:tag name="KSO_WM_SLIDE_DIAGTYPE" val="q"/>
  <p:tag name="KSO_WM_TAG_VERSION" val="1.0"/>
  <p:tag name="KSO_WM_BEAUTIFY_FLAG" val="#wm#"/>
  <p:tag name="KSO_WM_TEMPLATE_CATEGORY" val="diagram"/>
  <p:tag name="KSO_WM_TEMPLATE_INDEX" val="20200111"/>
  <p:tag name="KSO_WM_SLIDE_LAYOUT" val="a_q"/>
  <p:tag name="KSO_WM_SLIDE_LAYOUT_CNT" val="1_1"/>
</p:tagLst>
</file>

<file path=ppt/tags/tag26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1"/>
  <p:tag name="KSO_WM_UNIT_ID" val="diagram20188553_3*o_h_i*1_4_1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5"/>
  <p:tag name="KSO_WM_UNIT_ID" val="diagram20188553_3*o_h_i*1_3_5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2"/>
  <p:tag name="KSO_WM_UNIT_ID" val="diagram20188553_3*o_h_i*1_1_2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1"/>
  <p:tag name="KSO_WM_UNIT_ID" val="diagram20188553_3*o_h_i*1_2_1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00111_3*q_h_i*1_2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1"/>
  <p:tag name="KSO_WM_UNIT_ID" val="diagram20188553_3*o_h_i*1_1_1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2"/>
  <p:tag name="KSO_WM_UNIT_ID" val="diagram20188553_3*o_h_i*1_2_2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4"/>
  <p:tag name="KSO_WM_UNIT_ID" val="diagram20188553_3*o_h_i*1_3_4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2"/>
  <p:tag name="KSO_WM_UNIT_ID" val="diagram20188553_3*o_h_i*1_4_2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20188553"/>
  <p:tag name="KSO_WM_UNIT_TYPE" val="o_h_a"/>
  <p:tag name="KSO_WM_UNIT_INDEX" val="1_2_1"/>
  <p:tag name="KSO_WM_UNIT_ID" val="diagram20188553_3*o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3"/>
  <p:tag name="KSO_WM_UNIT_ID" val="diagram20188553_3*o_h_i*1_2_3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4"/>
  <p:tag name="KSO_WM_UNIT_ID" val="diagram20188553_3*o_h_i*1_2_4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20188553"/>
  <p:tag name="KSO_WM_UNIT_TYPE" val="o_h_a"/>
  <p:tag name="KSO_WM_UNIT_INDEX" val="1_4_1"/>
  <p:tag name="KSO_WM_UNIT_ID" val="diagram20188553_3*o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3"/>
  <p:tag name="KSO_WM_UNIT_ID" val="diagram20188553_3*o_h_i*1_4_3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4"/>
  <p:tag name="KSO_WM_UNIT_ID" val="diagram20188553_3*o_h_i*1_4_4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8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00111_3*q_h_i*1_3_1"/>
  <p:tag name="KSO_WM_TEMPLATE_CATEGORY" val="diagram"/>
  <p:tag name="KSO_WM_TEMPLATE_INDEX" val="2020011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EMPLATE_CATEGORY" val="diagram"/>
  <p:tag name="KSO_WM_TEMPLATE_INDEX" val="20188553"/>
  <p:tag name="KSO_WM_UNIT_TYPE" val="o_h_f"/>
  <p:tag name="KSO_WM_UNIT_INDEX" val="1_2_1"/>
  <p:tag name="KSO_WM_UNIT_ID" val="diagram20188553_3*o_h_f*1_2_1"/>
  <p:tag name="KSO_WM_UNIT_LAYERLEVEL" val="1_1_1"/>
  <p:tag name="KSO_WM_UNIT_VALUE" val="42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20188553"/>
  <p:tag name="KSO_WM_UNIT_TYPE" val="o_h_f"/>
  <p:tag name="KSO_WM_UNIT_INDEX" val="1_4_1"/>
  <p:tag name="KSO_WM_UNIT_ID" val="diagram20188553_3*o_h_f*1_4_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4_5"/>
  <p:tag name="KSO_WM_UNIT_ID" val="diagram20188553_3*o_h_i*1_4_5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2_5"/>
  <p:tag name="KSO_WM_UNIT_ID" val="diagram20188553_3*o_h_i*1_2_5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diagram"/>
  <p:tag name="KSO_WM_TEMPLATE_INDEX" val="20188553"/>
  <p:tag name="KSO_WM_UNIT_TYPE" val="o_h_a"/>
  <p:tag name="KSO_WM_UNIT_INDEX" val="1_1_1"/>
  <p:tag name="KSO_WM_UNIT_ID" val="diagram20188553_3*o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3"/>
  <p:tag name="KSO_WM_UNIT_ID" val="diagram20188553_3*o_h_i*1_1_3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46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4"/>
  <p:tag name="KSO_WM_UNIT_ID" val="diagram20188553_3*o_h_i*1_1_4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diagram"/>
  <p:tag name="KSO_WM_TEMPLATE_INDEX" val="20188553"/>
  <p:tag name="KSO_WM_UNIT_TYPE" val="o_h_f"/>
  <p:tag name="KSO_WM_UNIT_INDEX" val="1_1_1"/>
  <p:tag name="KSO_WM_UNIT_ID" val="diagram20188553_3*o_h_f*1_1_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EMPLATE_CATEGORY" val="diagram"/>
  <p:tag name="KSO_WM_TEMPLATE_INDEX" val="20188553"/>
  <p:tag name="KSO_WM_UNIT_TYPE" val="o_h_f"/>
  <p:tag name="KSO_WM_UNIT_INDEX" val="1_3_1"/>
  <p:tag name="KSO_WM_UNIT_ID" val="diagram20188553_3*o_h_f*1_3_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1_5"/>
  <p:tag name="KSO_WM_UNIT_ID" val="diagram20188553_3*o_h_i*1_1_5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RELATE_UNITID" val="layout_q1"/>
  <p:tag name="KSO_WM_UNIT_PRESET_TEXT" val="添加标题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diagram20200111_3*q_g*1_1"/>
  <p:tag name="KSO_WM_TEMPLATE_CATEGORY" val="diagram"/>
  <p:tag name="KSO_WM_TEMPLATE_INDEX" val="20200111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TEMPLATE_CATEGORY" val="diagram"/>
  <p:tag name="KSO_WM_TEMPLATE_INDEX" val="20188553"/>
  <p:tag name="KSO_WM_UNIT_TYPE" val="o_h_a"/>
  <p:tag name="KSO_WM_UNIT_INDEX" val="1_3_1"/>
  <p:tag name="KSO_WM_UNIT_ID" val="diagram20188553_3*o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o1-1"/>
  <p:tag name="KSO_WM_UNIT_PRESET_TEXT" val="添加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1"/>
  <p:tag name="KSO_WM_UNIT_ID" val="diagram20188553_3*o_h_i*1_3_1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2"/>
  <p:tag name="KSO_WM_UNIT_ID" val="diagram20188553_3*o_h_i*1_3_2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7"/>
  <p:tag name="KSO_WM_UNIT_LINE_FILL_TYPE" val="2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diagram"/>
  <p:tag name="KSO_WM_TEMPLATE_INDEX" val="20188553"/>
  <p:tag name="KSO_WM_UNIT_TYPE" val="o_h_i"/>
  <p:tag name="KSO_WM_UNIT_INDEX" val="1_3_3"/>
  <p:tag name="KSO_WM_UNIT_ID" val="diagram20188553_3*o_h_i*1_3_3"/>
  <p:tag name="KSO_WM_UNIT_LAYERLEVEL" val="1_1_1"/>
  <p:tag name="KSO_WM_BEAUTIFY_FLAG" val="#wm#"/>
  <p:tag name="KSO_WM_TAG_VERSION" val="1.0"/>
  <p:tag name="KSO_WM_DIAGRAM_GROUP_CODE" val="o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EMPLATE_INDEX" val="20188553"/>
  <p:tag name="KSO_WM_TAG_VERSION" val="1.0"/>
  <p:tag name="KSO_WM_SLIDE_INDEX" val="3"/>
  <p:tag name="KSO_WM_SLIDE_ITEM_CNT" val="4"/>
  <p:tag name="KSO_WM_SLIDE_LAYOUT" val="o"/>
  <p:tag name="KSO_WM_SLIDE_LAYOUT_CNT" val="1"/>
  <p:tag name="KSO_WM_SLIDE_TYPE" val="text"/>
  <p:tag name="KSO_WM_SLIDE_SUBTYPE" val="diag"/>
  <p:tag name="KSO_WM_BEAUTIFY_FLAG" val="#wm#"/>
  <p:tag name="KSO_WM_SLIDE_POSITION" val="59.7309*143.624"/>
  <p:tag name="KSO_WM_SLIDE_SIZE" val="840.392*252.752"/>
  <p:tag name="KSO_WM_DIAGRAM_GROUP_CODE" val="o1-1"/>
  <p:tag name="KSO_WM_TEMPLATE_CATEGORY" val="diagram"/>
  <p:tag name="KSO_WM_SLIDE_ID" val="diagram20188553_3"/>
  <p:tag name="KSO_WM_TEMPLATE_SUBCATEGORY" val="0"/>
  <p:tag name="KSO_WM_SLIDE_DIAGTYPE" val="o"/>
</p:tagLst>
</file>

<file path=ppt/tags/tag55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71_3*m_h_i*1_1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199371_3*m_h_i*1_1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DIAGRAM_MODELTYPE" val="numdgm"/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1_3*m_h_a*1_1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DIAGRAM_MODELTYPE" val="numdgm"/>
  <p:tag name="KSO_WM_UNIT_SUBTYPE" val="a"/>
  <p:tag name="KSO_WM_UNIT_PRESET_TEXT" val="单击此处添加文本具体内容，简明扼要的阐述您的观点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371_3*m_h_f*1_1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1_3*m_h_i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diagram20200111_3*i*2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199371_3*m_h_i*1_2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DIAGRAM_MODELTYPE" val="numdgm"/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1_3*m_h_a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DIAGRAM_MODELTYPE" val="numdgm"/>
  <p:tag name="KSO_WM_UNIT_SUBTYPE" val="a"/>
  <p:tag name="KSO_WM_UNIT_PRESET_TEXT" val="单击此处添加文本具体内容，简明扼要的阐述您的观点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9371_3*m_h_f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1_3*m_h_i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20199371_3*m_h_i*1_3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DIAGRAM_MODELTYPE" val="numdgm"/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1_3*m_h_a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DIAGRAM_MODELTYPE" val="numdgm"/>
  <p:tag name="KSO_WM_UNIT_SUBTYPE" val="a"/>
  <p:tag name="KSO_WM_UNIT_PRESET_TEXT" val="单击此处添加文本具体内容，简明扼要的阐述您的观点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9371_3*m_h_f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371_3*m_h_i*1_4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2"/>
  <p:tag name="KSO_WM_UNIT_ID" val="diagram20199371_3*m_h_i*1_4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DIAGRAM_MODELTYPE" val="numdgm"/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371_3*m_h_a*1_4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diagram20200111_3*i*3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UNIT_DIAGRAM_MODELTYPE" val="numdgm"/>
  <p:tag name="KSO_WM_UNIT_SUBTYPE" val="a"/>
  <p:tag name="KSO_WM_UNIT_PRESET_TEXT" val="单击此处添加文本具体内容，简明扼要的阐述您的观点。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9371_3*m_h_f*1_4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9371_3*m_i*1_1"/>
  <p:tag name="KSO_WM_TEMPLATE_CATEGORY" val="diagram"/>
  <p:tag name="KSO_WM_TEMPLATE_INDEX" val="20199371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99371_3*m_i*1_2"/>
  <p:tag name="KSO_WM_TEMPLATE_CATEGORY" val="diagram"/>
  <p:tag name="KSO_WM_TEMPLATE_INDEX" val="20199371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199371_3*m_i*1_3"/>
  <p:tag name="KSO_WM_TEMPLATE_CATEGORY" val="diagram"/>
  <p:tag name="KSO_WM_TEMPLATE_INDEX" val="20199371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CHIP_INFOS" val="{&quot;width&quot;:855.119,&quot;height&quot;:300.792,&quot;tags&quot;:{&quot;style&quot;:[&quot;商务&quot;,&quot;简约&quot;],&quot;coloring&quot;:[&quot;多彩色&quot;]},&quot;slide_type&quot;:[&quot;text&quot;],&quot;text&quot;:{&quot;align&quot;:[&quot;cm&quot;],&quot;direction&quot;:[&quot;horizontal&quot;]},&quot;type&quot;:&quot;diagram&quot;,&quot;match_code&quot;:&quot;m(h(a_f)h(a_f)h(a_f)h(a_f))&quot;,&quot;adjust_rule&quot;:{&quot;width_max&quot;:1026.14282,&quot;width_min&quot;:855.119,&quot;height_max&quot;:360.950378,&quot;height_min&quot;:300.792},&quot;zoom_adjust&quot;:20,&quot;fill_rule&quot;:{&quot;fill_mode&quot;:&quot;adaptive&quot;,&quot;fill_align&quot;:[&quot;cm&quot;]},&quot;adapt_layouttype&quot;:[&quot;topbottom&quot;,&quot;leftright&quot;,&quot;navigation&quot;,&quot;full&quot;]}"/>
  <p:tag name="KSO_WM_CHIP_XID" val="5ea8f909b578bff8f7541ad0"/>
  <p:tag name="KSO_WM_SLIDE_ID" val="diagram20199371_3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853.882*299.266"/>
  <p:tag name="KSO_WM_SLIDE_POSITION" val="53.0589*120.367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9371"/>
  <p:tag name="KSO_WM_SLIDE_LAYOUT" val="m"/>
  <p:tag name="KSO_WM_SLIDE_LAYOUT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4"/>
  <p:tag name="KSO_WM_UNIT_ID" val="diagram20200111_3*i*4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5"/>
  <p:tag name="KSO_WM_UNIT_ID" val="diagram20200111_3*i*5"/>
  <p:tag name="KSO_WM_TEMPLATE_CATEGORY" val="diagram"/>
  <p:tag name="KSO_WM_TEMPLATE_INDEX" val="20200111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文字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Lato Light</vt:lpstr>
      <vt:lpstr>Century Gothic</vt:lpstr>
      <vt:lpstr>MS PGothic</vt:lpstr>
      <vt:lpstr>Thonburi</vt:lpstr>
      <vt:lpstr>冬青黑体简体中文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pac</dc:creator>
  <cp:lastModifiedBy>pac</cp:lastModifiedBy>
  <cp:revision>4</cp:revision>
  <dcterms:created xsi:type="dcterms:W3CDTF">2021-09-09T07:24:08Z</dcterms:created>
  <dcterms:modified xsi:type="dcterms:W3CDTF">2021-09-09T07:24:08Z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