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8"/>
  </p:sldMasterIdLst>
  <p:notesMasterIdLst>
    <p:notesMasterId r:id="rId55"/>
  </p:notesMasterIdLst>
  <p:handoutMasterIdLst>
    <p:handoutMasterId r:id="rId56"/>
  </p:handoutMasterIdLst>
  <p:sldIdLst>
    <p:sldId id="290" r:id="rId49"/>
    <p:sldId id="291" r:id="rId50"/>
    <p:sldId id="296" r:id="rId51"/>
    <p:sldId id="294" r:id="rId52"/>
    <p:sldId id="298" r:id="rId53"/>
    <p:sldId id="299" r:id="rId5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90"/>
            <p14:sldId id="291"/>
            <p14:sldId id="296"/>
            <p14:sldId id="294"/>
            <p14:sldId id="298"/>
            <p14:sldId id="299"/>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3"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7" autoAdjust="0"/>
    <p:restoredTop sz="95729" autoAdjust="0"/>
  </p:normalViewPr>
  <p:slideViewPr>
    <p:cSldViewPr>
      <p:cViewPr varScale="1">
        <p:scale>
          <a:sx n="133" d="100"/>
          <a:sy n="133" d="100"/>
        </p:scale>
        <p:origin x="232" y="45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slide" Target="slides/slide2.xml"/><Relationship Id="rId55" Type="http://schemas.openxmlformats.org/officeDocument/2006/relationships/notesMaster" Target="notesMasters/notesMaster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5.xml"/><Relationship Id="rId58" Type="http://schemas.openxmlformats.org/officeDocument/2006/relationships/presProps" Target="presProps.xml"/><Relationship Id="rId5" Type="http://schemas.openxmlformats.org/officeDocument/2006/relationships/customXml" Target="../customXml/item5.xml"/><Relationship Id="rId61" Type="http://schemas.openxmlformats.org/officeDocument/2006/relationships/tableStyles" Target="tableStyles.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Master" Target="slideMasters/slideMaster1.xml"/><Relationship Id="rId56" Type="http://schemas.openxmlformats.org/officeDocument/2006/relationships/handoutMaster" Target="handoutMasters/handoutMaster1.xml"/><Relationship Id="rId8" Type="http://schemas.openxmlformats.org/officeDocument/2006/relationships/customXml" Target="../customXml/item8.xml"/><Relationship Id="rId51"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6.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1.xml"/><Relationship Id="rId57" Type="http://schemas.openxmlformats.org/officeDocument/2006/relationships/commentAuthors" Target="commentAuthors.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4.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3a6027744156af90" providerId="Windows Live" clId="Web-{F6508225-DBD4-47FE-9B1C-63D0018B8B62}"/>
  </pc:docChgLst>
  <pc:docChgLst>
    <pc:chgData name="susan ibach" userId="11074aa641b35c68" providerId="LiveId" clId="{7A22559C-5E2B-4DC7-B9BA-4509AAB98ED0}"/>
  </pc:docChgLst>
  <pc:docChgLst>
    <pc:chgData name="susan ibach" userId="11074aa641b35c68" providerId="LiveId" clId="{1A228EA5-80D7-4DE3-963B-2B21C083739F}"/>
  </pc:docChgLst>
  <pc:docChgLst>
    <pc:chgData name="susan ibach" userId="11074aa641b35c68" providerId="LiveId" clId="{6F4F8DBB-541D-40AE-9E0F-F813958B83A4}"/>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19-05-24T07:45:32.538" idx="3">
    <p:pos x="7594" y="858"/>
    <p:text>We should call out PEP 8 which highlights the guidelines for formatting Python. (Specific to strings, the only thing they say WRT quotes is to be consistent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10/10/19 1:53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10/10/19 1:53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10/10/19 1:53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10/10/19 1:53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27836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10/10/19 1:53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313810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10/10/19 1:53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545814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10/10/19 1:53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918377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10/10/19 1:55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7330566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8.xml"/><Relationship Id="rId7" Type="http://schemas.openxmlformats.org/officeDocument/2006/relationships/image" Target="../media/image1.png"/><Relationship Id="rId2" Type="http://schemas.openxmlformats.org/officeDocument/2006/relationships/customXml" Target="../../customXml/item22.xml"/><Relationship Id="rId1" Type="http://schemas.openxmlformats.org/officeDocument/2006/relationships/customXml" Target="../../customXml/item20.xml"/><Relationship Id="rId6" Type="http://schemas.openxmlformats.org/officeDocument/2006/relationships/slideMaster" Target="../slideMasters/slideMaster1.xml"/><Relationship Id="rId5" Type="http://schemas.openxmlformats.org/officeDocument/2006/relationships/customXml" Target="../../customXml/item8.xml"/><Relationship Id="rId4" Type="http://schemas.openxmlformats.org/officeDocument/2006/relationships/customXml" Target="../../customXml/item1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7.xml"/><Relationship Id="rId7" Type="http://schemas.openxmlformats.org/officeDocument/2006/relationships/image" Target="../media/image1.png"/><Relationship Id="rId2" Type="http://schemas.openxmlformats.org/officeDocument/2006/relationships/customXml" Target="../../customXml/item5.xml"/><Relationship Id="rId1" Type="http://schemas.openxmlformats.org/officeDocument/2006/relationships/customXml" Target="../../customXml/item35.xml"/><Relationship Id="rId6" Type="http://schemas.openxmlformats.org/officeDocument/2006/relationships/slideMaster" Target="../slideMasters/slideMaster1.xml"/><Relationship Id="rId5" Type="http://schemas.openxmlformats.org/officeDocument/2006/relationships/customXml" Target="../../customXml/item44.xml"/><Relationship Id="rId4" Type="http://schemas.openxmlformats.org/officeDocument/2006/relationships/customXml" Target="../../customXml/item4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5.xml"/><Relationship Id="rId7" Type="http://schemas.openxmlformats.org/officeDocument/2006/relationships/image" Target="../media/image2.png"/><Relationship Id="rId2" Type="http://schemas.openxmlformats.org/officeDocument/2006/relationships/customXml" Target="../../customXml/item36.xml"/><Relationship Id="rId1" Type="http://schemas.openxmlformats.org/officeDocument/2006/relationships/customXml" Target="../../customXml/item29.xml"/><Relationship Id="rId6" Type="http://schemas.openxmlformats.org/officeDocument/2006/relationships/slideMaster" Target="../slideMasters/slideMaster1.xml"/><Relationship Id="rId5" Type="http://schemas.openxmlformats.org/officeDocument/2006/relationships/customXml" Target="../../customXml/item1.xml"/><Relationship Id="rId4" Type="http://schemas.openxmlformats.org/officeDocument/2006/relationships/customXml" Target="../../customXml/item4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b="1" dirty="0"/>
              <a:t>输入</a:t>
            </a:r>
            <a:r>
              <a:rPr lang="en-US" altLang="zh-CN" b="1" dirty="0"/>
              <a:t>Hello</a:t>
            </a:r>
            <a:r>
              <a:rPr lang="zh-CN" altLang="en-US" b="1" dirty="0"/>
              <a:t> </a:t>
            </a:r>
            <a:r>
              <a:rPr lang="en-US" altLang="zh-CN" b="1" dirty="0"/>
              <a:t>World</a:t>
            </a:r>
            <a:endParaRPr lang="en-US" b="1" dirty="0"/>
          </a:p>
        </p:txBody>
      </p:sp>
      <p:sp>
        <p:nvSpPr>
          <p:cNvPr id="5" name="Text Placeholder 4"/>
          <p:cNvSpPr>
            <a:spLocks noGrp="1"/>
          </p:cNvSpPr>
          <p:nvPr>
            <p:ph type="body" sz="quarter" idx="10"/>
          </p:nvPr>
        </p:nvSpPr>
        <p:spPr>
          <a:xfrm>
            <a:off x="365760" y="1371600"/>
            <a:ext cx="11704320" cy="627864"/>
          </a:xfrm>
        </p:spPr>
        <p:txBody>
          <a:bodyPr/>
          <a:lstStyle/>
          <a:p>
            <a:r>
              <a:rPr lang="en-CA" dirty="0"/>
              <a:t>print(</a:t>
            </a:r>
            <a:r>
              <a:rPr lang="en-CA" dirty="0">
                <a:solidFill>
                  <a:srgbClr val="C00000"/>
                </a:solidFill>
              </a:rPr>
              <a:t>'Hello world'</a:t>
            </a:r>
            <a:r>
              <a:rPr lang="en-CA" dirty="0">
                <a:solidFill>
                  <a:schemeClr val="tx1"/>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Hello world</a:t>
            </a:r>
          </a:p>
          <a:p>
            <a:endParaRPr lang="en-CA" dirty="0"/>
          </a:p>
          <a:p>
            <a:endParaRPr lang="en-CA" dirty="0"/>
          </a:p>
          <a:p>
            <a:endParaRPr lang="en-CA" dirty="0"/>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a:t>单引号和双引号都可以使用</a:t>
            </a:r>
            <a:endParaRPr lang="en-US" dirty="0"/>
          </a:p>
        </p:txBody>
      </p:sp>
      <p:sp>
        <p:nvSpPr>
          <p:cNvPr id="5" name="Text Placeholder 4"/>
          <p:cNvSpPr>
            <a:spLocks noGrp="1"/>
          </p:cNvSpPr>
          <p:nvPr>
            <p:ph type="body" sz="quarter" idx="10"/>
          </p:nvPr>
        </p:nvSpPr>
        <p:spPr>
          <a:xfrm>
            <a:off x="365760" y="1371600"/>
            <a:ext cx="11704320" cy="1148007"/>
          </a:xfrm>
        </p:spPr>
        <p:txBody>
          <a:bodyPr/>
          <a:lstStyle/>
          <a:p>
            <a:r>
              <a:rPr lang="en-US" dirty="0"/>
              <a:t>print(</a:t>
            </a:r>
            <a:r>
              <a:rPr lang="en-US" dirty="0">
                <a:solidFill>
                  <a:srgbClr val="C00000"/>
                </a:solidFill>
              </a:rPr>
              <a:t>'Hello world single quotes'</a:t>
            </a:r>
            <a:r>
              <a:rPr lang="en-US" dirty="0">
                <a:solidFill>
                  <a:srgbClr val="002050"/>
                </a:solidFill>
              </a:rPr>
              <a:t>)</a:t>
            </a:r>
          </a:p>
          <a:p>
            <a:r>
              <a:rPr lang="en-US" dirty="0"/>
              <a:t>print</a:t>
            </a:r>
            <a:r>
              <a:rPr lang="en-US" dirty="0">
                <a:solidFill>
                  <a:srgbClr val="002050"/>
                </a:solidFill>
              </a:rPr>
              <a:t>(</a:t>
            </a:r>
            <a:r>
              <a:rPr lang="en-US" dirty="0">
                <a:solidFill>
                  <a:srgbClr val="C00000"/>
                </a:solidFill>
              </a:rPr>
              <a:t>"Hello world double quotes"</a:t>
            </a:r>
            <a:r>
              <a:rPr lang="en-US" dirty="0">
                <a:solidFill>
                  <a:srgbClr val="002050"/>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Hello world single quotes</a:t>
            </a:r>
          </a:p>
          <a:p>
            <a:r>
              <a:rPr lang="en-CA" dirty="0">
                <a:solidFill>
                  <a:schemeClr val="bg1"/>
                </a:solidFill>
              </a:rPr>
              <a:t>Hello world double quotes</a:t>
            </a:r>
            <a:endParaRPr lang="en-CA" dirty="0"/>
          </a:p>
          <a:p>
            <a:endParaRPr lang="en-CA" dirty="0"/>
          </a:p>
          <a:p>
            <a:endParaRPr lang="en-CA" dirty="0"/>
          </a:p>
        </p:txBody>
      </p:sp>
    </p:spTree>
    <p:extLst>
      <p:ext uri="{BB962C8B-B14F-4D97-AF65-F5344CB8AC3E}">
        <p14:creationId xmlns:p14="http://schemas.microsoft.com/office/powerpoint/2010/main" val="1744841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a:t>在终端获取输入</a:t>
            </a:r>
            <a:endParaRPr lang="en-US" dirty="0"/>
          </a:p>
        </p:txBody>
      </p:sp>
      <p:sp>
        <p:nvSpPr>
          <p:cNvPr id="5" name="Text Placeholder 4"/>
          <p:cNvSpPr>
            <a:spLocks noGrp="1"/>
          </p:cNvSpPr>
          <p:nvPr>
            <p:ph type="body" sz="quarter" idx="10"/>
          </p:nvPr>
        </p:nvSpPr>
        <p:spPr>
          <a:xfrm>
            <a:off x="365760" y="1371600"/>
            <a:ext cx="11704320" cy="1148007"/>
          </a:xfrm>
        </p:spPr>
        <p:txBody>
          <a:bodyPr/>
          <a:lstStyle/>
          <a:p>
            <a:r>
              <a:rPr lang="en-US" dirty="0"/>
              <a:t>name = input(</a:t>
            </a:r>
            <a:r>
              <a:rPr lang="en-US" dirty="0">
                <a:solidFill>
                  <a:srgbClr val="C00000"/>
                </a:solidFill>
              </a:rPr>
              <a:t>'Please enter your name: '</a:t>
            </a:r>
            <a:r>
              <a:rPr lang="en-US" dirty="0"/>
              <a:t>)</a:t>
            </a:r>
          </a:p>
          <a:p>
            <a:r>
              <a:rPr lang="en-US" dirty="0"/>
              <a:t>print(name</a:t>
            </a:r>
            <a:r>
              <a:rPr lang="en-US" dirty="0">
                <a:solidFill>
                  <a:srgbClr val="002050"/>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Please enter your name: Susan</a:t>
            </a:r>
            <a:endParaRPr lang="en-CA" dirty="0">
              <a:solidFill>
                <a:schemeClr val="bg1"/>
              </a:solidFill>
            </a:endParaRPr>
          </a:p>
          <a:p>
            <a:r>
              <a:rPr lang="en-CA" dirty="0">
                <a:solidFill>
                  <a:schemeClr val="bg1"/>
                </a:solidFill>
              </a:rPr>
              <a:t>Susan</a:t>
            </a:r>
          </a:p>
          <a:p>
            <a:endParaRPr lang="en-CA" dirty="0"/>
          </a:p>
          <a:p>
            <a:endParaRPr lang="en-CA" dirty="0"/>
          </a:p>
        </p:txBody>
      </p:sp>
    </p:spTree>
    <p:extLst>
      <p:ext uri="{BB962C8B-B14F-4D97-AF65-F5344CB8AC3E}">
        <p14:creationId xmlns:p14="http://schemas.microsoft.com/office/powerpoint/2010/main" val="3867220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a:t>打印空行</a:t>
            </a:r>
            <a:endParaRPr lang="en-US" dirty="0"/>
          </a:p>
        </p:txBody>
      </p:sp>
      <p:sp>
        <p:nvSpPr>
          <p:cNvPr id="5" name="Text Placeholder 4"/>
          <p:cNvSpPr>
            <a:spLocks noGrp="1"/>
          </p:cNvSpPr>
          <p:nvPr>
            <p:ph type="body" sz="quarter" idx="10"/>
          </p:nvPr>
        </p:nvSpPr>
        <p:spPr>
          <a:xfrm>
            <a:off x="365760" y="1371600"/>
            <a:ext cx="11704320" cy="2708434"/>
          </a:xfrm>
        </p:spPr>
        <p:txBody>
          <a:bodyPr/>
          <a:lstStyle/>
          <a:p>
            <a:r>
              <a:rPr lang="en-US" dirty="0"/>
              <a:t>print(</a:t>
            </a:r>
            <a:r>
              <a:rPr lang="en-US" dirty="0">
                <a:solidFill>
                  <a:srgbClr val="C00000"/>
                </a:solidFill>
              </a:rPr>
              <a:t>'Hello world'</a:t>
            </a:r>
            <a:r>
              <a:rPr lang="en-US" dirty="0">
                <a:solidFill>
                  <a:srgbClr val="002050"/>
                </a:solidFill>
              </a:rPr>
              <a:t>)</a:t>
            </a:r>
          </a:p>
          <a:p>
            <a:r>
              <a:rPr lang="en-US" dirty="0">
                <a:highlight>
                  <a:srgbClr val="FFFF00"/>
                </a:highlight>
              </a:rPr>
              <a:t>print()</a:t>
            </a:r>
          </a:p>
          <a:p>
            <a:r>
              <a:rPr lang="en-US" dirty="0"/>
              <a:t>print(</a:t>
            </a:r>
            <a:r>
              <a:rPr lang="en-US" dirty="0">
                <a:solidFill>
                  <a:srgbClr val="C00000"/>
                </a:solidFill>
              </a:rPr>
              <a:t>'Did you see that blank line?'</a:t>
            </a:r>
            <a:r>
              <a:rPr lang="en-US" dirty="0">
                <a:solidFill>
                  <a:srgbClr val="002050"/>
                </a:solidFill>
              </a:rPr>
              <a:t>)</a:t>
            </a:r>
          </a:p>
          <a:p>
            <a:r>
              <a:rPr lang="en-US" dirty="0"/>
              <a:t>print(</a:t>
            </a:r>
            <a:r>
              <a:rPr lang="en-US" dirty="0">
                <a:solidFill>
                  <a:srgbClr val="C00000"/>
                </a:solidFill>
              </a:rPr>
              <a:t>'Blank line </a:t>
            </a:r>
            <a:r>
              <a:rPr lang="en-US" dirty="0">
                <a:solidFill>
                  <a:srgbClr val="C00000"/>
                </a:solidFill>
                <a:highlight>
                  <a:srgbClr val="FFFF00"/>
                </a:highlight>
              </a:rPr>
              <a:t>\</a:t>
            </a:r>
            <a:r>
              <a:rPr lang="en-US" dirty="0" err="1">
                <a:solidFill>
                  <a:srgbClr val="C00000"/>
                </a:solidFill>
                <a:highlight>
                  <a:srgbClr val="FFFF00"/>
                </a:highlight>
              </a:rPr>
              <a:t>n</a:t>
            </a:r>
            <a:r>
              <a:rPr lang="en-US" dirty="0" err="1">
                <a:solidFill>
                  <a:srgbClr val="C00000"/>
                </a:solidFill>
              </a:rPr>
              <a:t>in</a:t>
            </a:r>
            <a:r>
              <a:rPr lang="en-US" dirty="0">
                <a:solidFill>
                  <a:srgbClr val="C00000"/>
                </a:solidFill>
              </a:rPr>
              <a:t> the middle of string'</a:t>
            </a:r>
            <a:r>
              <a:rPr lang="en-US" dirty="0">
                <a:solidFill>
                  <a:srgbClr val="002050"/>
                </a:solidFill>
              </a:rPr>
              <a:t>)</a:t>
            </a:r>
            <a:endParaRPr lang="en-CA" dirty="0"/>
          </a:p>
          <a:p>
            <a:endParaRPr lang="en-US" dirty="0">
              <a:solidFill>
                <a:srgbClr val="002050"/>
              </a:solidFill>
            </a:endParaRP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708434"/>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Hello world</a:t>
            </a:r>
          </a:p>
          <a:p>
            <a:endParaRPr lang="en-US" dirty="0">
              <a:solidFill>
                <a:schemeClr val="bg1"/>
              </a:solidFill>
            </a:endParaRPr>
          </a:p>
          <a:p>
            <a:r>
              <a:rPr lang="en-US" dirty="0">
                <a:solidFill>
                  <a:schemeClr val="bg1"/>
                </a:solidFill>
              </a:rPr>
              <a:t>Did you see that blank line?</a:t>
            </a:r>
          </a:p>
          <a:p>
            <a:r>
              <a:rPr lang="en-US" dirty="0">
                <a:solidFill>
                  <a:schemeClr val="bg1"/>
                </a:solidFill>
              </a:rPr>
              <a:t>Blank line</a:t>
            </a:r>
          </a:p>
          <a:p>
            <a:r>
              <a:rPr lang="en-US" dirty="0">
                <a:solidFill>
                  <a:schemeClr val="bg1"/>
                </a:solidFill>
              </a:rPr>
              <a:t>in the middle of string</a:t>
            </a:r>
          </a:p>
        </p:txBody>
      </p:sp>
    </p:spTree>
    <p:extLst>
      <p:ext uri="{BB962C8B-B14F-4D97-AF65-F5344CB8AC3E}">
        <p14:creationId xmlns:p14="http://schemas.microsoft.com/office/powerpoint/2010/main" val="2501533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a:t>调试</a:t>
            </a:r>
            <a:r>
              <a:rPr lang="en-US" altLang="zh-CN" dirty="0"/>
              <a:t>:Debugging</a:t>
            </a:r>
            <a:endParaRPr lang="en-US" dirty="0"/>
          </a:p>
        </p:txBody>
      </p:sp>
      <p:sp>
        <p:nvSpPr>
          <p:cNvPr id="5" name="Text Placeholder 4"/>
          <p:cNvSpPr>
            <a:spLocks noGrp="1"/>
          </p:cNvSpPr>
          <p:nvPr>
            <p:ph type="body" sz="quarter" idx="10"/>
          </p:nvPr>
        </p:nvSpPr>
        <p:spPr>
          <a:xfrm>
            <a:off x="365760" y="1371600"/>
            <a:ext cx="11704320" cy="3416320"/>
          </a:xfrm>
        </p:spPr>
        <p:txBody>
          <a:bodyPr/>
          <a:lstStyle/>
          <a:p>
            <a:r>
              <a:rPr lang="en-US" sz="2800" dirty="0"/>
              <a:t>print(</a:t>
            </a:r>
            <a:r>
              <a:rPr lang="en-US" sz="2800" dirty="0">
                <a:solidFill>
                  <a:srgbClr val="C00000"/>
                </a:solidFill>
              </a:rPr>
              <a:t>'Adding numbers'</a:t>
            </a:r>
            <a:r>
              <a:rPr lang="en-US" sz="2800" dirty="0">
                <a:solidFill>
                  <a:srgbClr val="002050"/>
                </a:solidFill>
              </a:rPr>
              <a:t>)</a:t>
            </a:r>
          </a:p>
          <a:p>
            <a:r>
              <a:rPr lang="en-US" sz="2800" dirty="0"/>
              <a:t>x = 42 + 206</a:t>
            </a:r>
          </a:p>
          <a:p>
            <a:r>
              <a:rPr lang="en-US" sz="2800" dirty="0"/>
              <a:t>print(</a:t>
            </a:r>
            <a:r>
              <a:rPr lang="en-US" sz="2800" dirty="0">
                <a:solidFill>
                  <a:srgbClr val="C00000"/>
                </a:solidFill>
              </a:rPr>
              <a:t>'Performing division'</a:t>
            </a:r>
            <a:r>
              <a:rPr lang="en-US" sz="2800" dirty="0">
                <a:solidFill>
                  <a:srgbClr val="002050"/>
                </a:solidFill>
              </a:rPr>
              <a:t>)</a:t>
            </a:r>
          </a:p>
          <a:p>
            <a:r>
              <a:rPr lang="en-US" sz="2800" dirty="0"/>
              <a:t>y = x / 0</a:t>
            </a:r>
          </a:p>
          <a:p>
            <a:r>
              <a:rPr lang="en-US" sz="2800" dirty="0"/>
              <a:t>print(</a:t>
            </a:r>
            <a:r>
              <a:rPr lang="en-US" sz="2800" dirty="0">
                <a:solidFill>
                  <a:srgbClr val="C00000"/>
                </a:solidFill>
              </a:rPr>
              <a:t>'Math complete'</a:t>
            </a:r>
            <a:r>
              <a:rPr lang="en-US" sz="2800" dirty="0">
                <a:solidFill>
                  <a:srgbClr val="002050"/>
                </a:solidFill>
              </a:rPr>
              <a:t>)</a:t>
            </a:r>
          </a:p>
          <a:p>
            <a:endParaRPr lang="en-CA" sz="2800" dirty="0"/>
          </a:p>
          <a:p>
            <a:endParaRPr lang="en-US" sz="2800" dirty="0">
              <a:solidFill>
                <a:srgbClr val="002050"/>
              </a:solidFill>
            </a:endParaRP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953885"/>
            <a:ext cx="11704320" cy="289617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bg1"/>
                </a:solidFill>
              </a:rPr>
              <a:t>Adding numbers</a:t>
            </a:r>
          </a:p>
          <a:p>
            <a:r>
              <a:rPr lang="en-US" sz="2800" dirty="0">
                <a:solidFill>
                  <a:schemeClr val="bg1"/>
                </a:solidFill>
              </a:rPr>
              <a:t>Performing division</a:t>
            </a:r>
          </a:p>
          <a:p>
            <a:r>
              <a:rPr lang="en-US" sz="2800" dirty="0">
                <a:solidFill>
                  <a:schemeClr val="bg1"/>
                </a:solidFill>
              </a:rPr>
              <a:t>Traceback (most recent call last):</a:t>
            </a:r>
          </a:p>
          <a:p>
            <a:r>
              <a:rPr lang="en-US" sz="2800" dirty="0">
                <a:solidFill>
                  <a:schemeClr val="bg1"/>
                </a:solidFill>
              </a:rPr>
              <a:t>  File "demo.py", line 4, in &lt;module&gt;</a:t>
            </a:r>
          </a:p>
          <a:p>
            <a:r>
              <a:rPr lang="en-US" sz="2800" dirty="0">
                <a:solidFill>
                  <a:schemeClr val="bg1"/>
                </a:solidFill>
              </a:rPr>
              <a:t>    y = x / 0</a:t>
            </a:r>
          </a:p>
          <a:p>
            <a:r>
              <a:rPr lang="en-US" sz="2800" dirty="0" err="1">
                <a:solidFill>
                  <a:schemeClr val="bg1"/>
                </a:solidFill>
              </a:rPr>
              <a:t>ZeroDivisionError</a:t>
            </a:r>
            <a:r>
              <a:rPr lang="en-US" sz="2800" dirty="0">
                <a:solidFill>
                  <a:schemeClr val="bg1"/>
                </a:solidFill>
              </a:rPr>
              <a:t>: float division by zero</a:t>
            </a:r>
          </a:p>
        </p:txBody>
      </p:sp>
    </p:spTree>
    <p:extLst>
      <p:ext uri="{BB962C8B-B14F-4D97-AF65-F5344CB8AC3E}">
        <p14:creationId xmlns:p14="http://schemas.microsoft.com/office/powerpoint/2010/main" val="2326753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a:t>课堂作业</a:t>
            </a:r>
            <a:r>
              <a:rPr lang="en-US" altLang="zh-CN" dirty="0"/>
              <a:t>:</a:t>
            </a:r>
            <a:endParaRPr lang="en-US" dirty="0"/>
          </a:p>
        </p:txBody>
      </p:sp>
      <p:sp>
        <p:nvSpPr>
          <p:cNvPr id="3" name="文本占位符 2">
            <a:extLst>
              <a:ext uri="{FF2B5EF4-FFF2-40B4-BE49-F238E27FC236}">
                <a16:creationId xmlns:a16="http://schemas.microsoft.com/office/drawing/2014/main" id="{435A6A3C-8191-2447-8EE5-7AFCFC9943AA}"/>
              </a:ext>
            </a:extLst>
          </p:cNvPr>
          <p:cNvSpPr>
            <a:spLocks noGrp="1"/>
          </p:cNvSpPr>
          <p:nvPr>
            <p:ph type="body" sz="quarter" idx="10"/>
          </p:nvPr>
        </p:nvSpPr>
        <p:spPr/>
        <p:txBody>
          <a:bodyPr/>
          <a:lstStyle/>
          <a:p>
            <a:endParaRPr lang="zh-CN" altLang="en-US" dirty="0"/>
          </a:p>
        </p:txBody>
      </p:sp>
    </p:spTree>
    <p:extLst>
      <p:ext uri="{BB962C8B-B14F-4D97-AF65-F5344CB8AC3E}">
        <p14:creationId xmlns:p14="http://schemas.microsoft.com/office/powerpoint/2010/main" val="149476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Control xmlns="http://schemas.microsoft.com/VisualStudio/2011/storyboarding/control">
  <Id Name="a53d73d2-368b-429e-b817-1324eec1382c" Revision="1" Stencil="7276b9ef-3953-4dce-a89b-ed85f20b8b93" StencilVersion="1.0"/>
</Control>
</file>

<file path=customXml/item12.xml><?xml version="1.0" encoding="utf-8"?>
<?mso-contentType ?>
<FormTemplates xmlns="http://schemas.microsoft.com/sharepoint/v3/contenttype/forms">
  <Display>DocumentLibraryForm</Display>
  <Edit>DocumentLibraryForm</Edit>
  <New>DocumentLibraryForm</New>
</FormTemplates>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mso-contentType ?>
<FormTemplates xmlns="http://schemas.microsoft.com/sharepoint/v3/contenttype/forms">
  <Display>DocumentLibraryForm</Display>
  <Edit>DocumentLibraryForm</Edit>
  <New>DocumentLibraryForm</New>
</FormTemplates>
</file>

<file path=customXml/item18.xml><?xml version="1.0" encoding="utf-8"?>
<Control xmlns="http://schemas.microsoft.com/VisualStudio/2011/storyboarding/control">
  <Id Name="fb22c541-ded0-47fa-8877-83a4c2d16227" Revision="1" Stencil="7276b9ef-3953-4dce-a89b-ed85f20b8b93" StencilVersion="1.0"/>
</Control>
</file>

<file path=customXml/item19.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fb22c541-ded0-47fa-8877-83a4c2d16227" Revision="1" Stencil="7276b9ef-3953-4dce-a89b-ed85f20b8b93" StencilVersion="1.0"/>
</Control>
</file>

<file path=customXml/item22.xml><?xml version="1.0" encoding="utf-8"?>
<?mso-contentType ?>
<FormTemplates xmlns="http://schemas.microsoft.com/sharepoint/v3/contenttype/forms">
  <Display>DocumentLibraryForm</Display>
  <Edit>DocumentLibraryForm</Edit>
  <New>DocumentLibraryForm</New>
</FormTemplates>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Control xmlns="http://schemas.microsoft.com/VisualStudio/2011/storyboarding/control">
  <Id Name="a2191c86-fc50-4add-948c-129f6b5a88d8" Revision="1" Stencil="7276b9ef-3953-4dce-a89b-ed85f20b8b93" StencilVersion="1.0"/>
</Control>
</file>

<file path=customXml/item2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6.xml><?xml version="1.0" encoding="utf-8"?>
<?mso-contentType ?>
<FormTemplates xmlns="http://schemas.microsoft.com/sharepoint/v3/contenttype/forms">
  <Display>DocumentLibraryForm</Display>
  <Edit>DocumentLibraryForm</Edit>
  <New>DocumentLibraryForm</New>
</FormTemplates>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Control xmlns="http://schemas.microsoft.com/VisualStudio/2011/storyboarding/control">
  <Id Name="a2191c86-fc50-4add-948c-129f6b5a88d8" Revision="1" Stencil="7276b9ef-3953-4dce-a89b-ed85f20b8b93" StencilVersion="1.0"/>
</Control>
</file>

<file path=customXml/item3.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mso-contentType ?>
<FormTemplates xmlns="http://schemas.microsoft.com/sharepoint/v3/contenttype/forms">
  <Display>DocumentLibraryForm</Display>
  <Edit>DocumentLibraryForm</Edit>
  <New>DocumentLibraryForm</New>
</FormTemplates>
</file>

<file path=customXml/item3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3.xml><?xml version="1.0" encoding="utf-8"?>
<Control xmlns="http://schemas.microsoft.com/VisualStudio/2011/storyboarding/control">
  <Id Name="a53d73d2-368b-429e-b817-1324eec1382c" Revision="1" Stencil="7276b9ef-3953-4dce-a89b-ed85f20b8b93" StencilVersion="1.0"/>
</Control>
</file>

<file path=customXml/item34.xml><?xml version="1.0" encoding="utf-8"?>
<?mso-contentType ?>
<FormTemplates xmlns="http://schemas.microsoft.com/sharepoint/v3/contenttype/forms">
  <Display>DocumentLibraryForm</Display>
  <Edit>DocumentLibraryForm</Edit>
  <New>DocumentLibraryForm</New>
</FormTemplates>
</file>

<file path=customXml/item35.xml><?xml version="1.0" encoding="utf-8"?>
<Control xmlns="http://schemas.microsoft.com/VisualStudio/2011/storyboarding/control">
  <Id Name="a53d73d2-368b-429e-b817-1324eec1382c" Revision="1" Stencil="7276b9ef-3953-4dce-a89b-ed85f20b8b93" StencilVersion="1.0"/>
</Control>
</file>

<file path=customXml/item36.xml><?xml version="1.0" encoding="utf-8"?>
<Control xmlns="http://schemas.microsoft.com/VisualStudio/2011/storyboarding/control">
  <Id Name="d69996e1-3d61-4686-9b63-f1b855c596ab" Revision="1" Stencil="7276b9ef-3953-4dce-a89b-ed85f20b8b93" StencilVersion="1.0"/>
</Control>
</file>

<file path=customXml/item37.xml><?xml version="1.0" encoding="utf-8"?>
<Control xmlns="http://schemas.microsoft.com/VisualStudio/2011/storyboarding/control">
  <Id Name="fb22c541-ded0-47fa-8877-83a4c2d16227" Revision="1" Stencil="7276b9ef-3953-4dce-a89b-ed85f20b8b93" StencilVersion="1.0"/>
</Control>
</file>

<file path=customXml/item3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xml><?xml version="1.0" encoding="utf-8"?>
<Control xmlns="http://schemas.microsoft.com/VisualStudio/2011/storyboarding/control">
  <Id Name="d69996e1-3d61-4686-9b63-f1b855c596ab" Revision="1" Stencil="7276b9ef-3953-4dce-a89b-ed85f20b8b93" StencilVersion="1.0"/>
</Control>
</file>

<file path=customXml/item40.xml><?xml version="1.0" encoding="utf-8"?>
<Control xmlns="http://schemas.microsoft.com/VisualStudio/2011/storyboarding/control">
  <Id Name="a53d73d2-368b-429e-b817-1324eec1382c" Revision="1" Stencil="7276b9ef-3953-4dce-a89b-ed85f20b8b93" StencilVersion="1.0"/>
</Control>
</file>

<file path=customXml/item41.xml><?xml version="1.0" encoding="utf-8"?>
<Control xmlns="http://schemas.microsoft.com/VisualStudio/2011/storyboarding/control">
  <Id Name="d69996e1-3d61-4686-9b63-f1b855c596ab" Revision="1" Stencil="7276b9ef-3953-4dce-a89b-ed85f20b8b93" StencilVersion="1.0"/>
</Control>
</file>

<file path=customXml/item42.xml><?xml version="1.0" encoding="utf-8"?>
<Control xmlns="http://schemas.microsoft.com/VisualStudio/2011/storyboarding/control">
  <Id Name="a2191c86-fc50-4add-948c-129f6b5a88d8" Revision="1" Stencil="7276b9ef-3953-4dce-a89b-ed85f20b8b93" StencilVersion="1.0"/>
</Control>
</file>

<file path=customXml/item43.xml><?xml version="1.0" encoding="utf-8"?>
<?mso-contentType ?>
<FormTemplates xmlns="http://schemas.microsoft.com/sharepoint/v3/contenttype/forms">
  <Display>DocumentLibraryForm</Display>
  <Edit>DocumentLibraryForm</Edit>
  <New>DocumentLibraryForm</New>
</FormTemplates>
</file>

<file path=customXml/item4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5.xml><?xml version="1.0" encoding="utf-8"?>
<Control xmlns="http://schemas.microsoft.com/VisualStudio/2011/storyboarding/control">
  <Id Name="fb22c541-ded0-47fa-8877-83a4c2d16227" Revision="1" Stencil="7276b9ef-3953-4dce-a89b-ed85f20b8b93" StencilVersion="1.0"/>
</Control>
</file>

<file path=customXml/item4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7.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369f9055-6b6c-48b9-9320-5df2d46c430a" Revision="1" Stencil="7276b9ef-3953-4dce-a89b-ed85f20b8b93" StencilVersion="1.0"/>
</Control>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Props1.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0.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1.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3.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4.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5.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6.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7.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18.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9.xml><?xml version="1.0" encoding="utf-8"?>
<ds:datastoreItem xmlns:ds="http://schemas.openxmlformats.org/officeDocument/2006/customXml" ds:itemID="{4B608A51-347D-40FD-BFCF-C0BBBB6DE38F}">
  <ds:schemaRefs>
    <ds:schemaRef ds:uri="http://schemas.microsoft.com/sharepoint/v3/contenttype/forms"/>
  </ds:schemaRefs>
</ds:datastoreItem>
</file>

<file path=customXml/itemProps2.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20.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1.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2.xml><?xml version="1.0" encoding="utf-8"?>
<ds:datastoreItem xmlns:ds="http://schemas.openxmlformats.org/officeDocument/2006/customXml" ds:itemID="{EFC12748-212C-48FE-A5F8-D78A8D21E838}">
  <ds:schemaRefs>
    <ds:schemaRef ds:uri="http://schemas.microsoft.com/sharepoint/v3/contenttype/forms"/>
  </ds:schemaRefs>
</ds:datastoreItem>
</file>

<file path=customXml/itemProps23.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4.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5.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26.xml><?xml version="1.0" encoding="utf-8"?>
<ds:datastoreItem xmlns:ds="http://schemas.openxmlformats.org/officeDocument/2006/customXml" ds:itemID="{6304ED5A-D144-48FA-AD30-480C1D48DEBD}">
  <ds:schemaRefs>
    <ds:schemaRef ds:uri="http://schemas.microsoft.com/sharepoint/v3/contenttype/forms"/>
  </ds:schemaRefs>
</ds:datastoreItem>
</file>

<file path=customXml/itemProps27.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8.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9.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0.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1.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32.xml><?xml version="1.0" encoding="utf-8"?>
<ds:datastoreItem xmlns:ds="http://schemas.openxmlformats.org/officeDocument/2006/customXml" ds:itemID="{2913841C-A564-4F3E-8A3C-33213285300D}">
  <ds:schemaRefs>
    <ds:schemaRef ds:uri="http://schemas.microsoft.com/office/2006/metadata/properties"/>
    <ds:schemaRef ds:uri="http://schemas.microsoft.com/office/infopath/2007/PartnerControls"/>
    <ds:schemaRef ds:uri="83cd2334-221a-48c3-9034-bfd1542dfe28"/>
  </ds:schemaRefs>
</ds:datastoreItem>
</file>

<file path=customXml/itemProps33.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4.xml><?xml version="1.0" encoding="utf-8"?>
<ds:datastoreItem xmlns:ds="http://schemas.openxmlformats.org/officeDocument/2006/customXml" ds:itemID="{5356B21E-62AB-45D9-B99D-177E6D959AE1}">
  <ds:schemaRefs>
    <ds:schemaRef ds:uri="http://schemas.microsoft.com/sharepoint/v3/contenttype/forms"/>
  </ds:schemaRefs>
</ds:datastoreItem>
</file>

<file path=customXml/itemProps35.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6.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7.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8.xml><?xml version="1.0" encoding="utf-8"?>
<ds:datastoreItem xmlns:ds="http://schemas.openxmlformats.org/officeDocument/2006/customXml" ds:itemID="{18966F1F-DC2A-460D-B918-D3DF54AC7FCE}">
  <ds:schemaRefs>
    <ds:schemaRef ds:uri="http://schemas.microsoft.com/office/2006/metadata/properties"/>
    <ds:schemaRef ds:uri="http://schemas.microsoft.com/office/infopath/2007/PartnerControls"/>
    <ds:schemaRef ds:uri="83cd2334-221a-48c3-9034-bfd1542dfe28"/>
  </ds:schemaRefs>
</ds:datastoreItem>
</file>

<file path=customXml/itemProps39.xml><?xml version="1.0" encoding="utf-8"?>
<ds:datastoreItem xmlns:ds="http://schemas.openxmlformats.org/officeDocument/2006/customXml" ds:itemID="{40746530-DDF2-4991-9C3E-4E8481CBC22A}">
  <ds:schemaRefs>
    <ds:schemaRef ds:uri="http://schemas.microsoft.com/office/2006/metadata/properties"/>
    <ds:schemaRef ds:uri="http://schemas.microsoft.com/office/infopath/2007/PartnerControls"/>
    <ds:schemaRef ds:uri="83cd2334-221a-48c3-9034-bfd1542dfe28"/>
  </ds:schemaRefs>
</ds:datastoreItem>
</file>

<file path=customXml/itemProps4.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40.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41.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42.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3.xml><?xml version="1.0" encoding="utf-8"?>
<ds:datastoreItem xmlns:ds="http://schemas.openxmlformats.org/officeDocument/2006/customXml" ds:itemID="{78436128-120F-440C-B7DE-5C2E6A2F2A96}">
  <ds:schemaRefs>
    <ds:schemaRef ds:uri="http://schemas.microsoft.com/sharepoint/v3/contenttype/forms"/>
  </ds:schemaRefs>
</ds:datastoreItem>
</file>

<file path=customXml/itemProps44.xml><?xml version="1.0" encoding="utf-8"?>
<ds:datastoreItem xmlns:ds="http://schemas.openxmlformats.org/officeDocument/2006/customXml" ds:itemID="{857A7473-18B7-454F-9A7C-6410FE8392A5}">
  <ds:schemaRefs>
    <ds:schemaRef ds:uri="http://schemas.microsoft.com/office/2006/metadata/properties"/>
    <ds:schemaRef ds:uri="http://schemas.microsoft.com/office/infopath/2007/PartnerControls"/>
    <ds:schemaRef ds:uri="83cd2334-221a-48c3-9034-bfd1542dfe28"/>
  </ds:schemaRefs>
</ds:datastoreItem>
</file>

<file path=customXml/itemProps45.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6.xml><?xml version="1.0" encoding="utf-8"?>
<ds:datastoreItem xmlns:ds="http://schemas.openxmlformats.org/officeDocument/2006/customXml" ds:itemID="{B76ED3FE-E88C-4961-A59E-A34F608A3C73}">
  <ds:schemaRefs>
    <ds:schemaRef ds:uri="http://schemas.microsoft.com/office/2006/metadata/properties"/>
    <ds:schemaRef ds:uri="http://schemas.microsoft.com/office/infopath/2007/PartnerControls"/>
    <ds:schemaRef ds:uri="83cd2334-221a-48c3-9034-bfd1542dfe28"/>
  </ds:schemaRefs>
</ds:datastoreItem>
</file>

<file path=customXml/itemProps47.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5.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6.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7.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8.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9.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2307</TotalTime>
  <Words>357</Words>
  <Application>Microsoft Macintosh PowerPoint</Application>
  <PresentationFormat>自定义</PresentationFormat>
  <Paragraphs>55</Paragraphs>
  <Slides>6</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Segoe UI</vt:lpstr>
      <vt:lpstr>Segoe UI Light</vt:lpstr>
      <vt:lpstr>Arial</vt:lpstr>
      <vt:lpstr>Consolas</vt:lpstr>
      <vt:lpstr>Wingdings</vt:lpstr>
      <vt:lpstr>WHITE TEMPLATE</vt:lpstr>
      <vt:lpstr>输入Hello World</vt:lpstr>
      <vt:lpstr>单引号和双引号都可以使用</vt:lpstr>
      <vt:lpstr>在终端获取输入</vt:lpstr>
      <vt:lpstr>打印空行</vt:lpstr>
      <vt:lpstr>调试:Debugging</vt:lpstr>
      <vt:lpstr>课堂作业:</vt:lpstr>
    </vt:vector>
  </TitlesOfParts>
  <Manager/>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patrick</cp:lastModifiedBy>
  <cp:revision>212</cp:revision>
  <dcterms:created xsi:type="dcterms:W3CDTF">2015-06-04T21:40:17Z</dcterms:created>
  <dcterms:modified xsi:type="dcterms:W3CDTF">2019-10-10T05:57:54Z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