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8"/>
    <p:restoredTop sz="94647"/>
  </p:normalViewPr>
  <p:slideViewPr>
    <p:cSldViewPr snapToGrid="0" snapToObjects="1">
      <p:cViewPr varScale="1">
        <p:scale>
          <a:sx n="106" d="100"/>
          <a:sy n="106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C7649-049E-664D-A3CC-A5518FF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E8E88-8860-1945-9C12-B15FCB526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23209-1E84-904A-B808-2503EFD4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D5D46-7B20-384E-A361-48FC178B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CF5D9-0E3E-3644-A460-0B492439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4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83A6C-E1B2-EC4C-A466-F131F78E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012566-F3C6-934C-BB11-05ACBF5B1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C94F5-E3AA-2F41-A46B-B7916BBD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BE4F0-13F8-604A-B9C2-982375AC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7CE17-1D25-AD4C-AE59-04C3A0B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5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AC29F1-09B2-9744-BD73-81EAB7BA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D41AA-7149-E44D-BC25-7D2B14F7B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945C1-A1B3-2141-8115-A4F9D8D5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0F21C-7009-B640-9F33-B616F89C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69050-CFD1-7345-93B8-B2A88A81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2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2FD3E-48F3-0E49-AD48-06D2ECA3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7DCA0-247B-1043-9E6C-EF6F91F3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BE447-08C8-3549-8BE4-D6AD4F8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AC4B-6CC2-0F45-A50E-B29CC599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C5975-7842-D64A-8874-782AB7D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80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634E-E183-3F4C-9E01-D96AED1C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04BCC-B7BF-6A45-8AC2-2D557321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510FA-91F0-8745-9821-9903D44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42CB3-E411-684F-A169-E680A5EE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9B74A-8F46-134F-850D-EDF5794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00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464D-05F2-5947-BF84-5AE7903A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C8507-31CA-6344-8BAD-395B4E34F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2F437-1EE6-3B43-AD52-240164D0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BD261-3FD6-474C-846C-090CDA74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0F8C7-3A32-B54D-8A15-056DBD0B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B5E81-D654-D646-A457-72A4985D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1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E2AC-B7D4-D445-83F0-1EF9C0C7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1E572-0B0C-C74A-BC01-09D871DC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51814-131C-9847-96A1-B622AF36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EA9A53-0A5E-C74E-97BD-D700A1D51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82904B-C193-A14E-873E-7764726CD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AB005-531A-1E45-8E45-DD36E001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7EB47-8238-6747-83B6-FC473B97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A4448-33E5-FB4D-8FEF-A969F3D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6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3D43E-1E9A-8B4F-B83E-EA0FFFB8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FDCE47-421E-594C-B8E2-D0D2FB4E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AC272-352A-AB48-B2F7-0B2024CC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AE4982-C543-164D-B538-3F5C7748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7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AFB654-5F64-1F4F-99D5-F621840D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95DA20-1B6E-4C4D-AA28-82E885D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A0318-FFD6-514F-9C8D-5F7581F5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3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A6EFD-305E-AC4A-8431-287D439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93004-1334-F043-8265-D12CD6C6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BCBDD-7C3F-3348-8FEA-BAD6E0B2A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42095-9C4F-4747-9CEC-640F4C90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30CA5-8A0F-1747-B7BA-8CB6E307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10317-F26A-E14B-90AE-E8BAF027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8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68D9-2907-3445-89C6-E534F86F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0D89E9-FA2C-E44A-A367-623874C9B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953B2-261D-1A47-ADFC-1FAFAE416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1751F5-70D6-6449-AA3C-3C701380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8113B-0C2A-9448-97A0-5F0C327E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5B012-DDB8-C346-B397-60CEC292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1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DF4BBA-E79E-DE42-B1BE-D866A16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76161-04CD-8B4E-AE9B-6C1B38E5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74E4F-8449-194A-9176-8D317B52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F050-3C53-DE4D-808C-01059CBBEBE4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7191B-6BE9-5448-91A0-28AFF408F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9A624-25E4-FD44-BD33-002D93B35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D2CD-01A3-5442-8393-6DF591702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71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E638EFD-DCED-7D44-BCF9-B6B19CB00CC4}"/>
              </a:ext>
            </a:extLst>
          </p:cNvPr>
          <p:cNvSpPr/>
          <p:nvPr/>
        </p:nvSpPr>
        <p:spPr>
          <a:xfrm>
            <a:off x="330200" y="5187948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测试用例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603AA6E-783C-5940-A86C-813A3CA9C830}"/>
              </a:ext>
            </a:extLst>
          </p:cNvPr>
          <p:cNvSpPr/>
          <p:nvPr/>
        </p:nvSpPr>
        <p:spPr>
          <a:xfrm>
            <a:off x="2495550" y="5181599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测试结果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9D7B98A-6516-CC42-B560-CCDD1ACC6FFD}"/>
              </a:ext>
            </a:extLst>
          </p:cNvPr>
          <p:cNvSpPr/>
          <p:nvPr/>
        </p:nvSpPr>
        <p:spPr>
          <a:xfrm>
            <a:off x="4819650" y="5146674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测试进度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A823E91-83C6-E544-818C-ED7615B6BC31}"/>
              </a:ext>
            </a:extLst>
          </p:cNvPr>
          <p:cNvSpPr/>
          <p:nvPr/>
        </p:nvSpPr>
        <p:spPr>
          <a:xfrm>
            <a:off x="1181100" y="3824287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接口测试框架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B59FD40-3CF7-3A43-A06E-AECD320CFF6A}"/>
              </a:ext>
            </a:extLst>
          </p:cNvPr>
          <p:cNvSpPr/>
          <p:nvPr/>
        </p:nvSpPr>
        <p:spPr>
          <a:xfrm>
            <a:off x="4222750" y="3824287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</a:t>
            </a:r>
            <a:r>
              <a:rPr kumimoji="1" lang="zh-CN" altLang="en-US" dirty="0"/>
              <a:t>自动化框架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92A348A-3F5A-1B41-87BA-F81957FA450D}"/>
              </a:ext>
            </a:extLst>
          </p:cNvPr>
          <p:cNvSpPr/>
          <p:nvPr/>
        </p:nvSpPr>
        <p:spPr>
          <a:xfrm>
            <a:off x="673100" y="2701925"/>
            <a:ext cx="1270000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F6200C2-16FE-FF44-BE5A-835A306D6328}"/>
              </a:ext>
            </a:extLst>
          </p:cNvPr>
          <p:cNvSpPr/>
          <p:nvPr/>
        </p:nvSpPr>
        <p:spPr>
          <a:xfrm>
            <a:off x="2095500" y="2732088"/>
            <a:ext cx="1346200" cy="54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OnTrade</a:t>
            </a:r>
            <a:r>
              <a:rPr kumimoji="1" lang="zh-CN" altLang="en-US" dirty="0"/>
              <a:t> 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50C58D3-C82A-1B46-8106-ABEE4096A266}"/>
              </a:ext>
            </a:extLst>
          </p:cNvPr>
          <p:cNvSpPr/>
          <p:nvPr/>
        </p:nvSpPr>
        <p:spPr>
          <a:xfrm>
            <a:off x="2095500" y="2039938"/>
            <a:ext cx="1346200" cy="525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ONTO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54F5675-03A3-9343-AFEC-852F13E387F9}"/>
              </a:ext>
            </a:extLst>
          </p:cNvPr>
          <p:cNvSpPr/>
          <p:nvPr/>
        </p:nvSpPr>
        <p:spPr>
          <a:xfrm>
            <a:off x="673100" y="2020888"/>
            <a:ext cx="1181100" cy="54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钱包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005C0FA-5B0D-9B42-93F4-1675CB6E9CB0}"/>
              </a:ext>
            </a:extLst>
          </p:cNvPr>
          <p:cNvSpPr/>
          <p:nvPr/>
        </p:nvSpPr>
        <p:spPr>
          <a:xfrm>
            <a:off x="4222750" y="2052638"/>
            <a:ext cx="1409700" cy="582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ONTO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C948F21-42ED-2C47-A369-8DDD9AFBEC32}"/>
              </a:ext>
            </a:extLst>
          </p:cNvPr>
          <p:cNvSpPr/>
          <p:nvPr/>
        </p:nvSpPr>
        <p:spPr>
          <a:xfrm>
            <a:off x="4222750" y="2732088"/>
            <a:ext cx="1409700" cy="54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后台管理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A500EE9-C368-A146-83AE-346882677061}"/>
              </a:ext>
            </a:extLst>
          </p:cNvPr>
          <p:cNvSpPr/>
          <p:nvPr/>
        </p:nvSpPr>
        <p:spPr>
          <a:xfrm>
            <a:off x="7245350" y="3824287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性能测试</a:t>
            </a:r>
            <a:r>
              <a:rPr kumimoji="1" lang="en-US" altLang="zh-CN" dirty="0"/>
              <a:t>Self-service</a:t>
            </a:r>
            <a:r>
              <a:rPr kumimoji="1" lang="zh-CN" altLang="en-US" dirty="0"/>
              <a:t> 框架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8A3A8919-3242-D545-B66A-6BC6D0B5A7F7}"/>
              </a:ext>
            </a:extLst>
          </p:cNvPr>
          <p:cNvSpPr/>
          <p:nvPr/>
        </p:nvSpPr>
        <p:spPr>
          <a:xfrm>
            <a:off x="7245350" y="2751139"/>
            <a:ext cx="1479550" cy="528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OnTrade</a:t>
            </a:r>
            <a:r>
              <a:rPr kumimoji="1" lang="zh-CN" altLang="en-US" dirty="0"/>
              <a:t> 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68567E5-CC4D-EC41-9D3F-F2D361FEF15D}"/>
              </a:ext>
            </a:extLst>
          </p:cNvPr>
          <p:cNvSpPr/>
          <p:nvPr/>
        </p:nvSpPr>
        <p:spPr>
          <a:xfrm>
            <a:off x="7200900" y="5181599"/>
            <a:ext cx="156845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JIRA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集成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28CA976-BA14-134A-A381-63E0AD602597}"/>
              </a:ext>
            </a:extLst>
          </p:cNvPr>
          <p:cNvSpPr/>
          <p:nvPr/>
        </p:nvSpPr>
        <p:spPr>
          <a:xfrm>
            <a:off x="349250" y="597516"/>
            <a:ext cx="8420100" cy="731838"/>
          </a:xfrm>
          <a:prstGeom prst="roundRect">
            <a:avLst/>
          </a:prstGeom>
          <a:solidFill>
            <a:schemeClr val="accent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Portal: </a:t>
            </a:r>
            <a:r>
              <a:rPr kumimoji="1" lang="zh-CN" altLang="en-US" dirty="0"/>
              <a:t>测试用例执行进度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自动化测试执行进度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自动化任务重跑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4F828A4-3340-4644-BF0F-90D29778CFA8}"/>
              </a:ext>
            </a:extLst>
          </p:cNvPr>
          <p:cNvSpPr/>
          <p:nvPr/>
        </p:nvSpPr>
        <p:spPr>
          <a:xfrm>
            <a:off x="7245350" y="2020888"/>
            <a:ext cx="1524000" cy="61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ONTOService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064A23B-C72C-284C-AF36-C275C029C20F}"/>
              </a:ext>
            </a:extLst>
          </p:cNvPr>
          <p:cNvSpPr/>
          <p:nvPr/>
        </p:nvSpPr>
        <p:spPr>
          <a:xfrm>
            <a:off x="9763991" y="626526"/>
            <a:ext cx="1529773" cy="702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CI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E220D08-1580-0D4E-9FE5-20B0DCA4B466}"/>
              </a:ext>
            </a:extLst>
          </p:cNvPr>
          <p:cNvSpPr/>
          <p:nvPr/>
        </p:nvSpPr>
        <p:spPr>
          <a:xfrm>
            <a:off x="9763991" y="1929606"/>
            <a:ext cx="1529773" cy="6357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JENKINS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ios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/android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F489DD6-16E1-2E42-8FC6-BDBE313462E9}"/>
              </a:ext>
            </a:extLst>
          </p:cNvPr>
          <p:cNvSpPr/>
          <p:nvPr/>
        </p:nvSpPr>
        <p:spPr>
          <a:xfrm>
            <a:off x="9840191" y="3039845"/>
            <a:ext cx="1529773" cy="6357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SONAR</a:t>
            </a:r>
            <a:r>
              <a:rPr kumimoji="1" lang="zh-CN" altLang="en-US" dirty="0"/>
              <a:t>静态代码扫描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AB81E07-5FF6-5948-8BAD-475D27A24F25}"/>
              </a:ext>
            </a:extLst>
          </p:cNvPr>
          <p:cNvCxnSpPr/>
          <p:nvPr/>
        </p:nvCxnSpPr>
        <p:spPr>
          <a:xfrm>
            <a:off x="178377" y="1579418"/>
            <a:ext cx="8761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E638EFD-DCED-7D44-BCF9-B6B19CB00CC4}"/>
              </a:ext>
            </a:extLst>
          </p:cNvPr>
          <p:cNvSpPr/>
          <p:nvPr/>
        </p:nvSpPr>
        <p:spPr>
          <a:xfrm>
            <a:off x="791008" y="5174959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测试用例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603AA6E-783C-5940-A86C-813A3CA9C830}"/>
              </a:ext>
            </a:extLst>
          </p:cNvPr>
          <p:cNvSpPr/>
          <p:nvPr/>
        </p:nvSpPr>
        <p:spPr>
          <a:xfrm>
            <a:off x="3083214" y="5197763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测试结果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9D7B98A-6516-CC42-B560-CCDD1ACC6FFD}"/>
              </a:ext>
            </a:extLst>
          </p:cNvPr>
          <p:cNvSpPr/>
          <p:nvPr/>
        </p:nvSpPr>
        <p:spPr>
          <a:xfrm>
            <a:off x="5375420" y="5181600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测试进度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A823E91-83C6-E544-818C-ED7615B6BC31}"/>
              </a:ext>
            </a:extLst>
          </p:cNvPr>
          <p:cNvSpPr/>
          <p:nvPr/>
        </p:nvSpPr>
        <p:spPr>
          <a:xfrm>
            <a:off x="1181100" y="3824287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接口测试框架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B59FD40-3CF7-3A43-A06E-AECD320CFF6A}"/>
              </a:ext>
            </a:extLst>
          </p:cNvPr>
          <p:cNvSpPr/>
          <p:nvPr/>
        </p:nvSpPr>
        <p:spPr>
          <a:xfrm>
            <a:off x="4222750" y="3824287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</a:t>
            </a:r>
            <a:r>
              <a:rPr kumimoji="1" lang="zh-CN" altLang="en-US" dirty="0"/>
              <a:t>自动化框架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C948F21-42ED-2C47-A369-8DDD9AFBEC32}"/>
              </a:ext>
            </a:extLst>
          </p:cNvPr>
          <p:cNvSpPr/>
          <p:nvPr/>
        </p:nvSpPr>
        <p:spPr>
          <a:xfrm>
            <a:off x="4222750" y="2732088"/>
            <a:ext cx="1409700" cy="547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后台管理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A500EE9-C368-A146-83AE-346882677061}"/>
              </a:ext>
            </a:extLst>
          </p:cNvPr>
          <p:cNvSpPr/>
          <p:nvPr/>
        </p:nvSpPr>
        <p:spPr>
          <a:xfrm>
            <a:off x="7245350" y="3824287"/>
            <a:ext cx="15240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性能测试</a:t>
            </a:r>
            <a:r>
              <a:rPr kumimoji="1" lang="en-US" altLang="zh-CN" dirty="0"/>
              <a:t>Self-service</a:t>
            </a:r>
            <a:r>
              <a:rPr kumimoji="1" lang="zh-CN" altLang="en-US" dirty="0"/>
              <a:t> 框架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68567E5-CC4D-EC41-9D3F-F2D361FEF15D}"/>
              </a:ext>
            </a:extLst>
          </p:cNvPr>
          <p:cNvSpPr/>
          <p:nvPr/>
        </p:nvSpPr>
        <p:spPr>
          <a:xfrm>
            <a:off x="7553253" y="5197763"/>
            <a:ext cx="1739322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JIRA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集成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28CA976-BA14-134A-A381-63E0AD602597}"/>
              </a:ext>
            </a:extLst>
          </p:cNvPr>
          <p:cNvSpPr/>
          <p:nvPr/>
        </p:nvSpPr>
        <p:spPr>
          <a:xfrm>
            <a:off x="349250" y="597516"/>
            <a:ext cx="8420100" cy="731838"/>
          </a:xfrm>
          <a:prstGeom prst="roundRect">
            <a:avLst/>
          </a:prstGeom>
          <a:solidFill>
            <a:schemeClr val="accent1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Portal: </a:t>
            </a:r>
            <a:r>
              <a:rPr kumimoji="1" lang="zh-CN" altLang="en-US" dirty="0"/>
              <a:t>测试用例执行进度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自动化测试执行进度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自动化任务重跑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064A23B-C72C-284C-AF36-C275C029C20F}"/>
              </a:ext>
            </a:extLst>
          </p:cNvPr>
          <p:cNvSpPr/>
          <p:nvPr/>
        </p:nvSpPr>
        <p:spPr>
          <a:xfrm>
            <a:off x="9763991" y="626526"/>
            <a:ext cx="1529773" cy="702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CI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E220D08-1580-0D4E-9FE5-20B0DCA4B466}"/>
              </a:ext>
            </a:extLst>
          </p:cNvPr>
          <p:cNvSpPr/>
          <p:nvPr/>
        </p:nvSpPr>
        <p:spPr>
          <a:xfrm>
            <a:off x="9763991" y="1929606"/>
            <a:ext cx="1529773" cy="6357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JENKINS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ios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/android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F489DD6-16E1-2E42-8FC6-BDBE313462E9}"/>
              </a:ext>
            </a:extLst>
          </p:cNvPr>
          <p:cNvSpPr/>
          <p:nvPr/>
        </p:nvSpPr>
        <p:spPr>
          <a:xfrm>
            <a:off x="9840191" y="3039845"/>
            <a:ext cx="1529773" cy="6357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SONAR</a:t>
            </a:r>
            <a:r>
              <a:rPr kumimoji="1" lang="zh-CN" altLang="en-US" dirty="0"/>
              <a:t>静态代码扫描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AB81E07-5FF6-5948-8BAD-475D27A24F25}"/>
              </a:ext>
            </a:extLst>
          </p:cNvPr>
          <p:cNvCxnSpPr/>
          <p:nvPr/>
        </p:nvCxnSpPr>
        <p:spPr>
          <a:xfrm>
            <a:off x="178377" y="1579418"/>
            <a:ext cx="8761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5B22722-A03F-434C-85BE-E0A5B26D0B70}"/>
              </a:ext>
            </a:extLst>
          </p:cNvPr>
          <p:cNvSpPr/>
          <p:nvPr/>
        </p:nvSpPr>
        <p:spPr>
          <a:xfrm>
            <a:off x="349250" y="4973782"/>
            <a:ext cx="9626023" cy="1260763"/>
          </a:xfrm>
          <a:prstGeom prst="rect">
            <a:avLst/>
          </a:prstGeom>
          <a:noFill/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9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107</Words>
  <Application>Microsoft Macintosh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patrick</dc:creator>
  <cp:lastModifiedBy>patrick</cp:lastModifiedBy>
  <cp:revision>14</cp:revision>
  <dcterms:created xsi:type="dcterms:W3CDTF">2019-09-09T02:01:52Z</dcterms:created>
  <dcterms:modified xsi:type="dcterms:W3CDTF">2019-09-27T04:30:38Z</dcterms:modified>
</cp:coreProperties>
</file>