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3"/>
    <p:restoredTop sz="94647"/>
  </p:normalViewPr>
  <p:slideViewPr>
    <p:cSldViewPr snapToGrid="0" snapToObjects="1">
      <p:cViewPr varScale="1">
        <p:scale>
          <a:sx n="99" d="100"/>
          <a:sy n="99" d="100"/>
        </p:scale>
        <p:origin x="184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1E2AC2-8ABC-0245-95AA-15E8D27873B5}" type="doc">
      <dgm:prSet loTypeId="urn:microsoft.com/office/officeart/2005/8/layout/hProcess7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88E6EC7-F3BC-5A4E-9406-8CD46151D370}">
      <dgm:prSet phldrT="[文本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/>
            <a:t>初始化</a:t>
          </a:r>
          <a:r>
            <a:rPr lang="zh-CN" altLang="en-US"/>
            <a:t>开发测试环境</a:t>
          </a:r>
        </a:p>
      </dgm:t>
    </dgm:pt>
    <dgm:pt modelId="{4956A45E-1909-D646-9218-7D64D399BAC3}" type="parTrans" cxnId="{F0AC23CB-17A4-D44F-A34E-DDCF944177A4}">
      <dgm:prSet/>
      <dgm:spPr/>
      <dgm:t>
        <a:bodyPr/>
        <a:lstStyle/>
        <a:p>
          <a:endParaRPr lang="zh-CN" altLang="en-US"/>
        </a:p>
      </dgm:t>
    </dgm:pt>
    <dgm:pt modelId="{AC236384-66F5-BF46-8976-F2EAADA27239}" type="sibTrans" cxnId="{F0AC23CB-17A4-D44F-A34E-DDCF944177A4}">
      <dgm:prSet/>
      <dgm:spPr/>
      <dgm:t>
        <a:bodyPr/>
        <a:lstStyle/>
        <a:p>
          <a:endParaRPr lang="zh-CN" altLang="en-US"/>
        </a:p>
      </dgm:t>
    </dgm:pt>
    <dgm:pt modelId="{FB8E7312-D6C4-5E47-95C0-D2A8A8DC7969}">
      <dgm:prSet phldrT="[文本]" custT="1"/>
      <dgm:spPr/>
      <dgm:t>
        <a:bodyPr/>
        <a:lstStyle/>
        <a:p>
          <a:r>
            <a:rPr lang="en-US" altLang="zh-CN" sz="2000" dirty="0"/>
            <a:t>Python</a:t>
          </a:r>
          <a:r>
            <a:rPr lang="zh-CN" altLang="en-US" sz="2000" dirty="0"/>
            <a:t>环境</a:t>
          </a:r>
          <a:endParaRPr lang="en-US" altLang="zh-CN" sz="2000" dirty="0"/>
        </a:p>
        <a:p>
          <a:endParaRPr lang="en-US" altLang="zh-CN" sz="2000" dirty="0"/>
        </a:p>
        <a:p>
          <a:r>
            <a:rPr lang="en-US" altLang="zh-CN" sz="2000" dirty="0"/>
            <a:t>-</a:t>
          </a:r>
          <a:r>
            <a:rPr lang="zh-CN" altLang="en-US" sz="2000" dirty="0"/>
            <a:t> </a:t>
          </a:r>
          <a:r>
            <a:rPr lang="en-US" altLang="zh-CN" sz="2000" dirty="0"/>
            <a:t>Python3</a:t>
          </a:r>
        </a:p>
        <a:p>
          <a:r>
            <a:rPr lang="en-US" altLang="zh-CN" sz="2000" dirty="0"/>
            <a:t>-</a:t>
          </a:r>
          <a:r>
            <a:rPr lang="zh-CN" altLang="en-US" sz="2000" dirty="0"/>
            <a:t> </a:t>
          </a:r>
          <a:r>
            <a:rPr lang="en-US" altLang="zh-CN" sz="2000" dirty="0"/>
            <a:t>GIT</a:t>
          </a:r>
        </a:p>
        <a:p>
          <a:r>
            <a:rPr lang="en-US" altLang="zh-CN" sz="2000" dirty="0"/>
            <a:t>-</a:t>
          </a:r>
          <a:r>
            <a:rPr lang="zh-CN" altLang="en-US" sz="2000" dirty="0"/>
            <a:t> </a:t>
          </a:r>
          <a:r>
            <a:rPr lang="en-US" altLang="zh-CN" sz="2000" dirty="0"/>
            <a:t>PYCHARM</a:t>
          </a:r>
        </a:p>
        <a:p>
          <a:r>
            <a:rPr lang="en-US" altLang="zh-CN" sz="2000" dirty="0"/>
            <a:t>-</a:t>
          </a:r>
          <a:r>
            <a:rPr lang="zh-CN" altLang="en-US" sz="2000" dirty="0"/>
            <a:t> </a:t>
          </a:r>
          <a:r>
            <a:rPr lang="en-US" altLang="zh-CN" sz="2000" dirty="0"/>
            <a:t>Visual</a:t>
          </a:r>
          <a:r>
            <a:rPr lang="zh-CN" altLang="en-US" sz="2000" dirty="0"/>
            <a:t> </a:t>
          </a:r>
          <a:r>
            <a:rPr lang="en-US" altLang="zh-CN" sz="2000" dirty="0"/>
            <a:t>studio</a:t>
          </a:r>
          <a:r>
            <a:rPr lang="zh-CN" altLang="en-US" sz="2000" dirty="0"/>
            <a:t> </a:t>
          </a:r>
          <a:r>
            <a:rPr lang="en-US" altLang="zh-CN" sz="2000" dirty="0"/>
            <a:t>Code</a:t>
          </a:r>
        </a:p>
      </dgm:t>
    </dgm:pt>
    <dgm:pt modelId="{1E186A88-0FF1-AD4F-88FF-70A34416769B}" type="parTrans" cxnId="{EFBA05C5-EB39-AF4A-8D52-656DA4F21AAD}">
      <dgm:prSet/>
      <dgm:spPr/>
      <dgm:t>
        <a:bodyPr/>
        <a:lstStyle/>
        <a:p>
          <a:endParaRPr lang="zh-CN" altLang="en-US"/>
        </a:p>
      </dgm:t>
    </dgm:pt>
    <dgm:pt modelId="{B32C7069-10A9-6546-8B63-A217425FC75A}" type="sibTrans" cxnId="{EFBA05C5-EB39-AF4A-8D52-656DA4F21AAD}">
      <dgm:prSet/>
      <dgm:spPr/>
      <dgm:t>
        <a:bodyPr/>
        <a:lstStyle/>
        <a:p>
          <a:endParaRPr lang="zh-CN" altLang="en-US"/>
        </a:p>
      </dgm:t>
    </dgm:pt>
    <dgm:pt modelId="{BA17773B-32F3-B649-A478-92933FE7322F}">
      <dgm:prSet phldrT="[文本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altLang="zh-CN" dirty="0"/>
            <a:t>Python</a:t>
          </a:r>
          <a:r>
            <a:rPr lang="zh-CN" altLang="en-US" dirty="0"/>
            <a:t>虚拟环境</a:t>
          </a:r>
        </a:p>
      </dgm:t>
    </dgm:pt>
    <dgm:pt modelId="{46942D01-A563-834B-AC95-F6C715F7417D}" type="parTrans" cxnId="{1B424661-7EA0-5D49-AF7C-5D869F45D089}">
      <dgm:prSet/>
      <dgm:spPr/>
      <dgm:t>
        <a:bodyPr/>
        <a:lstStyle/>
        <a:p>
          <a:endParaRPr lang="zh-CN" altLang="en-US"/>
        </a:p>
      </dgm:t>
    </dgm:pt>
    <dgm:pt modelId="{23211C5B-E1BC-484F-B962-6344DE22CA7F}" type="sibTrans" cxnId="{1B424661-7EA0-5D49-AF7C-5D869F45D089}">
      <dgm:prSet/>
      <dgm:spPr/>
      <dgm:t>
        <a:bodyPr/>
        <a:lstStyle/>
        <a:p>
          <a:endParaRPr lang="zh-CN" altLang="en-US"/>
        </a:p>
      </dgm:t>
    </dgm:pt>
    <dgm:pt modelId="{6BB57E7A-C71B-AB47-A7B1-F0E1654C11FA}">
      <dgm:prSet phldrT="[文本]" custT="1"/>
      <dgm:spPr/>
      <dgm:t>
        <a:bodyPr/>
        <a:lstStyle/>
        <a:p>
          <a:r>
            <a:rPr lang="en-US" altLang="zh-CN" sz="2500" dirty="0" err="1"/>
            <a:t>Pipenv</a:t>
          </a:r>
          <a:r>
            <a:rPr lang="en-US" altLang="zh-CN" sz="2500" dirty="0"/>
            <a:t>: </a:t>
          </a:r>
          <a:r>
            <a:rPr lang="zh-CN" altLang="en-US" sz="2500" dirty="0"/>
            <a:t>虚拟环境管理</a:t>
          </a:r>
          <a:endParaRPr lang="en-US" altLang="zh-CN" sz="2500" dirty="0"/>
        </a:p>
        <a:p>
          <a:endParaRPr lang="en-US" altLang="zh-CN" sz="2500" dirty="0"/>
        </a:p>
        <a:p>
          <a:r>
            <a:rPr lang="zh-CN" altLang="en-US" sz="2500" dirty="0"/>
            <a:t>安装</a:t>
          </a:r>
          <a:r>
            <a:rPr lang="en-US" altLang="zh-CN" sz="2500" dirty="0" err="1"/>
            <a:t>pipenv</a:t>
          </a:r>
          <a:endParaRPr lang="en-US" altLang="zh-CN" sz="2500" dirty="0"/>
        </a:p>
        <a:p>
          <a:r>
            <a:rPr lang="en-US" altLang="zh-CN" sz="2500" dirty="0"/>
            <a:t>-</a:t>
          </a:r>
          <a:r>
            <a:rPr lang="zh-CN" altLang="en-US" sz="2500" dirty="0"/>
            <a:t> </a:t>
          </a:r>
          <a:r>
            <a:rPr lang="en-US" altLang="zh-CN" sz="2500" dirty="0"/>
            <a:t>pip install </a:t>
          </a:r>
          <a:r>
            <a:rPr lang="en-US" altLang="zh-CN" sz="2500" dirty="0" err="1"/>
            <a:t>pipenv</a:t>
          </a:r>
          <a:r>
            <a:rPr lang="en-US" altLang="zh-CN" sz="2500" dirty="0"/>
            <a:t> –u</a:t>
          </a:r>
        </a:p>
        <a:p>
          <a:r>
            <a:rPr lang="zh-CN" altLang="en-US" sz="2500" dirty="0"/>
            <a:t>初始化自动化脚本环境 </a:t>
          </a:r>
          <a:endParaRPr lang="en-US" altLang="zh-CN" sz="2500" dirty="0"/>
        </a:p>
        <a:p>
          <a:r>
            <a:rPr lang="en-US" altLang="zh-CN" sz="2500" dirty="0"/>
            <a:t>-</a:t>
          </a:r>
          <a:r>
            <a:rPr lang="zh-CN" altLang="en-US" sz="2500" dirty="0"/>
            <a:t> </a:t>
          </a:r>
          <a:r>
            <a:rPr lang="en-US" altLang="zh-CN" sz="2500" dirty="0"/>
            <a:t> </a:t>
          </a:r>
          <a:r>
            <a:rPr lang="en-US" altLang="zh-CN" sz="2500" dirty="0" err="1"/>
            <a:t>pipenv</a:t>
          </a:r>
          <a:r>
            <a:rPr lang="en-US" altLang="zh-CN" sz="2500" dirty="0"/>
            <a:t> install .</a:t>
          </a:r>
        </a:p>
        <a:p>
          <a:endParaRPr lang="en-US" altLang="zh-CN" sz="2500" dirty="0"/>
        </a:p>
        <a:p>
          <a:r>
            <a:rPr lang="zh-CN" altLang="en-US" sz="2500" dirty="0"/>
            <a:t>如果自己需要安装新依赖</a:t>
          </a:r>
          <a:endParaRPr lang="en-US" altLang="zh-CN" sz="2500" dirty="0"/>
        </a:p>
        <a:p>
          <a:r>
            <a:rPr lang="en-US" altLang="zh-CN" sz="2500" dirty="0"/>
            <a:t>-</a:t>
          </a:r>
          <a:r>
            <a:rPr lang="zh-CN" altLang="en-US" sz="2500" dirty="0"/>
            <a:t> </a:t>
          </a:r>
          <a:r>
            <a:rPr lang="en-US" altLang="zh-CN" sz="2500" dirty="0" err="1"/>
            <a:t>pipenv</a:t>
          </a:r>
          <a:r>
            <a:rPr lang="zh-CN" altLang="en-US" sz="2500" dirty="0"/>
            <a:t> </a:t>
          </a:r>
          <a:r>
            <a:rPr lang="en-US" altLang="zh-CN" sz="2500" dirty="0"/>
            <a:t>install</a:t>
          </a:r>
          <a:r>
            <a:rPr lang="zh-CN" altLang="en-US" sz="2500" dirty="0"/>
            <a:t> </a:t>
          </a:r>
          <a:r>
            <a:rPr lang="en-US" altLang="zh-CN" sz="2500" dirty="0"/>
            <a:t>&lt;</a:t>
          </a:r>
          <a:r>
            <a:rPr lang="en-US" altLang="zh-CN" sz="2500" dirty="0" err="1"/>
            <a:t>package_name</a:t>
          </a:r>
          <a:r>
            <a:rPr lang="en-US" altLang="zh-CN" sz="2500" dirty="0"/>
            <a:t>&gt;</a:t>
          </a:r>
        </a:p>
        <a:p>
          <a:endParaRPr lang="en-US" altLang="zh-CN" sz="2500" dirty="0"/>
        </a:p>
      </dgm:t>
    </dgm:pt>
    <dgm:pt modelId="{464FBEEE-DA30-D442-AC70-AF1F95E70AA5}" type="parTrans" cxnId="{3326ED6B-F183-C143-8F22-EF7132F2E2DC}">
      <dgm:prSet/>
      <dgm:spPr/>
      <dgm:t>
        <a:bodyPr/>
        <a:lstStyle/>
        <a:p>
          <a:endParaRPr lang="zh-CN" altLang="en-US"/>
        </a:p>
      </dgm:t>
    </dgm:pt>
    <dgm:pt modelId="{26CF3637-9DF5-864F-99EE-BC2F029CB864}" type="sibTrans" cxnId="{3326ED6B-F183-C143-8F22-EF7132F2E2DC}">
      <dgm:prSet/>
      <dgm:spPr/>
      <dgm:t>
        <a:bodyPr/>
        <a:lstStyle/>
        <a:p>
          <a:endParaRPr lang="zh-CN" altLang="en-US"/>
        </a:p>
      </dgm:t>
    </dgm:pt>
    <dgm:pt modelId="{1D4404EC-840C-C54A-B461-B6D81CDD2E2F}" type="pres">
      <dgm:prSet presAssocID="{D01E2AC2-8ABC-0245-95AA-15E8D27873B5}" presName="Name0" presStyleCnt="0">
        <dgm:presLayoutVars>
          <dgm:dir/>
          <dgm:animLvl val="lvl"/>
          <dgm:resizeHandles val="exact"/>
        </dgm:presLayoutVars>
      </dgm:prSet>
      <dgm:spPr/>
    </dgm:pt>
    <dgm:pt modelId="{A61ADC8F-E0E0-9C41-99FF-41C94A2EFD97}" type="pres">
      <dgm:prSet presAssocID="{288E6EC7-F3BC-5A4E-9406-8CD46151D370}" presName="compositeNode" presStyleCnt="0">
        <dgm:presLayoutVars>
          <dgm:bulletEnabled val="1"/>
        </dgm:presLayoutVars>
      </dgm:prSet>
      <dgm:spPr/>
    </dgm:pt>
    <dgm:pt modelId="{B2FE61FC-39AB-6F42-B811-FF15E4E5B211}" type="pres">
      <dgm:prSet presAssocID="{288E6EC7-F3BC-5A4E-9406-8CD46151D370}" presName="bgRect" presStyleLbl="node1" presStyleIdx="0" presStyleCnt="2" custLinFactNeighborX="-23" custLinFactNeighborY="-1502"/>
      <dgm:spPr/>
    </dgm:pt>
    <dgm:pt modelId="{8CEA13A3-FA5C-9940-AE95-9A2522476BA1}" type="pres">
      <dgm:prSet presAssocID="{288E6EC7-F3BC-5A4E-9406-8CD46151D370}" presName="parentNode" presStyleLbl="node1" presStyleIdx="0" presStyleCnt="2">
        <dgm:presLayoutVars>
          <dgm:chMax val="0"/>
          <dgm:bulletEnabled val="1"/>
        </dgm:presLayoutVars>
      </dgm:prSet>
      <dgm:spPr/>
    </dgm:pt>
    <dgm:pt modelId="{1EFF41D2-DC78-9B4D-A0D4-F40A9034E6A9}" type="pres">
      <dgm:prSet presAssocID="{288E6EC7-F3BC-5A4E-9406-8CD46151D370}" presName="childNode" presStyleLbl="node1" presStyleIdx="0" presStyleCnt="2">
        <dgm:presLayoutVars>
          <dgm:bulletEnabled val="1"/>
        </dgm:presLayoutVars>
      </dgm:prSet>
      <dgm:spPr/>
    </dgm:pt>
    <dgm:pt modelId="{76EE20E3-C520-0441-BC6A-DC91144E6975}" type="pres">
      <dgm:prSet presAssocID="{AC236384-66F5-BF46-8976-F2EAADA27239}" presName="hSp" presStyleCnt="0"/>
      <dgm:spPr/>
    </dgm:pt>
    <dgm:pt modelId="{A9F0231D-658C-C441-A0EF-BB66C005E251}" type="pres">
      <dgm:prSet presAssocID="{AC236384-66F5-BF46-8976-F2EAADA27239}" presName="vProcSp" presStyleCnt="0"/>
      <dgm:spPr/>
    </dgm:pt>
    <dgm:pt modelId="{C922C338-9AC2-F643-9B04-93E47CA3B4DD}" type="pres">
      <dgm:prSet presAssocID="{AC236384-66F5-BF46-8976-F2EAADA27239}" presName="vSp1" presStyleCnt="0"/>
      <dgm:spPr/>
    </dgm:pt>
    <dgm:pt modelId="{C3FB27F2-29C6-C84C-A760-8FBB27934FFC}" type="pres">
      <dgm:prSet presAssocID="{AC236384-66F5-BF46-8976-F2EAADA27239}" presName="simulatedConn" presStyleLbl="solidFgAcc1" presStyleIdx="0" presStyleCnt="1" custScaleX="81595" custScaleY="133843" custLinFactNeighborX="-9247" custLinFactNeighborY="-3912"/>
      <dgm:spPr/>
    </dgm:pt>
    <dgm:pt modelId="{A4461AF4-39BF-9644-997A-DA67D1FC6247}" type="pres">
      <dgm:prSet presAssocID="{AC236384-66F5-BF46-8976-F2EAADA27239}" presName="vSp2" presStyleCnt="0"/>
      <dgm:spPr/>
    </dgm:pt>
    <dgm:pt modelId="{04C46A04-D193-6942-8886-A15247667852}" type="pres">
      <dgm:prSet presAssocID="{AC236384-66F5-BF46-8976-F2EAADA27239}" presName="sibTrans" presStyleCnt="0"/>
      <dgm:spPr/>
    </dgm:pt>
    <dgm:pt modelId="{4BBB2036-C6F3-EE42-ACE1-DD662280B448}" type="pres">
      <dgm:prSet presAssocID="{BA17773B-32F3-B649-A478-92933FE7322F}" presName="compositeNode" presStyleCnt="0">
        <dgm:presLayoutVars>
          <dgm:bulletEnabled val="1"/>
        </dgm:presLayoutVars>
      </dgm:prSet>
      <dgm:spPr/>
    </dgm:pt>
    <dgm:pt modelId="{6EA327DB-5F7D-0246-B754-3E0584C40464}" type="pres">
      <dgm:prSet presAssocID="{BA17773B-32F3-B649-A478-92933FE7322F}" presName="bgRect" presStyleLbl="node1" presStyleIdx="1" presStyleCnt="2" custLinFactNeighborX="4779"/>
      <dgm:spPr/>
    </dgm:pt>
    <dgm:pt modelId="{4D43A174-A04F-3F43-840A-9BEEEC17403F}" type="pres">
      <dgm:prSet presAssocID="{BA17773B-32F3-B649-A478-92933FE7322F}" presName="parentNode" presStyleLbl="node1" presStyleIdx="1" presStyleCnt="2">
        <dgm:presLayoutVars>
          <dgm:chMax val="0"/>
          <dgm:bulletEnabled val="1"/>
        </dgm:presLayoutVars>
      </dgm:prSet>
      <dgm:spPr/>
    </dgm:pt>
    <dgm:pt modelId="{B8AAE5C1-B620-584E-A8DE-D0C6D387DA28}" type="pres">
      <dgm:prSet presAssocID="{BA17773B-32F3-B649-A478-92933FE7322F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AE608C28-2166-3842-A395-FAC0179B3CA0}" type="presOf" srcId="{6BB57E7A-C71B-AB47-A7B1-F0E1654C11FA}" destId="{B8AAE5C1-B620-584E-A8DE-D0C6D387DA28}" srcOrd="0" destOrd="0" presId="urn:microsoft.com/office/officeart/2005/8/layout/hProcess7"/>
    <dgm:cxn modelId="{BDC2445B-A135-AA44-B4D1-1912A7481A64}" type="presOf" srcId="{BA17773B-32F3-B649-A478-92933FE7322F}" destId="{4D43A174-A04F-3F43-840A-9BEEEC17403F}" srcOrd="1" destOrd="0" presId="urn:microsoft.com/office/officeart/2005/8/layout/hProcess7"/>
    <dgm:cxn modelId="{1B424661-7EA0-5D49-AF7C-5D869F45D089}" srcId="{D01E2AC2-8ABC-0245-95AA-15E8D27873B5}" destId="{BA17773B-32F3-B649-A478-92933FE7322F}" srcOrd="1" destOrd="0" parTransId="{46942D01-A563-834B-AC95-F6C715F7417D}" sibTransId="{23211C5B-E1BC-484F-B962-6344DE22CA7F}"/>
    <dgm:cxn modelId="{3326ED6B-F183-C143-8F22-EF7132F2E2DC}" srcId="{BA17773B-32F3-B649-A478-92933FE7322F}" destId="{6BB57E7A-C71B-AB47-A7B1-F0E1654C11FA}" srcOrd="0" destOrd="0" parTransId="{464FBEEE-DA30-D442-AC70-AF1F95E70AA5}" sibTransId="{26CF3637-9DF5-864F-99EE-BC2F029CB864}"/>
    <dgm:cxn modelId="{C5275C6C-989E-A047-A157-F576E1F84582}" type="presOf" srcId="{FB8E7312-D6C4-5E47-95C0-D2A8A8DC7969}" destId="{1EFF41D2-DC78-9B4D-A0D4-F40A9034E6A9}" srcOrd="0" destOrd="0" presId="urn:microsoft.com/office/officeart/2005/8/layout/hProcess7"/>
    <dgm:cxn modelId="{072949AC-0E9A-B94F-984E-7E672DAFEC0A}" type="presOf" srcId="{BA17773B-32F3-B649-A478-92933FE7322F}" destId="{6EA327DB-5F7D-0246-B754-3E0584C40464}" srcOrd="0" destOrd="0" presId="urn:microsoft.com/office/officeart/2005/8/layout/hProcess7"/>
    <dgm:cxn modelId="{A21A25AD-8617-134E-9D78-3A7C1927440A}" type="presOf" srcId="{D01E2AC2-8ABC-0245-95AA-15E8D27873B5}" destId="{1D4404EC-840C-C54A-B461-B6D81CDD2E2F}" srcOrd="0" destOrd="0" presId="urn:microsoft.com/office/officeart/2005/8/layout/hProcess7"/>
    <dgm:cxn modelId="{EFBA05C5-EB39-AF4A-8D52-656DA4F21AAD}" srcId="{288E6EC7-F3BC-5A4E-9406-8CD46151D370}" destId="{FB8E7312-D6C4-5E47-95C0-D2A8A8DC7969}" srcOrd="0" destOrd="0" parTransId="{1E186A88-0FF1-AD4F-88FF-70A34416769B}" sibTransId="{B32C7069-10A9-6546-8B63-A217425FC75A}"/>
    <dgm:cxn modelId="{F0AC23CB-17A4-D44F-A34E-DDCF944177A4}" srcId="{D01E2AC2-8ABC-0245-95AA-15E8D27873B5}" destId="{288E6EC7-F3BC-5A4E-9406-8CD46151D370}" srcOrd="0" destOrd="0" parTransId="{4956A45E-1909-D646-9218-7D64D399BAC3}" sibTransId="{AC236384-66F5-BF46-8976-F2EAADA27239}"/>
    <dgm:cxn modelId="{8E50D2D4-97BF-4A4E-B761-FA2DAF1B3695}" type="presOf" srcId="{288E6EC7-F3BC-5A4E-9406-8CD46151D370}" destId="{B2FE61FC-39AB-6F42-B811-FF15E4E5B211}" srcOrd="0" destOrd="0" presId="urn:microsoft.com/office/officeart/2005/8/layout/hProcess7"/>
    <dgm:cxn modelId="{CFA33DED-C51F-DD4C-86B8-A233E2AF6D34}" type="presOf" srcId="{288E6EC7-F3BC-5A4E-9406-8CD46151D370}" destId="{8CEA13A3-FA5C-9940-AE95-9A2522476BA1}" srcOrd="1" destOrd="0" presId="urn:microsoft.com/office/officeart/2005/8/layout/hProcess7"/>
    <dgm:cxn modelId="{5A9CF22C-B109-CA49-80FE-937084EA7017}" type="presParOf" srcId="{1D4404EC-840C-C54A-B461-B6D81CDD2E2F}" destId="{A61ADC8F-E0E0-9C41-99FF-41C94A2EFD97}" srcOrd="0" destOrd="0" presId="urn:microsoft.com/office/officeart/2005/8/layout/hProcess7"/>
    <dgm:cxn modelId="{8BE5E00A-FE09-804C-A61C-FAA0BECF7942}" type="presParOf" srcId="{A61ADC8F-E0E0-9C41-99FF-41C94A2EFD97}" destId="{B2FE61FC-39AB-6F42-B811-FF15E4E5B211}" srcOrd="0" destOrd="0" presId="urn:microsoft.com/office/officeart/2005/8/layout/hProcess7"/>
    <dgm:cxn modelId="{533EB070-0ABF-464A-AABD-693CDC40926C}" type="presParOf" srcId="{A61ADC8F-E0E0-9C41-99FF-41C94A2EFD97}" destId="{8CEA13A3-FA5C-9940-AE95-9A2522476BA1}" srcOrd="1" destOrd="0" presId="urn:microsoft.com/office/officeart/2005/8/layout/hProcess7"/>
    <dgm:cxn modelId="{F3088C70-9820-F34F-9171-E1EC5E98157F}" type="presParOf" srcId="{A61ADC8F-E0E0-9C41-99FF-41C94A2EFD97}" destId="{1EFF41D2-DC78-9B4D-A0D4-F40A9034E6A9}" srcOrd="2" destOrd="0" presId="urn:microsoft.com/office/officeart/2005/8/layout/hProcess7"/>
    <dgm:cxn modelId="{5CCC0B4F-FA39-4D4F-BCCE-00A5D1AC98D0}" type="presParOf" srcId="{1D4404EC-840C-C54A-B461-B6D81CDD2E2F}" destId="{76EE20E3-C520-0441-BC6A-DC91144E6975}" srcOrd="1" destOrd="0" presId="urn:microsoft.com/office/officeart/2005/8/layout/hProcess7"/>
    <dgm:cxn modelId="{96A3A70B-D4CB-5343-8008-391893B45F18}" type="presParOf" srcId="{1D4404EC-840C-C54A-B461-B6D81CDD2E2F}" destId="{A9F0231D-658C-C441-A0EF-BB66C005E251}" srcOrd="2" destOrd="0" presId="urn:microsoft.com/office/officeart/2005/8/layout/hProcess7"/>
    <dgm:cxn modelId="{5EC021E9-C565-D148-919F-7303663B6FC8}" type="presParOf" srcId="{A9F0231D-658C-C441-A0EF-BB66C005E251}" destId="{C922C338-9AC2-F643-9B04-93E47CA3B4DD}" srcOrd="0" destOrd="0" presId="urn:microsoft.com/office/officeart/2005/8/layout/hProcess7"/>
    <dgm:cxn modelId="{44F5DBAB-EDBA-4F42-B00F-27516ED709AA}" type="presParOf" srcId="{A9F0231D-658C-C441-A0EF-BB66C005E251}" destId="{C3FB27F2-29C6-C84C-A760-8FBB27934FFC}" srcOrd="1" destOrd="0" presId="urn:microsoft.com/office/officeart/2005/8/layout/hProcess7"/>
    <dgm:cxn modelId="{548347C0-6D60-3649-B814-C50E7B2A192F}" type="presParOf" srcId="{A9F0231D-658C-C441-A0EF-BB66C005E251}" destId="{A4461AF4-39BF-9644-997A-DA67D1FC6247}" srcOrd="2" destOrd="0" presId="urn:microsoft.com/office/officeart/2005/8/layout/hProcess7"/>
    <dgm:cxn modelId="{C459BA0B-B44E-9D48-9A7F-8C10016814B5}" type="presParOf" srcId="{1D4404EC-840C-C54A-B461-B6D81CDD2E2F}" destId="{04C46A04-D193-6942-8886-A15247667852}" srcOrd="3" destOrd="0" presId="urn:microsoft.com/office/officeart/2005/8/layout/hProcess7"/>
    <dgm:cxn modelId="{9723C062-A02A-1346-B191-A7C3E118E21E}" type="presParOf" srcId="{1D4404EC-840C-C54A-B461-B6D81CDD2E2F}" destId="{4BBB2036-C6F3-EE42-ACE1-DD662280B448}" srcOrd="4" destOrd="0" presId="urn:microsoft.com/office/officeart/2005/8/layout/hProcess7"/>
    <dgm:cxn modelId="{C726189D-0701-A046-842D-BC6595ABA2EF}" type="presParOf" srcId="{4BBB2036-C6F3-EE42-ACE1-DD662280B448}" destId="{6EA327DB-5F7D-0246-B754-3E0584C40464}" srcOrd="0" destOrd="0" presId="urn:microsoft.com/office/officeart/2005/8/layout/hProcess7"/>
    <dgm:cxn modelId="{F920569F-ACB2-5642-8017-796965539EF0}" type="presParOf" srcId="{4BBB2036-C6F3-EE42-ACE1-DD662280B448}" destId="{4D43A174-A04F-3F43-840A-9BEEEC17403F}" srcOrd="1" destOrd="0" presId="urn:microsoft.com/office/officeart/2005/8/layout/hProcess7"/>
    <dgm:cxn modelId="{1CAE7CD0-99AF-AA41-975F-77AD854B8771}" type="presParOf" srcId="{4BBB2036-C6F3-EE42-ACE1-DD662280B448}" destId="{B8AAE5C1-B620-584E-A8DE-D0C6D387DA28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E61FC-39AB-6F42-B811-FF15E4E5B211}">
      <dsp:nvSpPr>
        <dsp:cNvPr id="0" name=""/>
        <dsp:cNvSpPr/>
      </dsp:nvSpPr>
      <dsp:spPr>
        <a:xfrm>
          <a:off x="876" y="0"/>
          <a:ext cx="5389959" cy="5487951"/>
        </a:xfrm>
        <a:prstGeom prst="roundRect">
          <a:avLst>
            <a:gd name="adj" fmla="val 5000"/>
          </a:avLst>
        </a:prstGeom>
        <a:solidFill>
          <a:schemeClr val="tx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164465" bIns="0" numCol="1" spcCol="1270" anchor="t" anchorCtr="0">
          <a:noAutofit/>
        </a:bodyPr>
        <a:lstStyle/>
        <a:p>
          <a:pPr marL="0" lvl="0" indent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初始化</a:t>
          </a:r>
          <a:r>
            <a:rPr lang="zh-CN" altLang="en-US" sz="3700" kern="1200"/>
            <a:t>开发测试环境</a:t>
          </a:r>
        </a:p>
      </dsp:txBody>
      <dsp:txXfrm rot="16200000">
        <a:off x="-1710187" y="1711063"/>
        <a:ext cx="4500119" cy="1077991"/>
      </dsp:txXfrm>
    </dsp:sp>
    <dsp:sp modelId="{1EFF41D2-DC78-9B4D-A0D4-F40A9034E6A9}">
      <dsp:nvSpPr>
        <dsp:cNvPr id="0" name=""/>
        <dsp:cNvSpPr/>
      </dsp:nvSpPr>
      <dsp:spPr>
        <a:xfrm>
          <a:off x="1078868" y="0"/>
          <a:ext cx="4015519" cy="548795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Python</a:t>
          </a:r>
          <a:r>
            <a:rPr lang="zh-CN" altLang="en-US" sz="2000" kern="1200" dirty="0"/>
            <a:t>环境</a:t>
          </a:r>
          <a:endParaRPr lang="en-US" altLang="zh-CN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-</a:t>
          </a:r>
          <a:r>
            <a:rPr lang="zh-CN" altLang="en-US" sz="2000" kern="1200" dirty="0"/>
            <a:t> </a:t>
          </a:r>
          <a:r>
            <a:rPr lang="en-US" altLang="zh-CN" sz="2000" kern="1200" dirty="0"/>
            <a:t>Python3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-</a:t>
          </a:r>
          <a:r>
            <a:rPr lang="zh-CN" altLang="en-US" sz="2000" kern="1200" dirty="0"/>
            <a:t> </a:t>
          </a:r>
          <a:r>
            <a:rPr lang="en-US" altLang="zh-CN" sz="2000" kern="1200" dirty="0"/>
            <a:t>GIT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-</a:t>
          </a:r>
          <a:r>
            <a:rPr lang="zh-CN" altLang="en-US" sz="2000" kern="1200" dirty="0"/>
            <a:t> </a:t>
          </a:r>
          <a:r>
            <a:rPr lang="en-US" altLang="zh-CN" sz="2000" kern="1200" dirty="0"/>
            <a:t>PYCHARM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-</a:t>
          </a:r>
          <a:r>
            <a:rPr lang="zh-CN" altLang="en-US" sz="2000" kern="1200" dirty="0"/>
            <a:t> </a:t>
          </a:r>
          <a:r>
            <a:rPr lang="en-US" altLang="zh-CN" sz="2000" kern="1200" dirty="0"/>
            <a:t>Visual</a:t>
          </a:r>
          <a:r>
            <a:rPr lang="zh-CN" altLang="en-US" sz="2000" kern="1200" dirty="0"/>
            <a:t> </a:t>
          </a:r>
          <a:r>
            <a:rPr lang="en-US" altLang="zh-CN" sz="2000" kern="1200" dirty="0"/>
            <a:t>studio</a:t>
          </a:r>
          <a:r>
            <a:rPr lang="zh-CN" altLang="en-US" sz="2000" kern="1200" dirty="0"/>
            <a:t> </a:t>
          </a:r>
          <a:r>
            <a:rPr lang="en-US" altLang="zh-CN" sz="2000" kern="1200" dirty="0"/>
            <a:t>Code</a:t>
          </a:r>
        </a:p>
      </dsp:txBody>
      <dsp:txXfrm>
        <a:off x="1078868" y="0"/>
        <a:ext cx="4015519" cy="5487951"/>
      </dsp:txXfrm>
    </dsp:sp>
    <dsp:sp modelId="{6EA327DB-5F7D-0246-B754-3E0584C40464}">
      <dsp:nvSpPr>
        <dsp:cNvPr id="0" name=""/>
        <dsp:cNvSpPr/>
      </dsp:nvSpPr>
      <dsp:spPr>
        <a:xfrm>
          <a:off x="5582840" y="0"/>
          <a:ext cx="5389959" cy="5487951"/>
        </a:xfrm>
        <a:prstGeom prst="roundRect">
          <a:avLst>
            <a:gd name="adj" fmla="val 5000"/>
          </a:avLst>
        </a:prstGeom>
        <a:solidFill>
          <a:schemeClr val="tx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164465" bIns="0" numCol="1" spcCol="1270" anchor="t" anchorCtr="0">
          <a:noAutofit/>
        </a:bodyPr>
        <a:lstStyle/>
        <a:p>
          <a:pPr marL="0" lvl="0" indent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Python</a:t>
          </a:r>
          <a:r>
            <a:rPr lang="zh-CN" altLang="en-US" sz="3700" kern="1200" dirty="0"/>
            <a:t>虚拟环境</a:t>
          </a:r>
        </a:p>
      </dsp:txBody>
      <dsp:txXfrm rot="16200000">
        <a:off x="3871776" y="1711063"/>
        <a:ext cx="4500119" cy="1077991"/>
      </dsp:txXfrm>
    </dsp:sp>
    <dsp:sp modelId="{C3FB27F2-29C6-C84C-A760-8FBB27934FFC}">
      <dsp:nvSpPr>
        <dsp:cNvPr id="0" name=""/>
        <dsp:cNvSpPr/>
      </dsp:nvSpPr>
      <dsp:spPr>
        <a:xfrm rot="5400000">
          <a:off x="5018747" y="4267948"/>
          <a:ext cx="1028329" cy="65969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AAE5C1-B620-584E-A8DE-D0C6D387DA28}">
      <dsp:nvSpPr>
        <dsp:cNvPr id="0" name=""/>
        <dsp:cNvSpPr/>
      </dsp:nvSpPr>
      <dsp:spPr>
        <a:xfrm>
          <a:off x="6660832" y="0"/>
          <a:ext cx="4015519" cy="548795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725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 err="1"/>
            <a:t>Pipenv</a:t>
          </a:r>
          <a:r>
            <a:rPr lang="en-US" altLang="zh-CN" sz="2500" kern="1200" dirty="0"/>
            <a:t>: </a:t>
          </a:r>
          <a:r>
            <a:rPr lang="zh-CN" altLang="en-US" sz="2500" kern="1200" dirty="0"/>
            <a:t>虚拟环境管理</a:t>
          </a:r>
          <a:endParaRPr lang="en-US" altLang="zh-CN" sz="25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5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安装</a:t>
          </a:r>
          <a:r>
            <a:rPr lang="en-US" altLang="zh-CN" sz="2500" kern="1200" dirty="0" err="1"/>
            <a:t>pipenv</a:t>
          </a:r>
          <a:endParaRPr lang="en-US" altLang="zh-CN" sz="25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-</a:t>
          </a:r>
          <a:r>
            <a:rPr lang="zh-CN" altLang="en-US" sz="2500" kern="1200" dirty="0"/>
            <a:t> </a:t>
          </a:r>
          <a:r>
            <a:rPr lang="en-US" altLang="zh-CN" sz="2500" kern="1200" dirty="0"/>
            <a:t>pip install </a:t>
          </a:r>
          <a:r>
            <a:rPr lang="en-US" altLang="zh-CN" sz="2500" kern="1200" dirty="0" err="1"/>
            <a:t>pipenv</a:t>
          </a:r>
          <a:r>
            <a:rPr lang="en-US" altLang="zh-CN" sz="2500" kern="1200" dirty="0"/>
            <a:t> –u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初始化自动化脚本环境 </a:t>
          </a:r>
          <a:endParaRPr lang="en-US" altLang="zh-CN" sz="25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-</a:t>
          </a:r>
          <a:r>
            <a:rPr lang="zh-CN" altLang="en-US" sz="2500" kern="1200" dirty="0"/>
            <a:t> </a:t>
          </a:r>
          <a:r>
            <a:rPr lang="en-US" altLang="zh-CN" sz="2500" kern="1200" dirty="0"/>
            <a:t> </a:t>
          </a:r>
          <a:r>
            <a:rPr lang="en-US" altLang="zh-CN" sz="2500" kern="1200" dirty="0" err="1"/>
            <a:t>pipenv</a:t>
          </a:r>
          <a:r>
            <a:rPr lang="en-US" altLang="zh-CN" sz="2500" kern="1200" dirty="0"/>
            <a:t> install .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5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如果自己需要安装新依赖</a:t>
          </a:r>
          <a:endParaRPr lang="en-US" altLang="zh-CN" sz="25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-</a:t>
          </a:r>
          <a:r>
            <a:rPr lang="zh-CN" altLang="en-US" sz="2500" kern="1200" dirty="0"/>
            <a:t> </a:t>
          </a:r>
          <a:r>
            <a:rPr lang="en-US" altLang="zh-CN" sz="2500" kern="1200" dirty="0" err="1"/>
            <a:t>pipenv</a:t>
          </a:r>
          <a:r>
            <a:rPr lang="zh-CN" altLang="en-US" sz="2500" kern="1200" dirty="0"/>
            <a:t> </a:t>
          </a:r>
          <a:r>
            <a:rPr lang="en-US" altLang="zh-CN" sz="2500" kern="1200" dirty="0"/>
            <a:t>install</a:t>
          </a:r>
          <a:r>
            <a:rPr lang="zh-CN" altLang="en-US" sz="2500" kern="1200" dirty="0"/>
            <a:t> </a:t>
          </a:r>
          <a:r>
            <a:rPr lang="en-US" altLang="zh-CN" sz="2500" kern="1200" dirty="0"/>
            <a:t>&lt;</a:t>
          </a:r>
          <a:r>
            <a:rPr lang="en-US" altLang="zh-CN" sz="2500" kern="1200" dirty="0" err="1"/>
            <a:t>package_name</a:t>
          </a:r>
          <a:r>
            <a:rPr lang="en-US" altLang="zh-CN" sz="2500" kern="1200" dirty="0"/>
            <a:t>&gt;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500" kern="1200" dirty="0"/>
        </a:p>
      </dsp:txBody>
      <dsp:txXfrm>
        <a:off x="6660832" y="0"/>
        <a:ext cx="4015519" cy="5487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F7CA7-9749-A440-95FB-BC5542E32C38}" type="datetimeFigureOut">
              <a:rPr kumimoji="1" lang="zh-CN" altLang="en-US" smtClean="0"/>
              <a:t>2019/9/27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AF18A-8B21-754C-8DB5-847EC8BB34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214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6F0C-223F-E34B-B94A-B5798DE69162}" type="datetimeFigureOut">
              <a:rPr kumimoji="1" lang="zh-CN" altLang="en-US" smtClean="0"/>
              <a:t>2019/9/27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A8F1-6D75-8E49-82B7-D98E0E9655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189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6F0C-223F-E34B-B94A-B5798DE69162}" type="datetimeFigureOut">
              <a:rPr kumimoji="1" lang="zh-CN" altLang="en-US" smtClean="0"/>
              <a:t>2019/9/27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A8F1-6D75-8E49-82B7-D98E0E9655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32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6F0C-223F-E34B-B94A-B5798DE69162}" type="datetimeFigureOut">
              <a:rPr kumimoji="1" lang="zh-CN" altLang="en-US" smtClean="0"/>
              <a:t>2019/9/27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A8F1-6D75-8E49-82B7-D98E0E9655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460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6F0C-223F-E34B-B94A-B5798DE69162}" type="datetimeFigureOut">
              <a:rPr kumimoji="1" lang="zh-CN" altLang="en-US" smtClean="0"/>
              <a:t>2019/9/27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A8F1-6D75-8E49-82B7-D98E0E96554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1044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6F0C-223F-E34B-B94A-B5798DE69162}" type="datetimeFigureOut">
              <a:rPr kumimoji="1" lang="zh-CN" altLang="en-US" smtClean="0"/>
              <a:t>2019/9/27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A8F1-6D75-8E49-82B7-D98E0E9655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888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6F0C-223F-E34B-B94A-B5798DE69162}" type="datetimeFigureOut">
              <a:rPr kumimoji="1" lang="zh-CN" altLang="en-US" smtClean="0"/>
              <a:t>2019/9/27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A8F1-6D75-8E49-82B7-D98E0E9655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6813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6F0C-223F-E34B-B94A-B5798DE69162}" type="datetimeFigureOut">
              <a:rPr kumimoji="1" lang="zh-CN" altLang="en-US" smtClean="0"/>
              <a:t>2019/9/27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A8F1-6D75-8E49-82B7-D98E0E9655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6465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6F0C-223F-E34B-B94A-B5798DE69162}" type="datetimeFigureOut">
              <a:rPr kumimoji="1" lang="zh-CN" altLang="en-US" smtClean="0"/>
              <a:t>2019/9/27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A8F1-6D75-8E49-82B7-D98E0E9655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530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6F0C-223F-E34B-B94A-B5798DE69162}" type="datetimeFigureOut">
              <a:rPr kumimoji="1" lang="zh-CN" altLang="en-US" smtClean="0"/>
              <a:t>2019/9/27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A8F1-6D75-8E49-82B7-D98E0E9655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896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6F0C-223F-E34B-B94A-B5798DE69162}" type="datetimeFigureOut">
              <a:rPr kumimoji="1" lang="zh-CN" altLang="en-US" smtClean="0"/>
              <a:t>2019/9/27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A8F1-6D75-8E49-82B7-D98E0E9655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13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6F0C-223F-E34B-B94A-B5798DE69162}" type="datetimeFigureOut">
              <a:rPr kumimoji="1" lang="zh-CN" altLang="en-US" smtClean="0"/>
              <a:t>2019/9/27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A8F1-6D75-8E49-82B7-D98E0E9655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184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6F0C-223F-E34B-B94A-B5798DE69162}" type="datetimeFigureOut">
              <a:rPr kumimoji="1" lang="zh-CN" altLang="en-US" smtClean="0"/>
              <a:t>2019/9/27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A8F1-6D75-8E49-82B7-D98E0E9655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064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6F0C-223F-E34B-B94A-B5798DE69162}" type="datetimeFigureOut">
              <a:rPr kumimoji="1" lang="zh-CN" altLang="en-US" smtClean="0"/>
              <a:t>2019/9/27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A8F1-6D75-8E49-82B7-D98E0E9655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081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6F0C-223F-E34B-B94A-B5798DE69162}" type="datetimeFigureOut">
              <a:rPr kumimoji="1" lang="zh-CN" altLang="en-US" smtClean="0"/>
              <a:t>2019/9/27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A8F1-6D75-8E49-82B7-D98E0E9655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070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6F0C-223F-E34B-B94A-B5798DE69162}" type="datetimeFigureOut">
              <a:rPr kumimoji="1" lang="zh-CN" altLang="en-US" smtClean="0"/>
              <a:t>2019/9/27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A8F1-6D75-8E49-82B7-D98E0E9655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711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6F0C-223F-E34B-B94A-B5798DE69162}" type="datetimeFigureOut">
              <a:rPr kumimoji="1" lang="zh-CN" altLang="en-US" smtClean="0"/>
              <a:t>2019/9/27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A8F1-6D75-8E49-82B7-D98E0E9655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505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6F0C-223F-E34B-B94A-B5798DE69162}" type="datetimeFigureOut">
              <a:rPr kumimoji="1" lang="zh-CN" altLang="en-US" smtClean="0"/>
              <a:t>2019/9/27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A8F1-6D75-8E49-82B7-D98E0E9655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42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48E6F0C-223F-E34B-B94A-B5798DE69162}" type="datetimeFigureOut">
              <a:rPr kumimoji="1" lang="zh-CN" altLang="en-US" smtClean="0"/>
              <a:t>2019/9/27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626A8F1-6D75-8E49-82B7-D98E0E9655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384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DE65F-BC51-A642-85C2-D0D7C7344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接口自动化</a:t>
            </a:r>
          </a:p>
        </p:txBody>
      </p:sp>
    </p:spTree>
    <p:extLst>
      <p:ext uri="{BB962C8B-B14F-4D97-AF65-F5344CB8AC3E}">
        <p14:creationId xmlns:p14="http://schemas.microsoft.com/office/powerpoint/2010/main" val="220284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6634076-722D-6F48-B4C4-43130E2450E1}"/>
              </a:ext>
            </a:extLst>
          </p:cNvPr>
          <p:cNvSpPr txBox="1"/>
          <p:nvPr/>
        </p:nvSpPr>
        <p:spPr>
          <a:xfrm>
            <a:off x="386366" y="399245"/>
            <a:ext cx="266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Agenda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B88DA1-E1DF-6640-BDE4-3D42402E1F87}"/>
              </a:ext>
            </a:extLst>
          </p:cNvPr>
          <p:cNvSpPr txBox="1"/>
          <p:nvPr/>
        </p:nvSpPr>
        <p:spPr>
          <a:xfrm>
            <a:off x="386366" y="1144073"/>
            <a:ext cx="2665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zh-CN" altLang="en-US" dirty="0"/>
              <a:t>接口自动化总体介绍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kumimoji="1" lang="zh-CN" altLang="en-US" dirty="0"/>
              <a:t>接口自动化环境准备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kumimoji="1" lang="zh-CN" altLang="en-US" dirty="0"/>
              <a:t>接口自动化示范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kumimoji="1" lang="zh-CN" altLang="en-US" dirty="0"/>
              <a:t>接口自动化计划</a:t>
            </a:r>
          </a:p>
        </p:txBody>
      </p:sp>
    </p:spTree>
    <p:extLst>
      <p:ext uri="{BB962C8B-B14F-4D97-AF65-F5344CB8AC3E}">
        <p14:creationId xmlns:p14="http://schemas.microsoft.com/office/powerpoint/2010/main" val="129582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6634076-722D-6F48-B4C4-43130E2450E1}"/>
              </a:ext>
            </a:extLst>
          </p:cNvPr>
          <p:cNvSpPr txBox="1"/>
          <p:nvPr/>
        </p:nvSpPr>
        <p:spPr>
          <a:xfrm>
            <a:off x="386366" y="399245"/>
            <a:ext cx="6465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接口自动化环境准备 </a:t>
            </a:r>
            <a:r>
              <a:rPr kumimoji="1" lang="en-US" altLang="zh-CN" dirty="0"/>
              <a:t>-</a:t>
            </a:r>
            <a:r>
              <a:rPr kumimoji="1" lang="zh-CN" altLang="en-US" dirty="0"/>
              <a:t>初始化开发和运行环境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B88DA1-E1DF-6640-BDE4-3D42402E1F87}"/>
              </a:ext>
            </a:extLst>
          </p:cNvPr>
          <p:cNvSpPr txBox="1"/>
          <p:nvPr/>
        </p:nvSpPr>
        <p:spPr>
          <a:xfrm>
            <a:off x="386366" y="1144073"/>
            <a:ext cx="8822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31B4C0AF-25EF-724F-ACF7-0D094EE108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1172950"/>
              </p:ext>
            </p:extLst>
          </p:nvPr>
        </p:nvGraphicFramePr>
        <p:xfrm>
          <a:off x="386366" y="1045576"/>
          <a:ext cx="10972800" cy="5487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959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6634076-722D-6F48-B4C4-43130E2450E1}"/>
              </a:ext>
            </a:extLst>
          </p:cNvPr>
          <p:cNvSpPr txBox="1"/>
          <p:nvPr/>
        </p:nvSpPr>
        <p:spPr>
          <a:xfrm>
            <a:off x="386366" y="399245"/>
            <a:ext cx="6465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接口自动化实例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B88DA1-E1DF-6640-BDE4-3D42402E1F87}"/>
              </a:ext>
            </a:extLst>
          </p:cNvPr>
          <p:cNvSpPr txBox="1"/>
          <p:nvPr/>
        </p:nvSpPr>
        <p:spPr>
          <a:xfrm>
            <a:off x="386366" y="1144073"/>
            <a:ext cx="88220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kumimoji="1" lang="zh-CN" altLang="en-US" dirty="0"/>
              <a:t>单个接口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kumimoji="1" lang="zh-CN" altLang="en-US" dirty="0"/>
              <a:t>业务流程组合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846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6634076-722D-6F48-B4C4-43130E2450E1}"/>
              </a:ext>
            </a:extLst>
          </p:cNvPr>
          <p:cNvSpPr txBox="1"/>
          <p:nvPr/>
        </p:nvSpPr>
        <p:spPr>
          <a:xfrm>
            <a:off x="386366" y="399245"/>
            <a:ext cx="6465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接口自动化实例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B88DA1-E1DF-6640-BDE4-3D42402E1F87}"/>
              </a:ext>
            </a:extLst>
          </p:cNvPr>
          <p:cNvSpPr txBox="1"/>
          <p:nvPr/>
        </p:nvSpPr>
        <p:spPr>
          <a:xfrm>
            <a:off x="386366" y="886496"/>
            <a:ext cx="8822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kumimoji="1" lang="zh-CN" altLang="en-US" dirty="0"/>
              <a:t>单个接口自动化测试用例</a:t>
            </a:r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DD877BE-1FBD-2E4B-992B-EA57D150A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2" y="4679487"/>
            <a:ext cx="6559557" cy="17889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60E9A6C-5CB0-C649-9745-93B5F6FD8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02" y="2965980"/>
            <a:ext cx="10827266" cy="14518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C64CA89-A44E-C34D-8262-5CA6153D5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935" y="1045576"/>
            <a:ext cx="4492688" cy="192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5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6634076-722D-6F48-B4C4-43130E2450E1}"/>
              </a:ext>
            </a:extLst>
          </p:cNvPr>
          <p:cNvSpPr txBox="1"/>
          <p:nvPr/>
        </p:nvSpPr>
        <p:spPr>
          <a:xfrm>
            <a:off x="386366" y="399245"/>
            <a:ext cx="6465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接口自动化实例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B88DA1-E1DF-6640-BDE4-3D42402E1F87}"/>
              </a:ext>
            </a:extLst>
          </p:cNvPr>
          <p:cNvSpPr txBox="1"/>
          <p:nvPr/>
        </p:nvSpPr>
        <p:spPr>
          <a:xfrm>
            <a:off x="386366" y="886496"/>
            <a:ext cx="8822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- </a:t>
            </a:r>
            <a:r>
              <a:rPr kumimoji="1" lang="zh-CN" altLang="en-US" dirty="0"/>
              <a:t>业务流程接口</a:t>
            </a: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48A9A3-8CA0-E842-9E34-B0AE8695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332" y="246098"/>
            <a:ext cx="6598057" cy="650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58093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{9D5374E6-F725-C447-8A6F-7D49DA809990}tf10001073</Template>
  <TotalTime>107</TotalTime>
  <Words>105</Words>
  <Application>Microsoft Macintosh PowerPoint</Application>
  <PresentationFormat>宽屏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宋体</vt:lpstr>
      <vt:lpstr>Arial</vt:lpstr>
      <vt:lpstr>Tw Cen MT</vt:lpstr>
      <vt:lpstr>水滴</vt:lpstr>
      <vt:lpstr>接口自动化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接口自动化</dc:title>
  <dc:creator>patrick</dc:creator>
  <cp:lastModifiedBy>patrick</cp:lastModifiedBy>
  <cp:revision>12</cp:revision>
  <dcterms:created xsi:type="dcterms:W3CDTF">2019-09-27T04:38:41Z</dcterms:created>
  <dcterms:modified xsi:type="dcterms:W3CDTF">2019-09-27T06:26:15Z</dcterms:modified>
</cp:coreProperties>
</file>