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4" r:id="rId6"/>
    <p:sldId id="267" r:id="rId7"/>
    <p:sldId id="265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41"/>
    <p:restoredTop sz="86423"/>
  </p:normalViewPr>
  <p:slideViewPr>
    <p:cSldViewPr snapToGrid="0" snapToObjects="1">
      <p:cViewPr varScale="1">
        <p:scale>
          <a:sx n="128" d="100"/>
          <a:sy n="128" d="100"/>
        </p:scale>
        <p:origin x="9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ED914-BFDD-7948-AD1A-CED830B9E631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F159C-18C5-E245-ABDE-E667A2F08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2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9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 Services are a subset of the generic term API(Application Programming Interface)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All Web Services are APIs but all APIs are not </a:t>
            </a:r>
            <a:r>
              <a:rPr kumimoji="1" lang="en-US" altLang="zh-CN" dirty="0" err="1"/>
              <a:t>WebServices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 Web Service is simply an API wrapped in HTTP</a:t>
            </a:r>
          </a:p>
          <a:p>
            <a:r>
              <a:rPr kumimoji="1" lang="en-US" altLang="zh-CN" dirty="0"/>
              <a:t>APIs – Selenium, Rest Assured</a:t>
            </a:r>
          </a:p>
          <a:p>
            <a:r>
              <a:rPr kumimoji="1" lang="en-US" altLang="zh-CN" dirty="0"/>
              <a:t>Web Services – Google Maps REST API, GitHub REST API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kohli-harshit</a:t>
            </a:r>
            <a:r>
              <a:rPr kumimoji="1" lang="en-US" altLang="zh-CN" dirty="0"/>
              <a:t>/automated-automation-demo/blob/master/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/test/java/</a:t>
            </a:r>
            <a:r>
              <a:rPr kumimoji="1" lang="en-US" altLang="zh-CN" dirty="0" err="1"/>
              <a:t>TestPetStore.java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72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 Services are a subset of the generic term API(Application Programming Interface)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All Web Services are APIs but all APIs are not </a:t>
            </a:r>
            <a:r>
              <a:rPr kumimoji="1" lang="en-US" altLang="zh-CN" dirty="0" err="1"/>
              <a:t>WebServices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 Web Service is simply an API wrapped in HTTP</a:t>
            </a:r>
          </a:p>
          <a:p>
            <a:r>
              <a:rPr kumimoji="1" lang="en-US" altLang="zh-CN" dirty="0"/>
              <a:t>APIs – Selenium, Rest Assured</a:t>
            </a:r>
          </a:p>
          <a:p>
            <a:r>
              <a:rPr kumimoji="1" lang="en-US" altLang="zh-CN" dirty="0"/>
              <a:t>Web Services – Google Maps REST API, GitHub REST API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07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 Services are a subset of the generic term API(Application Programming Interface)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All Web Services are APIs but all APIs are not </a:t>
            </a:r>
            <a:r>
              <a:rPr kumimoji="1" lang="en-US" altLang="zh-CN" dirty="0" err="1"/>
              <a:t>WebServices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 Web Service is simply an API wrapped in HTTP</a:t>
            </a:r>
          </a:p>
          <a:p>
            <a:r>
              <a:rPr kumimoji="1" lang="en-US" altLang="zh-CN" dirty="0"/>
              <a:t>APIs – Selenium, Rest Assured</a:t>
            </a:r>
          </a:p>
          <a:p>
            <a:r>
              <a:rPr kumimoji="1" lang="en-US" altLang="zh-CN" dirty="0"/>
              <a:t>Web Services – Google Maps REST API, GitHub REST API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5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 Services are a subset of the generic term API(Application Programming Interface)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All Web Services are APIs but all APIs are not </a:t>
            </a:r>
            <a:r>
              <a:rPr kumimoji="1" lang="en-US" altLang="zh-CN" dirty="0" err="1"/>
              <a:t>WebServices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 Web Service is simply an API wrapped in HTTP</a:t>
            </a:r>
          </a:p>
          <a:p>
            <a:r>
              <a:rPr kumimoji="1" lang="en-US" altLang="zh-CN" dirty="0"/>
              <a:t>APIs – Selenium, Rest Assured</a:t>
            </a:r>
          </a:p>
          <a:p>
            <a:r>
              <a:rPr kumimoji="1" lang="en-US" altLang="zh-CN" dirty="0"/>
              <a:t>Web Services – Google Maps REST API, GitHub REST API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9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 Services are a subset of the generic term API(Application Programming Interface)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All Web Services are APIs but all APIs are not </a:t>
            </a:r>
            <a:r>
              <a:rPr kumimoji="1" lang="en-US" altLang="zh-CN" dirty="0" err="1"/>
              <a:t>WebServices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 Web Service is simply an API wrapped in HTTP</a:t>
            </a:r>
          </a:p>
          <a:p>
            <a:r>
              <a:rPr kumimoji="1" lang="en-US" altLang="zh-CN" dirty="0"/>
              <a:t>APIs – Selenium, Rest Assured</a:t>
            </a:r>
          </a:p>
          <a:p>
            <a:r>
              <a:rPr kumimoji="1" lang="en-US" altLang="zh-CN" dirty="0"/>
              <a:t>Web Services – Google Maps REST API, GitHub REST API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2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 Services are a subset of the generic term API(Application Programming Interface)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All Web Services are APIs but all APIs are not </a:t>
            </a:r>
            <a:r>
              <a:rPr kumimoji="1" lang="en-US" altLang="zh-CN" dirty="0" err="1"/>
              <a:t>WebServices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 Web Service is simply an API wrapped in HTTP</a:t>
            </a:r>
          </a:p>
          <a:p>
            <a:r>
              <a:rPr kumimoji="1" lang="en-US" altLang="zh-CN" dirty="0"/>
              <a:t>APIs – Selenium, Rest Assured</a:t>
            </a:r>
          </a:p>
          <a:p>
            <a:r>
              <a:rPr kumimoji="1" lang="en-US" altLang="zh-CN" dirty="0"/>
              <a:t>Web Services – Google Maps REST API, GitHub REST API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56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 Services are a subset of the generic term API(Application Programming Interface)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All Web Services are APIs but all APIs are not </a:t>
            </a:r>
            <a:r>
              <a:rPr kumimoji="1" lang="en-US" altLang="zh-CN" dirty="0" err="1"/>
              <a:t>WebServices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 Web Service is simply an API wrapped in HTTP</a:t>
            </a:r>
          </a:p>
          <a:p>
            <a:r>
              <a:rPr kumimoji="1" lang="en-US" altLang="zh-CN" dirty="0"/>
              <a:t>APIs – Selenium, Rest Assured</a:t>
            </a:r>
          </a:p>
          <a:p>
            <a:r>
              <a:rPr kumimoji="1" lang="en-US" altLang="zh-CN" dirty="0"/>
              <a:t>Web Services – Google Maps REST API, GitHub REST API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36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 Services are a subset of the generic term API(Application Programming Interface)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All Web Services are APIs but all APIs are not </a:t>
            </a:r>
            <a:r>
              <a:rPr kumimoji="1" lang="en-US" altLang="zh-CN" dirty="0" err="1"/>
              <a:t>WebServices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 Web Service is simply an API wrapped in HTTP</a:t>
            </a:r>
          </a:p>
          <a:p>
            <a:r>
              <a:rPr kumimoji="1" lang="en-US" altLang="zh-CN" dirty="0"/>
              <a:t>APIs – Selenium, Rest Assured</a:t>
            </a:r>
          </a:p>
          <a:p>
            <a:r>
              <a:rPr kumimoji="1" lang="en-US" altLang="zh-CN" dirty="0"/>
              <a:t>Web Services – Google Maps REST API, GitHub REST API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kohli-harshit</a:t>
            </a:r>
            <a:r>
              <a:rPr kumimoji="1" lang="en-US" altLang="zh-CN" dirty="0"/>
              <a:t>/automated-automation-demo/blob/master/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/test/java/</a:t>
            </a:r>
            <a:r>
              <a:rPr kumimoji="1" lang="en-US" altLang="zh-CN" dirty="0" err="1"/>
              <a:t>TestPetStore.java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83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 Services are a subset of the generic term API(Application Programming Interface)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All Web Services are APIs but all APIs are not </a:t>
            </a:r>
            <a:r>
              <a:rPr kumimoji="1" lang="en-US" altLang="zh-CN" dirty="0" err="1"/>
              <a:t>WebServices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 Web Service is simply an API wrapped in HTTP</a:t>
            </a:r>
          </a:p>
          <a:p>
            <a:r>
              <a:rPr kumimoji="1" lang="en-US" altLang="zh-CN" dirty="0"/>
              <a:t>APIs – Selenium, Rest Assured</a:t>
            </a:r>
          </a:p>
          <a:p>
            <a:r>
              <a:rPr kumimoji="1" lang="en-US" altLang="zh-CN" dirty="0"/>
              <a:t>Web Services – Google Maps REST API, GitHub REST API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kohli-harshit</a:t>
            </a:r>
            <a:r>
              <a:rPr kumimoji="1" lang="en-US" altLang="zh-CN" dirty="0"/>
              <a:t>/automated-automation-demo/blob/master/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/test/java/</a:t>
            </a:r>
            <a:r>
              <a:rPr kumimoji="1" lang="en-US" altLang="zh-CN" dirty="0" err="1"/>
              <a:t>TestPetStore.java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F159C-18C5-E245-ABDE-E667A2F081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99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5FC76-25A0-B24C-BAFA-CC04FD53F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BCE280-0811-B343-8E9A-622EFD7AE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D7018-8E45-C640-B4A1-C1D068FF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F7AFD-7C39-D342-9953-B0CC987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753C8-72E6-5F40-9AE0-165BD1B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3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0C5E8-9CF2-8C4B-B693-FA5C418E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5E969-8540-1D40-B812-2B1888AFB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5B5B7-0642-FF49-AAE8-8144ED06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69E43-FD1A-5945-A5B2-B5B5BCBD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FB976-E9A9-CF40-8546-284B277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3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78FB36-2EAF-DD4D-AB58-90CC40B70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72684-BE49-CC40-A99A-4DCFBD70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F3181-A823-2E40-9A24-870BE32E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E0DC-47A4-5644-80AD-C617D458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B1BDA-E106-484E-BFCE-7F1E3349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8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9847-2E5F-D04A-830B-F9B989DA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7C977-A144-124A-8BAD-978B56E8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24F3B-837E-4D47-90C9-D3F1CFBF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F88B1-1D41-054B-A05E-87566AFA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BA824-8AF6-8543-BC5B-BD435C9F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37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561C2-4E26-5F44-9D19-E3D5B13D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E171A-806E-3049-ADD7-23D7F048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18777-3CAA-5F46-81D7-1FBD59C5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008FF-3896-A24A-AF9E-501353C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0D2F4-8CCD-824C-8FBE-AD382E27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53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F194F-6125-3F46-BBF4-9EE6C396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25C26-E359-DD46-95CE-76C4A559D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760C9-E010-9847-9997-E60377847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303D6-5554-E340-BC47-6643FEE2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C675E-5B95-7D45-B1A7-5DD24297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1AEDEA-ABDC-4648-860A-C699ED2F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23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E4E30-59AB-6943-B84C-8612B4BD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DF7E1-F6F2-7147-8C76-B504FD5B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4EE7B-6983-C34A-9391-A36FD8EE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F2358-A660-CB4D-8B4A-777E19E20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7ED70C-04FB-DB4D-8940-6A5625AFD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754EB-4461-3642-B8FD-0BD41D95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017F46-83B1-7F4D-B260-D3B3F8CB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AF71AF-76AB-4746-8E7D-7E786A3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9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096AF-4D76-7444-A781-335124FF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75E4C4-43EA-F346-86AD-FC3F6700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2BE005-30C6-2D4B-A8A9-922EF68D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A3AE32-785B-6D41-ABA1-38EA3A8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8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2C7E5-4699-5A4F-AF57-34A32B8A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03C29B-0664-8049-8DE1-24DBA4E5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5C0F8-B0BC-2448-8786-EBCB1636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94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19852-3725-474D-B434-AC3D5576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A5A45-CC34-974F-83F3-3CD66956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BB6B8-7055-DA4A-9544-55B0EC27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0A318-427C-8748-95B4-AB15B864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0A81A-FE1C-8340-BC7C-37E8BF4B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E1630-598F-2F4E-A044-5C1B17E8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33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2F36B-D939-A14A-869A-7B7D103C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B8829-5E8E-B341-8252-01A178A80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396B0-7F2F-2E4C-B466-B8DED450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0E254-7358-6C4C-94A4-4F160A7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C73B0-C835-4A4C-BCD7-B6DCC03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54EDD-E14F-DE43-A978-DA53F7BD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36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CFEA24-C0C4-EF42-A25E-C26A8A05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AAB3F-83F3-B141-AD4A-FA93B749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A8610-FF7E-8E40-889E-EEE85962E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4322-0CAE-6B42-A575-EE491AA9E647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F2DD0-30E0-9B47-B240-C95D245E0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F29EF-310D-E549-B6A2-3325871D4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BCBC-8F5C-6D41-B016-0DCB2B839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schema2pojo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4F33D-CF31-8E44-AE00-39A64B0D7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161" y="1178119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接口测试</a:t>
            </a:r>
          </a:p>
        </p:txBody>
      </p:sp>
    </p:spTree>
    <p:extLst>
      <p:ext uri="{BB962C8B-B14F-4D97-AF65-F5344CB8AC3E}">
        <p14:creationId xmlns:p14="http://schemas.microsoft.com/office/powerpoint/2010/main" val="365443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345689" y="490656"/>
            <a:ext cx="867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接口测试自动化 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SWAGGER</a:t>
            </a:r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6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074504-0137-B246-886D-CF9C21B0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9" y="1682308"/>
            <a:ext cx="6898742" cy="4461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297BF8-09B2-6F4B-BE09-9E39155B2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431" y="931604"/>
            <a:ext cx="4453449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6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345689" y="490656"/>
            <a:ext cx="867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接口测试自动化 </a:t>
            </a:r>
            <a:r>
              <a:rPr kumimoji="1" lang="en-US" altLang="zh-CN" sz="2800" dirty="0"/>
              <a:t>–JSON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Tools</a:t>
            </a:r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6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8B6A35-2821-554E-90B6-43B6FE551341}"/>
              </a:ext>
            </a:extLst>
          </p:cNvPr>
          <p:cNvSpPr/>
          <p:nvPr/>
        </p:nvSpPr>
        <p:spPr>
          <a:xfrm>
            <a:off x="441960" y="3082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JsonPath (https://github.com/json-path/JsonPath)</a:t>
            </a:r>
          </a:p>
          <a:p>
            <a:r>
              <a:rPr lang="zh-CN" altLang="en-US" dirty="0"/>
              <a:t>JsonSimple (https://github.com/fangyidong/json-simple)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5C1FD4-5A5A-E047-A0E3-A31DC3BA15A0}"/>
              </a:ext>
            </a:extLst>
          </p:cNvPr>
          <p:cNvSpPr/>
          <p:nvPr/>
        </p:nvSpPr>
        <p:spPr>
          <a:xfrm>
            <a:off x="441960" y="3729306"/>
            <a:ext cx="5522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Jsonschema2pojo (</a:t>
            </a:r>
            <a:r>
              <a:rPr lang="zh-CN" altLang="en-US" dirty="0">
                <a:hlinkClick r:id="rId3"/>
              </a:rPr>
              <a:t>http://www.jsonschema2pojo.org/</a:t>
            </a:r>
            <a:r>
              <a:rPr lang="zh-CN" altLang="en-US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</a:t>
            </a:r>
            <a:r>
              <a:rPr lang="en-US" altLang="zh-CN" dirty="0" err="1"/>
              <a:t>gluonhq.com</a:t>
            </a:r>
            <a:r>
              <a:rPr lang="en-US" altLang="zh-CN" dirty="0"/>
              <a:t>/products/scene-builder/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680223" y="903247"/>
            <a:ext cx="8251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/>
              <a:t>Agenda</a:t>
            </a:r>
          </a:p>
          <a:p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sz="2000" dirty="0"/>
              <a:t>什么是接口测试</a:t>
            </a:r>
            <a:endParaRPr kumimoji="1" lang="en-US" altLang="zh-CN" sz="2000" dirty="0"/>
          </a:p>
          <a:p>
            <a:pPr marL="285750" indent="-285750">
              <a:buFontTx/>
              <a:buChar char="-"/>
            </a:pPr>
            <a:r>
              <a:rPr kumimoji="1" lang="en-US" altLang="zh-CN" sz="2000" dirty="0"/>
              <a:t>Web</a:t>
            </a:r>
            <a:r>
              <a:rPr kumimoji="1" lang="zh-CN" altLang="en-US" sz="2000" dirty="0"/>
              <a:t> 接口测试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HTTP</a:t>
            </a:r>
            <a:r>
              <a:rPr kumimoji="1" lang="zh-CN" altLang="en-US" sz="2000" dirty="0"/>
              <a:t> 协议说明</a:t>
            </a:r>
            <a:endParaRPr kumimoji="1" lang="en-US" altLang="zh-CN" sz="2000" dirty="0"/>
          </a:p>
          <a:p>
            <a:pPr marL="285750" indent="-285750">
              <a:buFontTx/>
              <a:buChar char="-"/>
            </a:pPr>
            <a:r>
              <a:rPr kumimoji="1" lang="zh-CN" altLang="en-US" sz="2000" dirty="0"/>
              <a:t>如何进行</a:t>
            </a:r>
            <a:r>
              <a:rPr kumimoji="1" lang="en-US" altLang="zh-CN" sz="2000" dirty="0"/>
              <a:t>Web</a:t>
            </a:r>
            <a:r>
              <a:rPr kumimoji="1" lang="zh-CN" altLang="en-US" sz="2000" dirty="0"/>
              <a:t> 接口测试</a:t>
            </a:r>
            <a:endParaRPr kumimoji="1" lang="en-US" altLang="zh-CN" sz="2000" dirty="0"/>
          </a:p>
          <a:p>
            <a:pPr marL="285750" indent="-285750">
              <a:buFontTx/>
              <a:buChar char="-"/>
            </a:pPr>
            <a:r>
              <a:rPr kumimoji="1" lang="en-US" altLang="zh-CN" sz="2000" dirty="0"/>
              <a:t>Web</a:t>
            </a:r>
            <a:r>
              <a:rPr kumimoji="1" lang="zh-CN" altLang="en-US" sz="2000" dirty="0"/>
              <a:t> 接口测试工具</a:t>
            </a:r>
            <a:endParaRPr kumimoji="1" lang="en-US" altLang="zh-CN" sz="2000" dirty="0"/>
          </a:p>
          <a:p>
            <a:pPr marL="285750" indent="-285750">
              <a:buFontTx/>
              <a:buChar char="-"/>
            </a:pPr>
            <a:r>
              <a:rPr kumimoji="1" lang="en-US" altLang="zh-CN" sz="2000" dirty="0"/>
              <a:t>Web</a:t>
            </a:r>
            <a:r>
              <a:rPr kumimoji="1" lang="zh-CN" altLang="en-US" sz="2000" dirty="0"/>
              <a:t> 接口压力测试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448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345689" y="490656"/>
            <a:ext cx="86756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什么是接口测试</a:t>
            </a:r>
            <a:endParaRPr kumimoji="1" lang="en-US" altLang="zh-CN" sz="2800" dirty="0"/>
          </a:p>
          <a:p>
            <a:endParaRPr kumimoji="1" lang="en-US" altLang="zh-CN" sz="2600" dirty="0"/>
          </a:p>
          <a:p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b="1" dirty="0"/>
              <a:t>API(Application Programing Interface)  </a:t>
            </a:r>
            <a:r>
              <a:rPr kumimoji="1" lang="zh-CN" altLang="en-US" dirty="0"/>
              <a:t>一个非常宽泛的定义，调用一个方法就是一个接口测试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b="1" dirty="0"/>
              <a:t>Web Service </a:t>
            </a:r>
            <a:r>
              <a:rPr kumimoji="1" lang="en-US" altLang="zh-CN" dirty="0"/>
              <a:t>:  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 一种通过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 协议调用的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zh-CN" altLang="en-US" dirty="0"/>
              <a:t>同时获取返回值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380969-800D-4C47-BAD5-CFD869665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89" y="2337315"/>
            <a:ext cx="5600700" cy="812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7591DF-EEDE-9F48-8C05-9C0EFA1FC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23" y="3150115"/>
            <a:ext cx="3835325" cy="35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345689" y="490656"/>
            <a:ext cx="8675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什么是接口测试</a:t>
            </a:r>
            <a:endParaRPr kumimoji="1" lang="en-US" altLang="zh-CN" sz="2800" dirty="0"/>
          </a:p>
          <a:p>
            <a:endParaRPr kumimoji="1" lang="en-US" altLang="zh-CN" sz="26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92EDDE-A9B8-8748-B953-4DA1067F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066" y="1082068"/>
            <a:ext cx="8620233" cy="56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345689" y="490656"/>
            <a:ext cx="8675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什么是接口测试 </a:t>
            </a:r>
            <a:r>
              <a:rPr kumimoji="1" lang="en-US" altLang="zh-CN" sz="2800" dirty="0"/>
              <a:t>–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HTTP</a:t>
            </a:r>
            <a:r>
              <a:rPr kumimoji="1" lang="zh-CN" altLang="en-US" sz="2800" dirty="0"/>
              <a:t> 协议</a:t>
            </a:r>
            <a:endParaRPr kumimoji="1" lang="en-US" altLang="zh-CN" sz="2800" dirty="0"/>
          </a:p>
          <a:p>
            <a:endParaRPr kumimoji="1" lang="en-US" altLang="zh-CN" sz="26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DB7119-163F-BE4D-9D1E-D837F816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1239520"/>
            <a:ext cx="5491858" cy="5092700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F47A14F-3B6C-6147-B1E7-E0BF2E13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70125"/>
              </p:ext>
            </p:extLst>
          </p:nvPr>
        </p:nvGraphicFramePr>
        <p:xfrm>
          <a:off x="6052949" y="1239520"/>
          <a:ext cx="6139051" cy="100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904">
                  <a:extLst>
                    <a:ext uri="{9D8B030D-6E8A-4147-A177-3AD203B41FA5}">
                      <a16:colId xmlns:a16="http://schemas.microsoft.com/office/drawing/2014/main" val="4066478427"/>
                    </a:ext>
                  </a:extLst>
                </a:gridCol>
                <a:gridCol w="5131147">
                  <a:extLst>
                    <a:ext uri="{9D8B030D-6E8A-4147-A177-3AD203B41FA5}">
                      <a16:colId xmlns:a16="http://schemas.microsoft.com/office/drawing/2014/main" val="2327794478"/>
                    </a:ext>
                  </a:extLst>
                </a:gridCol>
              </a:tblGrid>
              <a:tr h="201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URL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访问位置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504845"/>
                  </a:ext>
                </a:extLst>
              </a:tr>
              <a:tr h="201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GET/POST/DELETE/PUT/OPTION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2652327"/>
                  </a:ext>
                </a:extLst>
              </a:tr>
              <a:tr h="201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HEADER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可以用来放额外的信息入请求</a:t>
                      </a:r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  <a:r>
                        <a:rPr lang="zh-CN" altLang="en-US" sz="1200" u="none" strike="noStrike" dirty="0">
                          <a:effectLst/>
                        </a:rPr>
                        <a:t>返回格式</a:t>
                      </a:r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  <a:r>
                        <a:rPr lang="zh-CN" altLang="en-US" sz="1200" u="none" strike="noStrike" dirty="0">
                          <a:effectLst/>
                        </a:rPr>
                        <a:t>权限认证数据等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985712"/>
                  </a:ext>
                </a:extLst>
              </a:tr>
              <a:tr h="201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Request Body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请求数据，一般用于</a:t>
                      </a:r>
                      <a:r>
                        <a:rPr lang="en-US" sz="1200" u="none" strike="noStrike">
                          <a:effectLst/>
                        </a:rPr>
                        <a:t>PUT/POST </a:t>
                      </a:r>
                      <a:r>
                        <a:rPr lang="zh-CN" altLang="en-US" sz="1200" u="none" strike="noStrike">
                          <a:effectLst/>
                        </a:rPr>
                        <a:t>方法，请求其实不固定，比较常见的为</a:t>
                      </a:r>
                      <a:r>
                        <a:rPr lang="en-US" sz="1200" u="none" strike="noStrike">
                          <a:effectLst/>
                        </a:rPr>
                        <a:t>JSON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903254"/>
                  </a:ext>
                </a:extLst>
              </a:tr>
              <a:tr h="201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Reponse Body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返回的数据，返回格式其实不固定，比较常见的为</a:t>
                      </a:r>
                      <a:r>
                        <a:rPr lang="en-US" sz="1200" u="none" strike="noStrike" dirty="0">
                          <a:effectLst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54825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98EBC72-161C-2244-BED3-A69A2994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49" y="3078242"/>
            <a:ext cx="5656285" cy="34983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CF123D-BFE9-CC45-989F-1106BEA9C413}"/>
              </a:ext>
            </a:extLst>
          </p:cNvPr>
          <p:cNvSpPr txBox="1"/>
          <p:nvPr/>
        </p:nvSpPr>
        <p:spPr>
          <a:xfrm>
            <a:off x="6052949" y="270891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 原始协议报文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1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345689" y="490656"/>
            <a:ext cx="8675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接口测试工具 </a:t>
            </a:r>
            <a:r>
              <a:rPr kumimoji="1" lang="en-US" altLang="zh-CN" sz="2800" dirty="0"/>
              <a:t>–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JMETER</a:t>
            </a:r>
          </a:p>
          <a:p>
            <a:endParaRPr kumimoji="1" lang="en-US" altLang="zh-CN" sz="26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F1308-A4B7-C941-A8A6-2359331F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" y="1523664"/>
            <a:ext cx="7661426" cy="38598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FE16F7-FF4D-3A43-B09F-7D680197D7C2}"/>
              </a:ext>
            </a:extLst>
          </p:cNvPr>
          <p:cNvSpPr txBox="1"/>
          <p:nvPr/>
        </p:nvSpPr>
        <p:spPr>
          <a:xfrm>
            <a:off x="8286750" y="2244982"/>
            <a:ext cx="2811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安装</a:t>
            </a:r>
            <a:r>
              <a:rPr kumimoji="1" lang="en-US" altLang="zh-CN" dirty="0"/>
              <a:t>JMETER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创建测试计划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创建线程组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创建请求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参数化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上下文数据抓取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运行测试用例</a:t>
            </a:r>
          </a:p>
        </p:txBody>
      </p:sp>
    </p:spTree>
    <p:extLst>
      <p:ext uri="{BB962C8B-B14F-4D97-AF65-F5344CB8AC3E}">
        <p14:creationId xmlns:p14="http://schemas.microsoft.com/office/powerpoint/2010/main" val="3903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345689" y="490656"/>
            <a:ext cx="8675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什么是接口测试 </a:t>
            </a:r>
            <a:r>
              <a:rPr kumimoji="1" lang="en-US" altLang="zh-CN" sz="2800" dirty="0"/>
              <a:t>–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HTTP</a:t>
            </a:r>
            <a:r>
              <a:rPr kumimoji="1" lang="zh-CN" altLang="en-US" sz="2800" dirty="0"/>
              <a:t> 接口调用例子</a:t>
            </a:r>
            <a:endParaRPr kumimoji="1" lang="en-US" altLang="zh-CN" sz="2800" dirty="0"/>
          </a:p>
          <a:p>
            <a:endParaRPr kumimoji="1" lang="en-US" altLang="zh-CN" sz="2600" dirty="0"/>
          </a:p>
          <a:p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POSTMAN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echo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HTTPBIN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samples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JMETER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samples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85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345689" y="490656"/>
            <a:ext cx="86756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接口测试工具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pPr marL="457200" indent="-457200">
              <a:buFontTx/>
              <a:buChar char="-"/>
            </a:pPr>
            <a:r>
              <a:rPr kumimoji="1" lang="en-US" altLang="zh-CN" sz="2800" dirty="0"/>
              <a:t>JMETER</a:t>
            </a:r>
          </a:p>
          <a:p>
            <a:pPr marL="457200" indent="-457200">
              <a:buFontTx/>
              <a:buChar char="-"/>
            </a:pP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6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0A96ED-E913-1948-82F3-63ADB303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648808"/>
            <a:ext cx="9701560" cy="35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2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B89D71-86A4-C74D-B4EE-9EE9B5FBA062}"/>
              </a:ext>
            </a:extLst>
          </p:cNvPr>
          <p:cNvSpPr txBox="1"/>
          <p:nvPr/>
        </p:nvSpPr>
        <p:spPr>
          <a:xfrm>
            <a:off x="345689" y="490656"/>
            <a:ext cx="86756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接口测试自动化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pPr marL="457200" indent="-457200">
              <a:buFontTx/>
              <a:buChar char="-"/>
            </a:pPr>
            <a:r>
              <a:rPr kumimoji="1" lang="en-US" altLang="zh-CN" sz="2800" dirty="0"/>
              <a:t>API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Object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Model</a:t>
            </a:r>
          </a:p>
          <a:p>
            <a:pPr marL="457200" indent="-457200">
              <a:buFontTx/>
              <a:buChar char="-"/>
            </a:pP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6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C990A8-0E93-C443-A260-72AE628A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10" y="701240"/>
            <a:ext cx="7073590" cy="31928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6AB9F7-7BA5-5547-8012-3C17EC2B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97" y="4237925"/>
            <a:ext cx="9571463" cy="14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805</Words>
  <Application>Microsoft Macintosh PowerPoint</Application>
  <PresentationFormat>宽屏</PresentationFormat>
  <Paragraphs>169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接口测试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patrick</dc:creator>
  <cp:lastModifiedBy>patrick</cp:lastModifiedBy>
  <cp:revision>34</cp:revision>
  <dcterms:created xsi:type="dcterms:W3CDTF">2019-08-13T04:25:43Z</dcterms:created>
  <dcterms:modified xsi:type="dcterms:W3CDTF">2019-08-13T08:56:38Z</dcterms:modified>
</cp:coreProperties>
</file>