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47"/>
  </p:normalViewPr>
  <p:slideViewPr>
    <p:cSldViewPr snapToGrid="0" snapToObjects="1">
      <p:cViewPr varScale="1">
        <p:scale>
          <a:sx n="99" d="100"/>
          <a:sy n="99" d="100"/>
        </p:scale>
        <p:origin x="184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223CB-4A10-A046-AA5A-6BC6AA39F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C674E3-9425-B24D-981C-E06D7AA61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1EFCB-4A62-644D-900E-CCEC6423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9638-90C1-A843-A8E3-E00D2867D066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DA040-F0A1-6E49-AAD1-4B21A810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F78F1-C2C8-A04D-9DBA-101CE2D5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EDDD-39FB-5D48-B3CD-28F40B5685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462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4C4FA-5736-104C-A073-FAF328A2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31D0F2-73B6-E545-B86B-6439B0646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DA684D-9C59-E342-8226-84DF25F6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9638-90C1-A843-A8E3-E00D2867D066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2CCA07-ECD6-824A-B3FD-E9EE1D46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5A9FE-0EBE-5D49-BDBC-06A5F2EA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EDDD-39FB-5D48-B3CD-28F40B5685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75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144949-95D9-2C48-BAD3-785575969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E2B69F-FB57-1243-A3D0-F0DE16165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A0571-766F-B543-954B-F5C53895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9638-90C1-A843-A8E3-E00D2867D066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FCFE8-5DFA-C24E-AE69-2B3BC62A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F5C69-338F-C346-8E3C-AC59E951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EDDD-39FB-5D48-B3CD-28F40B5685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450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AC389-96D8-4441-94F2-33DF9101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433DC-44AB-5E4A-8022-D3DCBDCE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189CE-A9D5-7E42-B3FD-26082EF9E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9638-90C1-A843-A8E3-E00D2867D066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6A738-2E02-3E43-9A3A-5B9751AC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F5A3B-59CD-794B-A1E5-B6F0D970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EDDD-39FB-5D48-B3CD-28F40B5685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613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66FCD-1A2B-BC42-A326-E626D7F6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5396A7-5278-6B43-A660-BEC4639F4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31782E-9211-5E47-861B-7B871772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9638-90C1-A843-A8E3-E00D2867D066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6A6B2F-07E2-4743-836B-D88E0E08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9AAAE-8BC1-6D49-A607-88B3B51D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EDDD-39FB-5D48-B3CD-28F40B5685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989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34CE3-687B-4A40-85A0-1ED60F90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AB17D-579D-A344-B3CC-A3F4721F2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955FFC-7DA3-AA4A-A0CC-567524E11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A33E6B-9B8D-D448-BE6A-4B36A395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9638-90C1-A843-A8E3-E00D2867D066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3EB7EB-A37F-D642-9FC2-D16750D5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4CC470-9B31-074A-B123-71831BE5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EDDD-39FB-5D48-B3CD-28F40B5685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80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3565F-4DC6-0A41-880E-8B51C4E3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7C198-7090-914C-9E84-1501EDDEF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0DB801-78FB-384A-B054-6C627A4A3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358234-EC9B-6944-88F6-BA3F76E4B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6E7842-AD90-1144-9C25-D9F42BE86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794F40-A69B-604B-899D-F7BCF5B0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9638-90C1-A843-A8E3-E00D2867D066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585D68-49A0-5D43-AB65-4A132BC1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74286A-D8EF-4F42-85AE-83839AE1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EDDD-39FB-5D48-B3CD-28F40B5685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661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EEFD9-62C9-9140-B132-93D5ABA9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FA1226-9FA2-5E45-AD41-4B7CDAF8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9638-90C1-A843-A8E3-E00D2867D066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9E83E4-356F-A248-9A20-5B886D40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0A6840-5F97-434A-B605-DFBF3C79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EDDD-39FB-5D48-B3CD-28F40B5685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710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F3A040-E0BF-1B44-8542-48BCCD34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9638-90C1-A843-A8E3-E00D2867D066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13E035-DC0A-1D40-B307-C2AE33A1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38C032-F779-4948-A74D-53028074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EDDD-39FB-5D48-B3CD-28F40B5685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246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69054-565B-9D40-8763-004205C9E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D660C-A179-474E-82BD-ADBF194DA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13F592-1BCE-CF44-8210-85802CE5C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D7BDD-CB64-1048-AA4B-535D3F90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9638-90C1-A843-A8E3-E00D2867D066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A85780-2490-E74A-87CA-FACA9EA0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31BFEC-FC9B-F04C-8FF7-47AEA505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EDDD-39FB-5D48-B3CD-28F40B5685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68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13175-9439-5041-8F42-DF2AF09F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2BF6CE-3EBF-2145-8139-D72FA74C4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A4DEA5-E22B-A743-B920-4D4BCD3D5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F8CC4-87CC-F841-8A19-B58FF495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9638-90C1-A843-A8E3-E00D2867D066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17AB07-F132-2342-B8E3-0E79A459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E71220-EA55-0442-AC69-1E680008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EDDD-39FB-5D48-B3CD-28F40B5685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75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790B2D-2F08-F946-91E8-E09787E5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E4A82A-1664-B343-BF38-E3C8A3AC2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534EC-F937-B24C-BE3B-D533957DB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89638-90C1-A843-A8E3-E00D2867D066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920E8-56CF-234E-98C2-0C7F1E132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2766C-A896-964D-8914-036BF8120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DEDDD-39FB-5D48-B3CD-28F40B5685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48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2D726-F76A-E043-9D01-45E690374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97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2D726-F76A-E043-9D01-45E690374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426817" cy="590527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dirty="0"/>
              <a:t>Hello World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97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</Words>
  <Application>Microsoft Macintosh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Python Intro</vt:lpstr>
      <vt:lpstr>Hello World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</dc:title>
  <dc:creator>patrick</dc:creator>
  <cp:lastModifiedBy>patrick</cp:lastModifiedBy>
  <cp:revision>3</cp:revision>
  <dcterms:created xsi:type="dcterms:W3CDTF">2019-09-27T08:21:55Z</dcterms:created>
  <dcterms:modified xsi:type="dcterms:W3CDTF">2019-09-27T08:43:36Z</dcterms:modified>
</cp:coreProperties>
</file>