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68"/>
    <p:restoredTop sz="94677"/>
  </p:normalViewPr>
  <p:slideViewPr>
    <p:cSldViewPr snapToGrid="0" snapToObjects="1">
      <p:cViewPr varScale="1">
        <p:scale>
          <a:sx n="34" d="100"/>
          <a:sy n="34" d="100"/>
        </p:scale>
        <p:origin x="216" y="2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C67092-DF49-4249-9B62-EE72C39C1B11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A4584ED3-F3C5-164C-AB37-3CEB6C7D3F86}">
      <dgm:prSet phldrT="[文本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BC6A35B0-5883-284F-BE69-03ACB3F13675}" type="parTrans" cxnId="{374F4345-27BF-5048-A505-19E01670E6EC}">
      <dgm:prSet/>
      <dgm:spPr/>
      <dgm:t>
        <a:bodyPr/>
        <a:lstStyle/>
        <a:p>
          <a:endParaRPr lang="zh-CN" altLang="en-US"/>
        </a:p>
      </dgm:t>
    </dgm:pt>
    <dgm:pt modelId="{8DD07C75-D0A4-AE47-A4CA-BCCB772831B9}" type="sibTrans" cxnId="{374F4345-27BF-5048-A505-19E01670E6EC}">
      <dgm:prSet/>
      <dgm:spPr/>
      <dgm:t>
        <a:bodyPr/>
        <a:lstStyle/>
        <a:p>
          <a:endParaRPr lang="zh-CN" altLang="en-US"/>
        </a:p>
      </dgm:t>
    </dgm:pt>
    <dgm:pt modelId="{32FB0F3E-9B13-E641-A988-5C54A92B7FE3}">
      <dgm:prSet phldrT="[文本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0EE894AB-6070-4347-93F2-25245DD97CB8}" type="parTrans" cxnId="{8BA28C93-5C33-7640-B002-AF79DE5FE85E}">
      <dgm:prSet/>
      <dgm:spPr/>
      <dgm:t>
        <a:bodyPr/>
        <a:lstStyle/>
        <a:p>
          <a:endParaRPr lang="zh-CN" altLang="en-US"/>
        </a:p>
      </dgm:t>
    </dgm:pt>
    <dgm:pt modelId="{E712A5AC-7E90-4D4E-8524-B673366E306D}" type="sibTrans" cxnId="{8BA28C93-5C33-7640-B002-AF79DE5FE85E}">
      <dgm:prSet/>
      <dgm:spPr/>
      <dgm:t>
        <a:bodyPr/>
        <a:lstStyle/>
        <a:p>
          <a:endParaRPr lang="zh-CN" altLang="en-US"/>
        </a:p>
      </dgm:t>
    </dgm:pt>
    <dgm:pt modelId="{0778DD6D-C670-8745-82A2-9F84A90F9D5A}">
      <dgm:prSet phldrT="[文本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CN" dirty="0"/>
            <a:t>3</a:t>
          </a:r>
          <a:endParaRPr lang="zh-CN" altLang="en-US" dirty="0"/>
        </a:p>
      </dgm:t>
    </dgm:pt>
    <dgm:pt modelId="{BD4D88AD-32BC-244A-BEE8-A737B9383122}" type="parTrans" cxnId="{96A4E042-0283-744D-AA0A-E2A5907B82D8}">
      <dgm:prSet/>
      <dgm:spPr/>
      <dgm:t>
        <a:bodyPr/>
        <a:lstStyle/>
        <a:p>
          <a:endParaRPr lang="zh-CN" altLang="en-US"/>
        </a:p>
      </dgm:t>
    </dgm:pt>
    <dgm:pt modelId="{19F3A4B3-D50B-134E-B9F0-A556C276E592}" type="sibTrans" cxnId="{96A4E042-0283-744D-AA0A-E2A5907B82D8}">
      <dgm:prSet/>
      <dgm:spPr/>
      <dgm:t>
        <a:bodyPr/>
        <a:lstStyle/>
        <a:p>
          <a:endParaRPr lang="zh-CN" altLang="en-US"/>
        </a:p>
      </dgm:t>
    </dgm:pt>
    <dgm:pt modelId="{996ABC86-6A57-5D45-AD2C-C578EE783F69}" type="pres">
      <dgm:prSet presAssocID="{3BC67092-DF49-4249-9B62-EE72C39C1B11}" presName="Name0" presStyleCnt="0">
        <dgm:presLayoutVars>
          <dgm:dir/>
          <dgm:animLvl val="lvl"/>
          <dgm:resizeHandles val="exact"/>
        </dgm:presLayoutVars>
      </dgm:prSet>
      <dgm:spPr/>
    </dgm:pt>
    <dgm:pt modelId="{52D0F601-BA29-8A4F-BA25-E2EE5C006E56}" type="pres">
      <dgm:prSet presAssocID="{A4584ED3-F3C5-164C-AB37-3CEB6C7D3F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3361F85-1DBD-C749-8FF1-B0A31D7511E6}" type="pres">
      <dgm:prSet presAssocID="{8DD07C75-D0A4-AE47-A4CA-BCCB772831B9}" presName="parTxOnlySpace" presStyleCnt="0"/>
      <dgm:spPr/>
    </dgm:pt>
    <dgm:pt modelId="{14BFB071-E6F5-294C-8E07-DFFEDB2102BE}" type="pres">
      <dgm:prSet presAssocID="{32FB0F3E-9B13-E641-A988-5C54A92B7FE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4802772-82D9-4E4F-A79A-5DC168D11180}" type="pres">
      <dgm:prSet presAssocID="{E712A5AC-7E90-4D4E-8524-B673366E306D}" presName="parTxOnlySpace" presStyleCnt="0"/>
      <dgm:spPr/>
    </dgm:pt>
    <dgm:pt modelId="{3EA8766C-6A84-374D-8DAE-E1C9C3862B39}" type="pres">
      <dgm:prSet presAssocID="{0778DD6D-C670-8745-82A2-9F84A90F9D5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6A4E042-0283-744D-AA0A-E2A5907B82D8}" srcId="{3BC67092-DF49-4249-9B62-EE72C39C1B11}" destId="{0778DD6D-C670-8745-82A2-9F84A90F9D5A}" srcOrd="2" destOrd="0" parTransId="{BD4D88AD-32BC-244A-BEE8-A737B9383122}" sibTransId="{19F3A4B3-D50B-134E-B9F0-A556C276E592}"/>
    <dgm:cxn modelId="{374F4345-27BF-5048-A505-19E01670E6EC}" srcId="{3BC67092-DF49-4249-9B62-EE72C39C1B11}" destId="{A4584ED3-F3C5-164C-AB37-3CEB6C7D3F86}" srcOrd="0" destOrd="0" parTransId="{BC6A35B0-5883-284F-BE69-03ACB3F13675}" sibTransId="{8DD07C75-D0A4-AE47-A4CA-BCCB772831B9}"/>
    <dgm:cxn modelId="{22CD5E56-4057-1940-AC63-5FA2E1A2DBE0}" type="presOf" srcId="{A4584ED3-F3C5-164C-AB37-3CEB6C7D3F86}" destId="{52D0F601-BA29-8A4F-BA25-E2EE5C006E56}" srcOrd="0" destOrd="0" presId="urn:microsoft.com/office/officeart/2005/8/layout/chevron1"/>
    <dgm:cxn modelId="{92F48E58-BFBF-DB42-A327-4E15DDB5D14A}" type="presOf" srcId="{3BC67092-DF49-4249-9B62-EE72C39C1B11}" destId="{996ABC86-6A57-5D45-AD2C-C578EE783F69}" srcOrd="0" destOrd="0" presId="urn:microsoft.com/office/officeart/2005/8/layout/chevron1"/>
    <dgm:cxn modelId="{8BA28C93-5C33-7640-B002-AF79DE5FE85E}" srcId="{3BC67092-DF49-4249-9B62-EE72C39C1B11}" destId="{32FB0F3E-9B13-E641-A988-5C54A92B7FE3}" srcOrd="1" destOrd="0" parTransId="{0EE894AB-6070-4347-93F2-25245DD97CB8}" sibTransId="{E712A5AC-7E90-4D4E-8524-B673366E306D}"/>
    <dgm:cxn modelId="{3E166297-A44E-B940-8151-2B88411DB37C}" type="presOf" srcId="{32FB0F3E-9B13-E641-A988-5C54A92B7FE3}" destId="{14BFB071-E6F5-294C-8E07-DFFEDB2102BE}" srcOrd="0" destOrd="0" presId="urn:microsoft.com/office/officeart/2005/8/layout/chevron1"/>
    <dgm:cxn modelId="{028B3DA8-CD93-9A45-879F-F36C2FB8B900}" type="presOf" srcId="{0778DD6D-C670-8745-82A2-9F84A90F9D5A}" destId="{3EA8766C-6A84-374D-8DAE-E1C9C3862B39}" srcOrd="0" destOrd="0" presId="urn:microsoft.com/office/officeart/2005/8/layout/chevron1"/>
    <dgm:cxn modelId="{E1C88568-952C-B843-BF53-32E654FDEB66}" type="presParOf" srcId="{996ABC86-6A57-5D45-AD2C-C578EE783F69}" destId="{52D0F601-BA29-8A4F-BA25-E2EE5C006E56}" srcOrd="0" destOrd="0" presId="urn:microsoft.com/office/officeart/2005/8/layout/chevron1"/>
    <dgm:cxn modelId="{E5ED79D5-A7D4-6040-B882-335C6A0DA989}" type="presParOf" srcId="{996ABC86-6A57-5D45-AD2C-C578EE783F69}" destId="{63361F85-1DBD-C749-8FF1-B0A31D7511E6}" srcOrd="1" destOrd="0" presId="urn:microsoft.com/office/officeart/2005/8/layout/chevron1"/>
    <dgm:cxn modelId="{36507FED-65C7-604A-99B3-FF8BBFD575D7}" type="presParOf" srcId="{996ABC86-6A57-5D45-AD2C-C578EE783F69}" destId="{14BFB071-E6F5-294C-8E07-DFFEDB2102BE}" srcOrd="2" destOrd="0" presId="urn:microsoft.com/office/officeart/2005/8/layout/chevron1"/>
    <dgm:cxn modelId="{E8024FA4-8409-4642-89CD-5F7B9C468367}" type="presParOf" srcId="{996ABC86-6A57-5D45-AD2C-C578EE783F69}" destId="{04802772-82D9-4E4F-A79A-5DC168D11180}" srcOrd="3" destOrd="0" presId="urn:microsoft.com/office/officeart/2005/8/layout/chevron1"/>
    <dgm:cxn modelId="{66B902D0-C051-EB4C-9D7F-6233CA111781}" type="presParOf" srcId="{996ABC86-6A57-5D45-AD2C-C578EE783F69}" destId="{3EA8766C-6A84-374D-8DAE-E1C9C3862B3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0DD60E-047D-CC4A-AB8A-48BF5EEA1254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F333196-8D14-A844-99B7-329701A423C2}">
      <dgm:prSet phldrT="[文本]"/>
      <dgm:spPr/>
      <dgm:t>
        <a:bodyPr/>
        <a:lstStyle/>
        <a:p>
          <a:r>
            <a:rPr lang="en-US" altLang="zh-CN"/>
            <a:t>32</a:t>
          </a:r>
          <a:endParaRPr lang="zh-CN" altLang="en-US"/>
        </a:p>
      </dgm:t>
    </dgm:pt>
    <dgm:pt modelId="{4C933A54-A8CD-6243-8C38-D2506F48E14E}" type="parTrans" cxnId="{CE3CCC79-478D-DB45-83FD-02989CC7F75C}">
      <dgm:prSet/>
      <dgm:spPr/>
      <dgm:t>
        <a:bodyPr/>
        <a:lstStyle/>
        <a:p>
          <a:endParaRPr lang="zh-CN" altLang="en-US"/>
        </a:p>
      </dgm:t>
    </dgm:pt>
    <dgm:pt modelId="{96EDA160-39CE-A349-BC9F-60794DECCBE6}" type="sibTrans" cxnId="{CE3CCC79-478D-DB45-83FD-02989CC7F75C}">
      <dgm:prSet/>
      <dgm:spPr/>
      <dgm:t>
        <a:bodyPr/>
        <a:lstStyle/>
        <a:p>
          <a:endParaRPr lang="zh-CN" altLang="en-US"/>
        </a:p>
      </dgm:t>
    </dgm:pt>
    <dgm:pt modelId="{C6A9064C-5DE4-E042-A293-E592BACE0646}">
      <dgm:prSet phldrT="[文本]"/>
      <dgm:spPr/>
      <dgm:t>
        <a:bodyPr/>
        <a:lstStyle/>
        <a:p>
          <a:r>
            <a:rPr lang="en-US" altLang="zh-CN" dirty="0"/>
            <a:t>32</a:t>
          </a:r>
          <a:endParaRPr lang="zh-CN" altLang="en-US" dirty="0"/>
        </a:p>
      </dgm:t>
    </dgm:pt>
    <dgm:pt modelId="{B1506C85-F28B-594A-BB3F-7AF8A4D9BE29}" type="parTrans" cxnId="{7030D746-D10B-4945-B207-42A86AC1D3A8}">
      <dgm:prSet/>
      <dgm:spPr/>
      <dgm:t>
        <a:bodyPr/>
        <a:lstStyle/>
        <a:p>
          <a:endParaRPr lang="zh-CN" altLang="en-US"/>
        </a:p>
      </dgm:t>
    </dgm:pt>
    <dgm:pt modelId="{936B6207-7268-C740-8C71-D688AA6BF769}" type="sibTrans" cxnId="{7030D746-D10B-4945-B207-42A86AC1D3A8}">
      <dgm:prSet/>
      <dgm:spPr/>
      <dgm:t>
        <a:bodyPr/>
        <a:lstStyle/>
        <a:p>
          <a:endParaRPr lang="zh-CN" altLang="en-US"/>
        </a:p>
      </dgm:t>
    </dgm:pt>
    <dgm:pt modelId="{2F18D70D-24B6-1443-86B7-C813AE220711}">
      <dgm:prSet phldrT="[文本]"/>
      <dgm:spPr/>
      <dgm:t>
        <a:bodyPr/>
        <a:lstStyle/>
        <a:p>
          <a:r>
            <a:rPr lang="en-US" altLang="zh-CN" dirty="0"/>
            <a:t>32</a:t>
          </a:r>
          <a:endParaRPr lang="zh-CN" altLang="en-US" dirty="0"/>
        </a:p>
      </dgm:t>
    </dgm:pt>
    <dgm:pt modelId="{4DD657CC-8460-E846-8F93-3151CFF79D6A}" type="parTrans" cxnId="{B586F648-FCE1-B94F-83D6-D9EF88B659EF}">
      <dgm:prSet/>
      <dgm:spPr/>
      <dgm:t>
        <a:bodyPr/>
        <a:lstStyle/>
        <a:p>
          <a:endParaRPr lang="zh-CN" altLang="en-US"/>
        </a:p>
      </dgm:t>
    </dgm:pt>
    <dgm:pt modelId="{87130530-1A87-434D-A233-428EC4A15881}" type="sibTrans" cxnId="{B586F648-FCE1-B94F-83D6-D9EF88B659EF}">
      <dgm:prSet/>
      <dgm:spPr/>
      <dgm:t>
        <a:bodyPr/>
        <a:lstStyle/>
        <a:p>
          <a:endParaRPr lang="zh-CN" altLang="en-US"/>
        </a:p>
      </dgm:t>
    </dgm:pt>
    <dgm:pt modelId="{574FB8AB-2D1F-4C45-B8E3-EB3B2BB1CD85}">
      <dgm:prSet phldrT="[文本]"/>
      <dgm:spPr/>
      <dgm:t>
        <a:bodyPr/>
        <a:lstStyle/>
        <a:p>
          <a:r>
            <a:rPr lang="en-US" altLang="zh-CN" dirty="0"/>
            <a:t>32</a:t>
          </a:r>
          <a:endParaRPr lang="zh-CN" altLang="en-US" dirty="0"/>
        </a:p>
      </dgm:t>
    </dgm:pt>
    <dgm:pt modelId="{9B0B055A-588D-4C4C-BA5B-95A91D78EAEA}" type="parTrans" cxnId="{7284DCBB-0E4A-DA41-A6C8-E5BAA5F0E088}">
      <dgm:prSet/>
      <dgm:spPr/>
      <dgm:t>
        <a:bodyPr/>
        <a:lstStyle/>
        <a:p>
          <a:endParaRPr lang="zh-CN" altLang="en-US"/>
        </a:p>
      </dgm:t>
    </dgm:pt>
    <dgm:pt modelId="{588509DB-2359-8A4C-BC94-8C992A3A3601}" type="sibTrans" cxnId="{7284DCBB-0E4A-DA41-A6C8-E5BAA5F0E088}">
      <dgm:prSet/>
      <dgm:spPr/>
      <dgm:t>
        <a:bodyPr/>
        <a:lstStyle/>
        <a:p>
          <a:endParaRPr lang="zh-CN" altLang="en-US"/>
        </a:p>
      </dgm:t>
    </dgm:pt>
    <dgm:pt modelId="{93D6E4D4-B4EC-F842-9266-C20A69A6A6D6}">
      <dgm:prSet phldrT="[文本]"/>
      <dgm:spPr/>
      <dgm:t>
        <a:bodyPr/>
        <a:lstStyle/>
        <a:p>
          <a:r>
            <a:rPr lang="en-US" altLang="zh-CN" dirty="0"/>
            <a:t>12</a:t>
          </a:r>
          <a:endParaRPr lang="zh-CN" altLang="en-US" dirty="0"/>
        </a:p>
      </dgm:t>
    </dgm:pt>
    <dgm:pt modelId="{4E02BB7F-4C74-4C4C-B0A1-75902941C2F2}" type="parTrans" cxnId="{9A92D1B9-5BB2-E74B-960F-9EB5A23DA8B7}">
      <dgm:prSet/>
      <dgm:spPr/>
      <dgm:t>
        <a:bodyPr/>
        <a:lstStyle/>
        <a:p>
          <a:endParaRPr lang="zh-CN" altLang="en-US"/>
        </a:p>
      </dgm:t>
    </dgm:pt>
    <dgm:pt modelId="{057A03CB-0200-2245-ACBC-9C0B81CB72F0}" type="sibTrans" cxnId="{9A92D1B9-5BB2-E74B-960F-9EB5A23DA8B7}">
      <dgm:prSet/>
      <dgm:spPr/>
      <dgm:t>
        <a:bodyPr/>
        <a:lstStyle/>
        <a:p>
          <a:endParaRPr lang="zh-CN" altLang="en-US"/>
        </a:p>
      </dgm:t>
    </dgm:pt>
    <dgm:pt modelId="{36750BE0-9C57-5841-9C07-21491B9D885B}" type="pres">
      <dgm:prSet presAssocID="{C50DD60E-047D-CC4A-AB8A-48BF5EEA1254}" presName="cycle" presStyleCnt="0">
        <dgm:presLayoutVars>
          <dgm:dir/>
          <dgm:resizeHandles val="exact"/>
        </dgm:presLayoutVars>
      </dgm:prSet>
      <dgm:spPr/>
    </dgm:pt>
    <dgm:pt modelId="{1885EA35-CC2F-B74B-9DCD-A846F8DB45C0}" type="pres">
      <dgm:prSet presAssocID="{9F333196-8D14-A844-99B7-329701A423C2}" presName="dummy" presStyleCnt="0"/>
      <dgm:spPr/>
    </dgm:pt>
    <dgm:pt modelId="{2C053F15-C5B0-1E43-BC5B-2691E13F629C}" type="pres">
      <dgm:prSet presAssocID="{9F333196-8D14-A844-99B7-329701A423C2}" presName="node" presStyleLbl="revTx" presStyleIdx="0" presStyleCnt="5">
        <dgm:presLayoutVars>
          <dgm:bulletEnabled val="1"/>
        </dgm:presLayoutVars>
      </dgm:prSet>
      <dgm:spPr/>
    </dgm:pt>
    <dgm:pt modelId="{19E8650A-E403-4847-A99F-564FD056A73A}" type="pres">
      <dgm:prSet presAssocID="{96EDA160-39CE-A349-BC9F-60794DECCBE6}" presName="sibTrans" presStyleLbl="node1" presStyleIdx="0" presStyleCnt="5"/>
      <dgm:spPr/>
    </dgm:pt>
    <dgm:pt modelId="{8438CC4B-7269-8F42-A892-D5A6822A1DE1}" type="pres">
      <dgm:prSet presAssocID="{C6A9064C-5DE4-E042-A293-E592BACE0646}" presName="dummy" presStyleCnt="0"/>
      <dgm:spPr/>
    </dgm:pt>
    <dgm:pt modelId="{22EA69CD-08FC-4741-91CD-018EF8AD04E5}" type="pres">
      <dgm:prSet presAssocID="{C6A9064C-5DE4-E042-A293-E592BACE0646}" presName="node" presStyleLbl="revTx" presStyleIdx="1" presStyleCnt="5">
        <dgm:presLayoutVars>
          <dgm:bulletEnabled val="1"/>
        </dgm:presLayoutVars>
      </dgm:prSet>
      <dgm:spPr/>
    </dgm:pt>
    <dgm:pt modelId="{1901362F-0F5D-5D4C-A89A-684BCA1ECE15}" type="pres">
      <dgm:prSet presAssocID="{936B6207-7268-C740-8C71-D688AA6BF769}" presName="sibTrans" presStyleLbl="node1" presStyleIdx="1" presStyleCnt="5"/>
      <dgm:spPr/>
    </dgm:pt>
    <dgm:pt modelId="{C86B75E9-A580-1147-95A4-2CCCE8875E28}" type="pres">
      <dgm:prSet presAssocID="{2F18D70D-24B6-1443-86B7-C813AE220711}" presName="dummy" presStyleCnt="0"/>
      <dgm:spPr/>
    </dgm:pt>
    <dgm:pt modelId="{BBE4B096-ACAA-8F42-9CBA-5ACAE8800C5D}" type="pres">
      <dgm:prSet presAssocID="{2F18D70D-24B6-1443-86B7-C813AE220711}" presName="node" presStyleLbl="revTx" presStyleIdx="2" presStyleCnt="5">
        <dgm:presLayoutVars>
          <dgm:bulletEnabled val="1"/>
        </dgm:presLayoutVars>
      </dgm:prSet>
      <dgm:spPr/>
    </dgm:pt>
    <dgm:pt modelId="{ECD4FC42-0CB8-D848-91CA-891CCBFF3C21}" type="pres">
      <dgm:prSet presAssocID="{87130530-1A87-434D-A233-428EC4A15881}" presName="sibTrans" presStyleLbl="node1" presStyleIdx="2" presStyleCnt="5"/>
      <dgm:spPr/>
    </dgm:pt>
    <dgm:pt modelId="{33A4B567-B8EE-B744-99C9-D1B378ADD003}" type="pres">
      <dgm:prSet presAssocID="{574FB8AB-2D1F-4C45-B8E3-EB3B2BB1CD85}" presName="dummy" presStyleCnt="0"/>
      <dgm:spPr/>
    </dgm:pt>
    <dgm:pt modelId="{41AF5E86-D48C-B744-B8A9-CA1C1EF04E0A}" type="pres">
      <dgm:prSet presAssocID="{574FB8AB-2D1F-4C45-B8E3-EB3B2BB1CD85}" presName="node" presStyleLbl="revTx" presStyleIdx="3" presStyleCnt="5">
        <dgm:presLayoutVars>
          <dgm:bulletEnabled val="1"/>
        </dgm:presLayoutVars>
      </dgm:prSet>
      <dgm:spPr/>
    </dgm:pt>
    <dgm:pt modelId="{699DF73B-F1BB-E549-86A6-21F1C57149DE}" type="pres">
      <dgm:prSet presAssocID="{588509DB-2359-8A4C-BC94-8C992A3A3601}" presName="sibTrans" presStyleLbl="node1" presStyleIdx="3" presStyleCnt="5"/>
      <dgm:spPr/>
    </dgm:pt>
    <dgm:pt modelId="{9E7E530F-7587-0B4E-B49A-41625208290D}" type="pres">
      <dgm:prSet presAssocID="{93D6E4D4-B4EC-F842-9266-C20A69A6A6D6}" presName="dummy" presStyleCnt="0"/>
      <dgm:spPr/>
    </dgm:pt>
    <dgm:pt modelId="{88DD4343-DBB1-CB47-BA6A-52EFFCDD1A8B}" type="pres">
      <dgm:prSet presAssocID="{93D6E4D4-B4EC-F842-9266-C20A69A6A6D6}" presName="node" presStyleLbl="revTx" presStyleIdx="4" presStyleCnt="5">
        <dgm:presLayoutVars>
          <dgm:bulletEnabled val="1"/>
        </dgm:presLayoutVars>
      </dgm:prSet>
      <dgm:spPr/>
    </dgm:pt>
    <dgm:pt modelId="{F8D00EBF-ED46-2248-8885-18E2CE95B215}" type="pres">
      <dgm:prSet presAssocID="{057A03CB-0200-2245-ACBC-9C0B81CB72F0}" presName="sibTrans" presStyleLbl="node1" presStyleIdx="4" presStyleCnt="5"/>
      <dgm:spPr/>
    </dgm:pt>
  </dgm:ptLst>
  <dgm:cxnLst>
    <dgm:cxn modelId="{0A834809-93BB-BE4F-BFAE-F0E5A3F73E73}" type="presOf" srcId="{C6A9064C-5DE4-E042-A293-E592BACE0646}" destId="{22EA69CD-08FC-4741-91CD-018EF8AD04E5}" srcOrd="0" destOrd="0" presId="urn:microsoft.com/office/officeart/2005/8/layout/cycle1"/>
    <dgm:cxn modelId="{B1DD0F2E-077A-C641-BFE6-EA77E7E6BE44}" type="presOf" srcId="{C50DD60E-047D-CC4A-AB8A-48BF5EEA1254}" destId="{36750BE0-9C57-5841-9C07-21491B9D885B}" srcOrd="0" destOrd="0" presId="urn:microsoft.com/office/officeart/2005/8/layout/cycle1"/>
    <dgm:cxn modelId="{7030D746-D10B-4945-B207-42A86AC1D3A8}" srcId="{C50DD60E-047D-CC4A-AB8A-48BF5EEA1254}" destId="{C6A9064C-5DE4-E042-A293-E592BACE0646}" srcOrd="1" destOrd="0" parTransId="{B1506C85-F28B-594A-BB3F-7AF8A4D9BE29}" sibTransId="{936B6207-7268-C740-8C71-D688AA6BF769}"/>
    <dgm:cxn modelId="{B586F648-FCE1-B94F-83D6-D9EF88B659EF}" srcId="{C50DD60E-047D-CC4A-AB8A-48BF5EEA1254}" destId="{2F18D70D-24B6-1443-86B7-C813AE220711}" srcOrd="2" destOrd="0" parTransId="{4DD657CC-8460-E846-8F93-3151CFF79D6A}" sibTransId="{87130530-1A87-434D-A233-428EC4A15881}"/>
    <dgm:cxn modelId="{CE3CCC79-478D-DB45-83FD-02989CC7F75C}" srcId="{C50DD60E-047D-CC4A-AB8A-48BF5EEA1254}" destId="{9F333196-8D14-A844-99B7-329701A423C2}" srcOrd="0" destOrd="0" parTransId="{4C933A54-A8CD-6243-8C38-D2506F48E14E}" sibTransId="{96EDA160-39CE-A349-BC9F-60794DECCBE6}"/>
    <dgm:cxn modelId="{378E0C9B-E976-E54A-B3CC-3E9E236D54D9}" type="presOf" srcId="{93D6E4D4-B4EC-F842-9266-C20A69A6A6D6}" destId="{88DD4343-DBB1-CB47-BA6A-52EFFCDD1A8B}" srcOrd="0" destOrd="0" presId="urn:microsoft.com/office/officeart/2005/8/layout/cycle1"/>
    <dgm:cxn modelId="{E1CD50A0-447B-8940-9132-423014AF7A6A}" type="presOf" srcId="{9F333196-8D14-A844-99B7-329701A423C2}" destId="{2C053F15-C5B0-1E43-BC5B-2691E13F629C}" srcOrd="0" destOrd="0" presId="urn:microsoft.com/office/officeart/2005/8/layout/cycle1"/>
    <dgm:cxn modelId="{2D0188A5-2D4B-584D-B8CE-1DA70A3A1A49}" type="presOf" srcId="{87130530-1A87-434D-A233-428EC4A15881}" destId="{ECD4FC42-0CB8-D848-91CA-891CCBFF3C21}" srcOrd="0" destOrd="0" presId="urn:microsoft.com/office/officeart/2005/8/layout/cycle1"/>
    <dgm:cxn modelId="{FFE27AAB-E063-4B42-88A5-FB948F82FF60}" type="presOf" srcId="{574FB8AB-2D1F-4C45-B8E3-EB3B2BB1CD85}" destId="{41AF5E86-D48C-B744-B8A9-CA1C1EF04E0A}" srcOrd="0" destOrd="0" presId="urn:microsoft.com/office/officeart/2005/8/layout/cycle1"/>
    <dgm:cxn modelId="{15C9EAB3-B6CD-CD4B-AA14-548ABFB7C319}" type="presOf" srcId="{2F18D70D-24B6-1443-86B7-C813AE220711}" destId="{BBE4B096-ACAA-8F42-9CBA-5ACAE8800C5D}" srcOrd="0" destOrd="0" presId="urn:microsoft.com/office/officeart/2005/8/layout/cycle1"/>
    <dgm:cxn modelId="{9A92D1B9-5BB2-E74B-960F-9EB5A23DA8B7}" srcId="{C50DD60E-047D-CC4A-AB8A-48BF5EEA1254}" destId="{93D6E4D4-B4EC-F842-9266-C20A69A6A6D6}" srcOrd="4" destOrd="0" parTransId="{4E02BB7F-4C74-4C4C-B0A1-75902941C2F2}" sibTransId="{057A03CB-0200-2245-ACBC-9C0B81CB72F0}"/>
    <dgm:cxn modelId="{7284DCBB-0E4A-DA41-A6C8-E5BAA5F0E088}" srcId="{C50DD60E-047D-CC4A-AB8A-48BF5EEA1254}" destId="{574FB8AB-2D1F-4C45-B8E3-EB3B2BB1CD85}" srcOrd="3" destOrd="0" parTransId="{9B0B055A-588D-4C4C-BA5B-95A91D78EAEA}" sibTransId="{588509DB-2359-8A4C-BC94-8C992A3A3601}"/>
    <dgm:cxn modelId="{EC4F56D2-E6A9-5343-A04D-236143005DF4}" type="presOf" srcId="{057A03CB-0200-2245-ACBC-9C0B81CB72F0}" destId="{F8D00EBF-ED46-2248-8885-18E2CE95B215}" srcOrd="0" destOrd="0" presId="urn:microsoft.com/office/officeart/2005/8/layout/cycle1"/>
    <dgm:cxn modelId="{3807F6E2-CE43-8040-9BDC-E392405688C7}" type="presOf" srcId="{936B6207-7268-C740-8C71-D688AA6BF769}" destId="{1901362F-0F5D-5D4C-A89A-684BCA1ECE15}" srcOrd="0" destOrd="0" presId="urn:microsoft.com/office/officeart/2005/8/layout/cycle1"/>
    <dgm:cxn modelId="{61244DE7-201B-6144-8E4B-A41A0AC27473}" type="presOf" srcId="{588509DB-2359-8A4C-BC94-8C992A3A3601}" destId="{699DF73B-F1BB-E549-86A6-21F1C57149DE}" srcOrd="0" destOrd="0" presId="urn:microsoft.com/office/officeart/2005/8/layout/cycle1"/>
    <dgm:cxn modelId="{F66FEDEB-CD93-B840-B85F-C979AF097D78}" type="presOf" srcId="{96EDA160-39CE-A349-BC9F-60794DECCBE6}" destId="{19E8650A-E403-4847-A99F-564FD056A73A}" srcOrd="0" destOrd="0" presId="urn:microsoft.com/office/officeart/2005/8/layout/cycle1"/>
    <dgm:cxn modelId="{64028629-92A2-E543-9B8F-AE8283A788DA}" type="presParOf" srcId="{36750BE0-9C57-5841-9C07-21491B9D885B}" destId="{1885EA35-CC2F-B74B-9DCD-A846F8DB45C0}" srcOrd="0" destOrd="0" presId="urn:microsoft.com/office/officeart/2005/8/layout/cycle1"/>
    <dgm:cxn modelId="{5BB14A10-4F15-0341-A7DB-AACC1D822C37}" type="presParOf" srcId="{36750BE0-9C57-5841-9C07-21491B9D885B}" destId="{2C053F15-C5B0-1E43-BC5B-2691E13F629C}" srcOrd="1" destOrd="0" presId="urn:microsoft.com/office/officeart/2005/8/layout/cycle1"/>
    <dgm:cxn modelId="{37A54625-83CB-C349-A5DB-748602F5A646}" type="presParOf" srcId="{36750BE0-9C57-5841-9C07-21491B9D885B}" destId="{19E8650A-E403-4847-A99F-564FD056A73A}" srcOrd="2" destOrd="0" presId="urn:microsoft.com/office/officeart/2005/8/layout/cycle1"/>
    <dgm:cxn modelId="{E4FCC8E2-7546-414C-BC06-958064F10C96}" type="presParOf" srcId="{36750BE0-9C57-5841-9C07-21491B9D885B}" destId="{8438CC4B-7269-8F42-A892-D5A6822A1DE1}" srcOrd="3" destOrd="0" presId="urn:microsoft.com/office/officeart/2005/8/layout/cycle1"/>
    <dgm:cxn modelId="{1899D8B4-51AC-D049-81B4-3DAE411C9756}" type="presParOf" srcId="{36750BE0-9C57-5841-9C07-21491B9D885B}" destId="{22EA69CD-08FC-4741-91CD-018EF8AD04E5}" srcOrd="4" destOrd="0" presId="urn:microsoft.com/office/officeart/2005/8/layout/cycle1"/>
    <dgm:cxn modelId="{48BFBF6F-940A-D34F-AC44-02580A2FCFA6}" type="presParOf" srcId="{36750BE0-9C57-5841-9C07-21491B9D885B}" destId="{1901362F-0F5D-5D4C-A89A-684BCA1ECE15}" srcOrd="5" destOrd="0" presId="urn:microsoft.com/office/officeart/2005/8/layout/cycle1"/>
    <dgm:cxn modelId="{40353160-ADE2-D945-8780-1C974D2CFDF9}" type="presParOf" srcId="{36750BE0-9C57-5841-9C07-21491B9D885B}" destId="{C86B75E9-A580-1147-95A4-2CCCE8875E28}" srcOrd="6" destOrd="0" presId="urn:microsoft.com/office/officeart/2005/8/layout/cycle1"/>
    <dgm:cxn modelId="{C5EF024D-A803-7841-B0D7-2BC511C4759D}" type="presParOf" srcId="{36750BE0-9C57-5841-9C07-21491B9D885B}" destId="{BBE4B096-ACAA-8F42-9CBA-5ACAE8800C5D}" srcOrd="7" destOrd="0" presId="urn:microsoft.com/office/officeart/2005/8/layout/cycle1"/>
    <dgm:cxn modelId="{FF2BCEC3-FE58-0D4B-9BFF-572137407635}" type="presParOf" srcId="{36750BE0-9C57-5841-9C07-21491B9D885B}" destId="{ECD4FC42-0CB8-D848-91CA-891CCBFF3C21}" srcOrd="8" destOrd="0" presId="urn:microsoft.com/office/officeart/2005/8/layout/cycle1"/>
    <dgm:cxn modelId="{75316BE2-7F0C-C341-B5DC-415142B7C616}" type="presParOf" srcId="{36750BE0-9C57-5841-9C07-21491B9D885B}" destId="{33A4B567-B8EE-B744-99C9-D1B378ADD003}" srcOrd="9" destOrd="0" presId="urn:microsoft.com/office/officeart/2005/8/layout/cycle1"/>
    <dgm:cxn modelId="{B218A494-D61C-8B44-A908-02440D773D53}" type="presParOf" srcId="{36750BE0-9C57-5841-9C07-21491B9D885B}" destId="{41AF5E86-D48C-B744-B8A9-CA1C1EF04E0A}" srcOrd="10" destOrd="0" presId="urn:microsoft.com/office/officeart/2005/8/layout/cycle1"/>
    <dgm:cxn modelId="{3730BD74-62CB-5A44-AF3D-D8616F84D529}" type="presParOf" srcId="{36750BE0-9C57-5841-9C07-21491B9D885B}" destId="{699DF73B-F1BB-E549-86A6-21F1C57149DE}" srcOrd="11" destOrd="0" presId="urn:microsoft.com/office/officeart/2005/8/layout/cycle1"/>
    <dgm:cxn modelId="{15D3A1DC-7F83-3E4D-8BAD-15D7737B53BD}" type="presParOf" srcId="{36750BE0-9C57-5841-9C07-21491B9D885B}" destId="{9E7E530F-7587-0B4E-B49A-41625208290D}" srcOrd="12" destOrd="0" presId="urn:microsoft.com/office/officeart/2005/8/layout/cycle1"/>
    <dgm:cxn modelId="{CB462201-5615-F642-883F-016405995AB0}" type="presParOf" srcId="{36750BE0-9C57-5841-9C07-21491B9D885B}" destId="{88DD4343-DBB1-CB47-BA6A-52EFFCDD1A8B}" srcOrd="13" destOrd="0" presId="urn:microsoft.com/office/officeart/2005/8/layout/cycle1"/>
    <dgm:cxn modelId="{DBEEBEB9-B6BF-A545-979D-7E20CDE9DA0F}" type="presParOf" srcId="{36750BE0-9C57-5841-9C07-21491B9D885B}" destId="{F8D00EBF-ED46-2248-8885-18E2CE95B21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05D78A-16F3-5340-B145-915B5B083035}" type="doc">
      <dgm:prSet loTypeId="urn:microsoft.com/office/officeart/2005/8/layout/matrix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A76D3E-E2BA-3D4D-BC6B-FA10CD718339}">
      <dgm:prSet phldrT="[文本]"/>
      <dgm:spPr/>
      <dgm:t>
        <a:bodyPr/>
        <a:lstStyle/>
        <a:p>
          <a:r>
            <a:rPr lang="en-US" altLang="zh-CN" dirty="0"/>
            <a:t>Action</a:t>
          </a:r>
          <a:endParaRPr lang="zh-CN" altLang="en-US" dirty="0"/>
        </a:p>
      </dgm:t>
    </dgm:pt>
    <dgm:pt modelId="{0209A65F-EBE3-FF46-86B9-7ABBACE96171}" type="parTrans" cxnId="{5894C3E4-DFC1-0D4E-8611-7A1F7D5C36C4}">
      <dgm:prSet/>
      <dgm:spPr/>
      <dgm:t>
        <a:bodyPr/>
        <a:lstStyle/>
        <a:p>
          <a:endParaRPr lang="zh-CN" altLang="en-US"/>
        </a:p>
      </dgm:t>
    </dgm:pt>
    <dgm:pt modelId="{23095CD0-2395-7245-BE09-72FA7E7C1B1E}" type="sibTrans" cxnId="{5894C3E4-DFC1-0D4E-8611-7A1F7D5C36C4}">
      <dgm:prSet/>
      <dgm:spPr/>
      <dgm:t>
        <a:bodyPr/>
        <a:lstStyle/>
        <a:p>
          <a:endParaRPr lang="zh-CN" altLang="en-US"/>
        </a:p>
      </dgm:t>
    </dgm:pt>
    <dgm:pt modelId="{DCCC0F73-9350-474F-A549-3A5E86B29167}">
      <dgm:prSet phldrT="[文本]"/>
      <dgm:spPr/>
      <dgm:t>
        <a:bodyPr/>
        <a:lstStyle/>
        <a:p>
          <a:r>
            <a:rPr lang="en-US" altLang="zh-CN" dirty="0"/>
            <a:t>Practice</a:t>
          </a:r>
          <a:endParaRPr lang="zh-CN" altLang="en-US" dirty="0"/>
        </a:p>
      </dgm:t>
    </dgm:pt>
    <dgm:pt modelId="{020DC654-BC67-D540-B67D-CF9428BADFF3}" type="parTrans" cxnId="{9C262FD0-7199-2245-B3FC-1349AA2C5FA8}">
      <dgm:prSet/>
      <dgm:spPr/>
      <dgm:t>
        <a:bodyPr/>
        <a:lstStyle/>
        <a:p>
          <a:endParaRPr lang="zh-CN" altLang="en-US"/>
        </a:p>
      </dgm:t>
    </dgm:pt>
    <dgm:pt modelId="{12B068D3-3E84-5742-9DC3-929ADB540922}" type="sibTrans" cxnId="{9C262FD0-7199-2245-B3FC-1349AA2C5FA8}">
      <dgm:prSet/>
      <dgm:spPr/>
      <dgm:t>
        <a:bodyPr/>
        <a:lstStyle/>
        <a:p>
          <a:endParaRPr lang="zh-CN" altLang="en-US"/>
        </a:p>
      </dgm:t>
    </dgm:pt>
    <dgm:pt modelId="{E9A45828-C33C-6041-B7DC-02F0F1306EBE}">
      <dgm:prSet phldrT="[文本]"/>
      <dgm:spPr/>
      <dgm:t>
        <a:bodyPr/>
        <a:lstStyle/>
        <a:p>
          <a:r>
            <a:rPr lang="en-US" altLang="zh-CN" dirty="0"/>
            <a:t>Feedback</a:t>
          </a:r>
          <a:endParaRPr lang="zh-CN" altLang="en-US" dirty="0"/>
        </a:p>
      </dgm:t>
    </dgm:pt>
    <dgm:pt modelId="{E16035F1-96EE-9A4C-AD3E-D06301D6CB44}" type="parTrans" cxnId="{4F8CB59D-704B-E24B-B804-F073E3A94D72}">
      <dgm:prSet/>
      <dgm:spPr/>
      <dgm:t>
        <a:bodyPr/>
        <a:lstStyle/>
        <a:p>
          <a:endParaRPr lang="zh-CN" altLang="en-US"/>
        </a:p>
      </dgm:t>
    </dgm:pt>
    <dgm:pt modelId="{A8839E26-ABB3-1E4C-8A51-06D9EF1809A5}" type="sibTrans" cxnId="{4F8CB59D-704B-E24B-B804-F073E3A94D72}">
      <dgm:prSet/>
      <dgm:spPr/>
      <dgm:t>
        <a:bodyPr/>
        <a:lstStyle/>
        <a:p>
          <a:endParaRPr lang="zh-CN" altLang="en-US"/>
        </a:p>
      </dgm:t>
    </dgm:pt>
    <dgm:pt modelId="{0397127E-872A-254F-830D-53F871708135}">
      <dgm:prSet phldrT="[文本]"/>
      <dgm:spPr/>
      <dgm:t>
        <a:bodyPr/>
        <a:lstStyle/>
        <a:p>
          <a:r>
            <a:rPr lang="en-US" altLang="zh-CN" dirty="0"/>
            <a:t>Culture</a:t>
          </a:r>
          <a:endParaRPr lang="zh-CN" altLang="en-US" dirty="0"/>
        </a:p>
      </dgm:t>
    </dgm:pt>
    <dgm:pt modelId="{B2FB58AA-2D9E-5A4E-8550-DF93422DE7BF}" type="sibTrans" cxnId="{4130FD21-E07D-4849-A9A1-F54934B0617E}">
      <dgm:prSet/>
      <dgm:spPr/>
      <dgm:t>
        <a:bodyPr/>
        <a:lstStyle/>
        <a:p>
          <a:endParaRPr lang="zh-CN" altLang="en-US"/>
        </a:p>
      </dgm:t>
    </dgm:pt>
    <dgm:pt modelId="{0E2ADBAA-521B-374D-AF38-FE8A3FFE014F}" type="parTrans" cxnId="{4130FD21-E07D-4849-A9A1-F54934B0617E}">
      <dgm:prSet/>
      <dgm:spPr/>
      <dgm:t>
        <a:bodyPr/>
        <a:lstStyle/>
        <a:p>
          <a:endParaRPr lang="zh-CN" altLang="en-US"/>
        </a:p>
      </dgm:t>
    </dgm:pt>
    <dgm:pt modelId="{E173D2C5-7DD7-954F-BE76-0E89E5FE42C3}">
      <dgm:prSet phldrT="[文本]"/>
      <dgm:spPr/>
      <dgm:t>
        <a:bodyPr/>
        <a:lstStyle/>
        <a:p>
          <a:r>
            <a:rPr lang="en-US" altLang="zh-CN" dirty="0"/>
            <a:t>Core</a:t>
          </a:r>
          <a:endParaRPr lang="zh-CN" altLang="en-US" dirty="0"/>
        </a:p>
      </dgm:t>
    </dgm:pt>
    <dgm:pt modelId="{E549087B-D302-844C-92E1-F6F501C6CCD0}" type="sibTrans" cxnId="{779DA13F-D3A0-2A45-8B6F-F88FCDDFC373}">
      <dgm:prSet/>
      <dgm:spPr/>
      <dgm:t>
        <a:bodyPr/>
        <a:lstStyle/>
        <a:p>
          <a:endParaRPr lang="zh-CN" altLang="en-US"/>
        </a:p>
      </dgm:t>
    </dgm:pt>
    <dgm:pt modelId="{2D1CF33A-4BCF-1E4A-A363-3C4FEF59DAE6}" type="parTrans" cxnId="{779DA13F-D3A0-2A45-8B6F-F88FCDDFC373}">
      <dgm:prSet/>
      <dgm:spPr/>
      <dgm:t>
        <a:bodyPr/>
        <a:lstStyle/>
        <a:p>
          <a:endParaRPr lang="zh-CN" altLang="en-US"/>
        </a:p>
      </dgm:t>
    </dgm:pt>
    <dgm:pt modelId="{324531E7-F4F1-6D4D-AD03-AB2F2C305225}" type="pres">
      <dgm:prSet presAssocID="{9F05D78A-16F3-5340-B145-915B5B083035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73AF33D-C606-FB4E-9228-1053B383B867}" type="pres">
      <dgm:prSet presAssocID="{9F05D78A-16F3-5340-B145-915B5B083035}" presName="matrix" presStyleCnt="0"/>
      <dgm:spPr/>
    </dgm:pt>
    <dgm:pt modelId="{1869C272-BEB8-A94F-ABE5-CE79B0258671}" type="pres">
      <dgm:prSet presAssocID="{9F05D78A-16F3-5340-B145-915B5B083035}" presName="tile1" presStyleLbl="node1" presStyleIdx="0" presStyleCnt="4"/>
      <dgm:spPr/>
    </dgm:pt>
    <dgm:pt modelId="{B3CCA544-9316-844C-A7E2-E5A18E3A48D9}" type="pres">
      <dgm:prSet presAssocID="{9F05D78A-16F3-5340-B145-915B5B083035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B369F1C-100E-9A4F-B371-2F6BC3F62C13}" type="pres">
      <dgm:prSet presAssocID="{9F05D78A-16F3-5340-B145-915B5B083035}" presName="tile2" presStyleLbl="node1" presStyleIdx="1" presStyleCnt="4"/>
      <dgm:spPr/>
    </dgm:pt>
    <dgm:pt modelId="{BA9D37E9-61E9-BA4C-B99E-C399FFE55D4F}" type="pres">
      <dgm:prSet presAssocID="{9F05D78A-16F3-5340-B145-915B5B083035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E1AC1D6-D4D8-0C49-9694-A1C23A47B8EA}" type="pres">
      <dgm:prSet presAssocID="{9F05D78A-16F3-5340-B145-915B5B083035}" presName="tile3" presStyleLbl="node1" presStyleIdx="2" presStyleCnt="4"/>
      <dgm:spPr/>
    </dgm:pt>
    <dgm:pt modelId="{3ACDD6AF-FA49-3743-B669-9DDABF60ABA8}" type="pres">
      <dgm:prSet presAssocID="{9F05D78A-16F3-5340-B145-915B5B083035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BB435A0-AAFB-2D4D-A6C8-A33CD581EA09}" type="pres">
      <dgm:prSet presAssocID="{9F05D78A-16F3-5340-B145-915B5B083035}" presName="tile4" presStyleLbl="node1" presStyleIdx="3" presStyleCnt="4"/>
      <dgm:spPr/>
    </dgm:pt>
    <dgm:pt modelId="{7FED06B4-4216-7049-BF12-C3655FD76330}" type="pres">
      <dgm:prSet presAssocID="{9F05D78A-16F3-5340-B145-915B5B083035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0A8DD4C1-6513-F945-A36E-A917793201BD}" type="pres">
      <dgm:prSet presAssocID="{9F05D78A-16F3-5340-B145-915B5B083035}" presName="centerTile" presStyleLbl="fgShp" presStyleIdx="0" presStyleCnt="1" custScaleX="77041" custScaleY="105383">
        <dgm:presLayoutVars>
          <dgm:chMax val="0"/>
          <dgm:chPref val="0"/>
        </dgm:presLayoutVars>
      </dgm:prSet>
      <dgm:spPr/>
    </dgm:pt>
  </dgm:ptLst>
  <dgm:cxnLst>
    <dgm:cxn modelId="{8653C50F-A3ED-944E-B5D5-FC833E4FBACB}" type="presOf" srcId="{DCCC0F73-9350-474F-A549-3A5E86B29167}" destId="{3ACDD6AF-FA49-3743-B669-9DDABF60ABA8}" srcOrd="1" destOrd="0" presId="urn:microsoft.com/office/officeart/2005/8/layout/matrix1"/>
    <dgm:cxn modelId="{5491161C-1745-C345-827B-1E4A688CB6A0}" type="presOf" srcId="{E9A45828-C33C-6041-B7DC-02F0F1306EBE}" destId="{BBB435A0-AAFB-2D4D-A6C8-A33CD581EA09}" srcOrd="0" destOrd="0" presId="urn:microsoft.com/office/officeart/2005/8/layout/matrix1"/>
    <dgm:cxn modelId="{4130FD21-E07D-4849-A9A1-F54934B0617E}" srcId="{E173D2C5-7DD7-954F-BE76-0E89E5FE42C3}" destId="{0397127E-872A-254F-830D-53F871708135}" srcOrd="0" destOrd="0" parTransId="{0E2ADBAA-521B-374D-AF38-FE8A3FFE014F}" sibTransId="{B2FB58AA-2D9E-5A4E-8550-DF93422DE7BF}"/>
    <dgm:cxn modelId="{779DA13F-D3A0-2A45-8B6F-F88FCDDFC373}" srcId="{9F05D78A-16F3-5340-B145-915B5B083035}" destId="{E173D2C5-7DD7-954F-BE76-0E89E5FE42C3}" srcOrd="0" destOrd="0" parTransId="{2D1CF33A-4BCF-1E4A-A363-3C4FEF59DAE6}" sibTransId="{E549087B-D302-844C-92E1-F6F501C6CCD0}"/>
    <dgm:cxn modelId="{F5916B49-4EF8-C94E-B7D1-5BE3702A3BE5}" type="presOf" srcId="{E173D2C5-7DD7-954F-BE76-0E89E5FE42C3}" destId="{0A8DD4C1-6513-F945-A36E-A917793201BD}" srcOrd="0" destOrd="0" presId="urn:microsoft.com/office/officeart/2005/8/layout/matrix1"/>
    <dgm:cxn modelId="{099D854B-473D-6149-B191-949D2C941503}" type="presOf" srcId="{0397127E-872A-254F-830D-53F871708135}" destId="{B3CCA544-9316-844C-A7E2-E5A18E3A48D9}" srcOrd="1" destOrd="0" presId="urn:microsoft.com/office/officeart/2005/8/layout/matrix1"/>
    <dgm:cxn modelId="{D6C64775-71C1-E949-8D69-21E68EBF613E}" type="presOf" srcId="{E9A45828-C33C-6041-B7DC-02F0F1306EBE}" destId="{7FED06B4-4216-7049-BF12-C3655FD76330}" srcOrd="1" destOrd="0" presId="urn:microsoft.com/office/officeart/2005/8/layout/matrix1"/>
    <dgm:cxn modelId="{11375478-EF54-5D4A-B1CD-6B3E94B51D1A}" type="presOf" srcId="{0EA76D3E-E2BA-3D4D-BC6B-FA10CD718339}" destId="{2B369F1C-100E-9A4F-B371-2F6BC3F62C13}" srcOrd="0" destOrd="0" presId="urn:microsoft.com/office/officeart/2005/8/layout/matrix1"/>
    <dgm:cxn modelId="{4F8CB59D-704B-E24B-B804-F073E3A94D72}" srcId="{E173D2C5-7DD7-954F-BE76-0E89E5FE42C3}" destId="{E9A45828-C33C-6041-B7DC-02F0F1306EBE}" srcOrd="3" destOrd="0" parTransId="{E16035F1-96EE-9A4C-AD3E-D06301D6CB44}" sibTransId="{A8839E26-ABB3-1E4C-8A51-06D9EF1809A5}"/>
    <dgm:cxn modelId="{6DB4C4AE-9DD9-044E-8B61-2DE9B02EBC15}" type="presOf" srcId="{0EA76D3E-E2BA-3D4D-BC6B-FA10CD718339}" destId="{BA9D37E9-61E9-BA4C-B99E-C399FFE55D4F}" srcOrd="1" destOrd="0" presId="urn:microsoft.com/office/officeart/2005/8/layout/matrix1"/>
    <dgm:cxn modelId="{5095DECB-675E-4C4B-80D5-BCF1FDEAC4B9}" type="presOf" srcId="{DCCC0F73-9350-474F-A549-3A5E86B29167}" destId="{3E1AC1D6-D4D8-0C49-9694-A1C23A47B8EA}" srcOrd="0" destOrd="0" presId="urn:microsoft.com/office/officeart/2005/8/layout/matrix1"/>
    <dgm:cxn modelId="{9C262FD0-7199-2245-B3FC-1349AA2C5FA8}" srcId="{E173D2C5-7DD7-954F-BE76-0E89E5FE42C3}" destId="{DCCC0F73-9350-474F-A549-3A5E86B29167}" srcOrd="2" destOrd="0" parTransId="{020DC654-BC67-D540-B67D-CF9428BADFF3}" sibTransId="{12B068D3-3E84-5742-9DC3-929ADB540922}"/>
    <dgm:cxn modelId="{5894C3E4-DFC1-0D4E-8611-7A1F7D5C36C4}" srcId="{E173D2C5-7DD7-954F-BE76-0E89E5FE42C3}" destId="{0EA76D3E-E2BA-3D4D-BC6B-FA10CD718339}" srcOrd="1" destOrd="0" parTransId="{0209A65F-EBE3-FF46-86B9-7ABBACE96171}" sibTransId="{23095CD0-2395-7245-BE09-72FA7E7C1B1E}"/>
    <dgm:cxn modelId="{45E5B0E6-C7D2-9F43-9837-3685051D8832}" type="presOf" srcId="{9F05D78A-16F3-5340-B145-915B5B083035}" destId="{324531E7-F4F1-6D4D-AD03-AB2F2C305225}" srcOrd="0" destOrd="0" presId="urn:microsoft.com/office/officeart/2005/8/layout/matrix1"/>
    <dgm:cxn modelId="{BC557BF3-6B56-2041-8B72-B33E5486874F}" type="presOf" srcId="{0397127E-872A-254F-830D-53F871708135}" destId="{1869C272-BEB8-A94F-ABE5-CE79B0258671}" srcOrd="0" destOrd="0" presId="urn:microsoft.com/office/officeart/2005/8/layout/matrix1"/>
    <dgm:cxn modelId="{A1DD3CFA-81A2-0A44-AF76-23D7BD430912}" type="presParOf" srcId="{324531E7-F4F1-6D4D-AD03-AB2F2C305225}" destId="{573AF33D-C606-FB4E-9228-1053B383B867}" srcOrd="0" destOrd="0" presId="urn:microsoft.com/office/officeart/2005/8/layout/matrix1"/>
    <dgm:cxn modelId="{721BBA04-99D7-7A48-B551-16B9D5313A06}" type="presParOf" srcId="{573AF33D-C606-FB4E-9228-1053B383B867}" destId="{1869C272-BEB8-A94F-ABE5-CE79B0258671}" srcOrd="0" destOrd="0" presId="urn:microsoft.com/office/officeart/2005/8/layout/matrix1"/>
    <dgm:cxn modelId="{B7A08A87-869A-EF47-9C90-E1765AC95947}" type="presParOf" srcId="{573AF33D-C606-FB4E-9228-1053B383B867}" destId="{B3CCA544-9316-844C-A7E2-E5A18E3A48D9}" srcOrd="1" destOrd="0" presId="urn:microsoft.com/office/officeart/2005/8/layout/matrix1"/>
    <dgm:cxn modelId="{14156F69-1048-6B4C-B553-349E53804151}" type="presParOf" srcId="{573AF33D-C606-FB4E-9228-1053B383B867}" destId="{2B369F1C-100E-9A4F-B371-2F6BC3F62C13}" srcOrd="2" destOrd="0" presId="urn:microsoft.com/office/officeart/2005/8/layout/matrix1"/>
    <dgm:cxn modelId="{203CDF3F-761E-554A-8474-831FBA94B20E}" type="presParOf" srcId="{573AF33D-C606-FB4E-9228-1053B383B867}" destId="{BA9D37E9-61E9-BA4C-B99E-C399FFE55D4F}" srcOrd="3" destOrd="0" presId="urn:microsoft.com/office/officeart/2005/8/layout/matrix1"/>
    <dgm:cxn modelId="{39004790-11CF-9648-83E9-C4D8240121AE}" type="presParOf" srcId="{573AF33D-C606-FB4E-9228-1053B383B867}" destId="{3E1AC1D6-D4D8-0C49-9694-A1C23A47B8EA}" srcOrd="4" destOrd="0" presId="urn:microsoft.com/office/officeart/2005/8/layout/matrix1"/>
    <dgm:cxn modelId="{EB77ABA8-6E1F-8743-BC31-B32FA370BB00}" type="presParOf" srcId="{573AF33D-C606-FB4E-9228-1053B383B867}" destId="{3ACDD6AF-FA49-3743-B669-9DDABF60ABA8}" srcOrd="5" destOrd="0" presId="urn:microsoft.com/office/officeart/2005/8/layout/matrix1"/>
    <dgm:cxn modelId="{F09DC8E6-7452-1046-A03C-73579D767833}" type="presParOf" srcId="{573AF33D-C606-FB4E-9228-1053B383B867}" destId="{BBB435A0-AAFB-2D4D-A6C8-A33CD581EA09}" srcOrd="6" destOrd="0" presId="urn:microsoft.com/office/officeart/2005/8/layout/matrix1"/>
    <dgm:cxn modelId="{2ED0B3D2-1D43-0F4D-A24B-2D1988F41D7D}" type="presParOf" srcId="{573AF33D-C606-FB4E-9228-1053B383B867}" destId="{7FED06B4-4216-7049-BF12-C3655FD76330}" srcOrd="7" destOrd="0" presId="urn:microsoft.com/office/officeart/2005/8/layout/matrix1"/>
    <dgm:cxn modelId="{4B0FA99A-5465-3A43-A8D6-4632F7908CA8}" type="presParOf" srcId="{324531E7-F4F1-6D4D-AD03-AB2F2C305225}" destId="{0A8DD4C1-6513-F945-A36E-A917793201BD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0F601-BA29-8A4F-BA25-E2EE5C006E56}">
      <dsp:nvSpPr>
        <dsp:cNvPr id="0" name=""/>
        <dsp:cNvSpPr/>
      </dsp:nvSpPr>
      <dsp:spPr>
        <a:xfrm>
          <a:off x="2381" y="2129102"/>
          <a:ext cx="2901156" cy="1160462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031" tIns="82677" rIns="82677" bIns="82677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200" kern="1200" dirty="0"/>
            <a:t>1</a:t>
          </a:r>
          <a:endParaRPr lang="zh-CN" altLang="en-US" sz="6200" kern="1200" dirty="0"/>
        </a:p>
      </dsp:txBody>
      <dsp:txXfrm>
        <a:off x="582612" y="2129102"/>
        <a:ext cx="1740694" cy="1160462"/>
      </dsp:txXfrm>
    </dsp:sp>
    <dsp:sp modelId="{14BFB071-E6F5-294C-8E07-DFFEDB2102BE}">
      <dsp:nvSpPr>
        <dsp:cNvPr id="0" name=""/>
        <dsp:cNvSpPr/>
      </dsp:nvSpPr>
      <dsp:spPr>
        <a:xfrm>
          <a:off x="2613421" y="2129102"/>
          <a:ext cx="2901156" cy="1160462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031" tIns="82677" rIns="82677" bIns="82677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200" kern="1200" dirty="0"/>
            <a:t>2</a:t>
          </a:r>
          <a:endParaRPr lang="zh-CN" altLang="en-US" sz="6200" kern="1200" dirty="0"/>
        </a:p>
      </dsp:txBody>
      <dsp:txXfrm>
        <a:off x="3193652" y="2129102"/>
        <a:ext cx="1740694" cy="1160462"/>
      </dsp:txXfrm>
    </dsp:sp>
    <dsp:sp modelId="{3EA8766C-6A84-374D-8DAE-E1C9C3862B39}">
      <dsp:nvSpPr>
        <dsp:cNvPr id="0" name=""/>
        <dsp:cNvSpPr/>
      </dsp:nvSpPr>
      <dsp:spPr>
        <a:xfrm>
          <a:off x="5224462" y="2129102"/>
          <a:ext cx="2901156" cy="1160462"/>
        </a:xfrm>
        <a:prstGeom prst="chevron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031" tIns="82677" rIns="82677" bIns="82677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200" kern="1200" dirty="0"/>
            <a:t>3</a:t>
          </a:r>
          <a:endParaRPr lang="zh-CN" altLang="en-US" sz="6200" kern="1200" dirty="0"/>
        </a:p>
      </dsp:txBody>
      <dsp:txXfrm>
        <a:off x="5804693" y="2129102"/>
        <a:ext cx="1740694" cy="1160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53F15-C5B0-1E43-BC5B-2691E13F629C}">
      <dsp:nvSpPr>
        <dsp:cNvPr id="0" name=""/>
        <dsp:cNvSpPr/>
      </dsp:nvSpPr>
      <dsp:spPr>
        <a:xfrm>
          <a:off x="4704665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/>
            <a:t>32</a:t>
          </a:r>
          <a:endParaRPr lang="zh-CN" altLang="en-US" sz="6500" kern="1200"/>
        </a:p>
      </dsp:txBody>
      <dsp:txXfrm>
        <a:off x="4704665" y="39140"/>
        <a:ext cx="1341437" cy="1341437"/>
      </dsp:txXfrm>
    </dsp:sp>
    <dsp:sp modelId="{19E8650A-E403-4847-A99F-564FD056A73A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A69CD-08FC-4741-91CD-018EF8AD04E5}">
      <dsp:nvSpPr>
        <dsp:cNvPr id="0" name=""/>
        <dsp:cNvSpPr/>
      </dsp:nvSpPr>
      <dsp:spPr>
        <a:xfrm>
          <a:off x="5515145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32</a:t>
          </a:r>
          <a:endParaRPr lang="zh-CN" altLang="en-US" sz="6500" kern="1200" dirty="0"/>
        </a:p>
      </dsp:txBody>
      <dsp:txXfrm>
        <a:off x="5515145" y="2533541"/>
        <a:ext cx="1341437" cy="1341437"/>
      </dsp:txXfrm>
    </dsp:sp>
    <dsp:sp modelId="{1901362F-0F5D-5D4C-A89A-684BCA1ECE15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4B096-ACAA-8F42-9CBA-5ACAE8800C5D}">
      <dsp:nvSpPr>
        <dsp:cNvPr id="0" name=""/>
        <dsp:cNvSpPr/>
      </dsp:nvSpPr>
      <dsp:spPr>
        <a:xfrm>
          <a:off x="3393281" y="4075166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32</a:t>
          </a:r>
          <a:endParaRPr lang="zh-CN" altLang="en-US" sz="6500" kern="1200" dirty="0"/>
        </a:p>
      </dsp:txBody>
      <dsp:txXfrm>
        <a:off x="3393281" y="4075166"/>
        <a:ext cx="1341437" cy="1341437"/>
      </dsp:txXfrm>
    </dsp:sp>
    <dsp:sp modelId="{ECD4FC42-0CB8-D848-91CA-891CCBFF3C21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F5E86-D48C-B744-B8A9-CA1C1EF04E0A}">
      <dsp:nvSpPr>
        <dsp:cNvPr id="0" name=""/>
        <dsp:cNvSpPr/>
      </dsp:nvSpPr>
      <dsp:spPr>
        <a:xfrm>
          <a:off x="1271416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32</a:t>
          </a:r>
          <a:endParaRPr lang="zh-CN" altLang="en-US" sz="6500" kern="1200" dirty="0"/>
        </a:p>
      </dsp:txBody>
      <dsp:txXfrm>
        <a:off x="1271416" y="2533541"/>
        <a:ext cx="1341437" cy="1341437"/>
      </dsp:txXfrm>
    </dsp:sp>
    <dsp:sp modelId="{699DF73B-F1BB-E549-86A6-21F1C57149DE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D4343-DBB1-CB47-BA6A-52EFFCDD1A8B}">
      <dsp:nvSpPr>
        <dsp:cNvPr id="0" name=""/>
        <dsp:cNvSpPr/>
      </dsp:nvSpPr>
      <dsp:spPr>
        <a:xfrm>
          <a:off x="2081896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12</a:t>
          </a:r>
          <a:endParaRPr lang="zh-CN" altLang="en-US" sz="6500" kern="1200" dirty="0"/>
        </a:p>
      </dsp:txBody>
      <dsp:txXfrm>
        <a:off x="2081896" y="39140"/>
        <a:ext cx="1341437" cy="1341437"/>
      </dsp:txXfrm>
    </dsp:sp>
    <dsp:sp modelId="{F8D00EBF-ED46-2248-8885-18E2CE95B215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9C272-BEB8-A94F-ABE5-CE79B0258671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362712" rIns="362712" bIns="362712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100" kern="1200" dirty="0"/>
            <a:t>Culture</a:t>
          </a:r>
          <a:endParaRPr lang="zh-CN" altLang="en-US" sz="5100" kern="1200" dirty="0"/>
        </a:p>
      </dsp:txBody>
      <dsp:txXfrm rot="5400000">
        <a:off x="-1" y="1"/>
        <a:ext cx="4064000" cy="2032000"/>
      </dsp:txXfrm>
    </dsp:sp>
    <dsp:sp modelId="{2B369F1C-100E-9A4F-B371-2F6BC3F62C13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362712" rIns="362712" bIns="362712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100" kern="1200" dirty="0"/>
            <a:t>Action</a:t>
          </a:r>
          <a:endParaRPr lang="zh-CN" altLang="en-US" sz="5100" kern="1200" dirty="0"/>
        </a:p>
      </dsp:txBody>
      <dsp:txXfrm>
        <a:off x="4064000" y="0"/>
        <a:ext cx="4064000" cy="2032000"/>
      </dsp:txXfrm>
    </dsp:sp>
    <dsp:sp modelId="{3E1AC1D6-D4D8-0C49-9694-A1C23A47B8EA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362712" rIns="362712" bIns="362712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100" kern="1200" dirty="0"/>
            <a:t>Practice</a:t>
          </a:r>
          <a:endParaRPr lang="zh-CN" altLang="en-US" sz="5100" kern="1200" dirty="0"/>
        </a:p>
      </dsp:txBody>
      <dsp:txXfrm rot="10800000">
        <a:off x="0" y="3386666"/>
        <a:ext cx="4064000" cy="2032000"/>
      </dsp:txXfrm>
    </dsp:sp>
    <dsp:sp modelId="{BBB435A0-AAFB-2D4D-A6C8-A33CD581EA09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362712" rIns="362712" bIns="362712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100" kern="1200" dirty="0"/>
            <a:t>Feedback</a:t>
          </a:r>
          <a:endParaRPr lang="zh-CN" altLang="en-US" sz="5100" kern="1200" dirty="0"/>
        </a:p>
      </dsp:txBody>
      <dsp:txXfrm rot="-5400000">
        <a:off x="4063999" y="3386666"/>
        <a:ext cx="4064000" cy="2032000"/>
      </dsp:txXfrm>
    </dsp:sp>
    <dsp:sp modelId="{0A8DD4C1-6513-F945-A36E-A917793201BD}">
      <dsp:nvSpPr>
        <dsp:cNvPr id="0" name=""/>
        <dsp:cNvSpPr/>
      </dsp:nvSpPr>
      <dsp:spPr>
        <a:xfrm>
          <a:off x="3124716" y="1995539"/>
          <a:ext cx="1878567" cy="1427588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100" kern="1200" dirty="0"/>
            <a:t>Core</a:t>
          </a:r>
          <a:endParaRPr lang="zh-CN" altLang="en-US" sz="5100" kern="1200" dirty="0"/>
        </a:p>
      </dsp:txBody>
      <dsp:txXfrm>
        <a:off x="3194405" y="2065228"/>
        <a:ext cx="1739189" cy="1288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E121A-B68F-D247-94A9-C07BE4B9D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391C9F-241F-C34F-BB8C-B4996AE96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FE4250-E5EF-6B42-BB49-5F17F092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7B55-DF6B-F743-A19A-A884228082D8}" type="datetimeFigureOut">
              <a:rPr kumimoji="1" lang="zh-CN" altLang="en-US" smtClean="0"/>
              <a:t>2019/7/6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6DD7DD-31D0-AA42-B175-91C3938E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FB81A-0FB7-A144-ADD6-C4F1B914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669A-58DB-F943-92A6-73CE628263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60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D0963-8A81-1D4D-ABAD-4173B348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9A0721-83CD-A244-BDC9-E2A797919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83B100-3A69-5846-8B98-D8AF4274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7B55-DF6B-F743-A19A-A884228082D8}" type="datetimeFigureOut">
              <a:rPr kumimoji="1" lang="zh-CN" altLang="en-US" smtClean="0"/>
              <a:t>2019/7/6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528D2-5A34-0A47-8E2C-FF3A3D48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25862A-253F-234B-9584-AD32F0C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669A-58DB-F943-92A6-73CE628263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34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28637A-CB93-B745-A9F7-9B10B4843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AE46D0-A455-DC4D-8FA4-E5D1799DF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93449-189D-9044-B663-831BD632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7B55-DF6B-F743-A19A-A884228082D8}" type="datetimeFigureOut">
              <a:rPr kumimoji="1" lang="zh-CN" altLang="en-US" smtClean="0"/>
              <a:t>2019/7/6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06250C-424A-A546-BDB6-90FEEC18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E8C8A-8B92-FB4C-9516-38E8ED3F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669A-58DB-F943-92A6-73CE628263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584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C5DD6-0785-1046-AED4-166976D4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6B245A-5E51-814D-ADEB-89E7D7F7A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B3362-AD18-9040-BC3F-E4CCC008F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7B55-DF6B-F743-A19A-A884228082D8}" type="datetimeFigureOut">
              <a:rPr kumimoji="1" lang="zh-CN" altLang="en-US" smtClean="0"/>
              <a:t>2019/7/6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9AEE33-D696-2A41-859D-B8022A1C6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DA14F-7EB8-1048-B861-C14F8286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669A-58DB-F943-92A6-73CE628263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958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BCCD7-F7FB-EA4A-8078-D25381A5E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712FF5-F7EF-924E-AD4D-3E8A9C0E8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C3230-B8F3-0642-AA63-066221AE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7B55-DF6B-F743-A19A-A884228082D8}" type="datetimeFigureOut">
              <a:rPr kumimoji="1" lang="zh-CN" altLang="en-US" smtClean="0"/>
              <a:t>2019/7/6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18A96-47FB-CE4A-AB0F-4EF43070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D812C2-D137-5841-9D4B-87344C81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669A-58DB-F943-92A6-73CE628263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815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05AC3-FF48-5E44-881E-75190633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C5F7E-72FC-2A4A-8F56-DCEE048C5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63CA6C-72ED-1049-9E51-03229C503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CC43AA-8637-2746-9175-6015E0605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7B55-DF6B-F743-A19A-A884228082D8}" type="datetimeFigureOut">
              <a:rPr kumimoji="1" lang="zh-CN" altLang="en-US" smtClean="0"/>
              <a:t>2019/7/6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E70A63-2A8C-CF44-BD1D-751A7825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0C3694-8975-8140-BF71-33527BDE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669A-58DB-F943-92A6-73CE628263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03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AAEAD-29F8-7A48-838A-79A01954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F60DF4-8AAC-084A-84DE-B0CCE5898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322FA8-E9F7-6241-995C-71055E94F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520331-7628-6F48-90D9-5547189EF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521CA6-148F-5344-8D01-CFEA213F3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EE6A29-75AA-F24A-BDDE-B7EF4CDA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7B55-DF6B-F743-A19A-A884228082D8}" type="datetimeFigureOut">
              <a:rPr kumimoji="1" lang="zh-CN" altLang="en-US" smtClean="0"/>
              <a:t>2019/7/6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074996-4880-9B42-8E94-0EC0E272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D1611F-3BB6-B843-9116-CD81BDE5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669A-58DB-F943-92A6-73CE628263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215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24FA0-53FD-8540-848F-CF2D123E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5A05D2-316E-0749-8E13-E0C31D77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7B55-DF6B-F743-A19A-A884228082D8}" type="datetimeFigureOut">
              <a:rPr kumimoji="1" lang="zh-CN" altLang="en-US" smtClean="0"/>
              <a:t>2019/7/6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92C807-8B90-E840-854D-2A415A94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574788-7CC0-D144-B162-257B713A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669A-58DB-F943-92A6-73CE628263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068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E073DD-CD83-D341-8785-BFEE2280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7B55-DF6B-F743-A19A-A884228082D8}" type="datetimeFigureOut">
              <a:rPr kumimoji="1" lang="zh-CN" altLang="en-US" smtClean="0"/>
              <a:t>2019/7/6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1DB3A1-73F6-9E4E-9DEA-AF69EBA4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CA36AE-3C7B-F749-A71C-B62BA92A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669A-58DB-F943-92A6-73CE628263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020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35791-564C-5347-B77F-E43089072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6C42D-56E4-EA4E-9166-13C0F3C51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219C01-5CD0-DE4B-B681-458AB9930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8E9E5A-26E4-D34C-AA3C-A2D5816A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7B55-DF6B-F743-A19A-A884228082D8}" type="datetimeFigureOut">
              <a:rPr kumimoji="1" lang="zh-CN" altLang="en-US" smtClean="0"/>
              <a:t>2019/7/6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0D4F7F-8171-814C-BA0E-744B293C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E5156A-1A11-1E4F-8219-1785E88A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669A-58DB-F943-92A6-73CE628263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04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A1CF8-DAD3-4B40-B590-889CDD224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5864EC-8E46-8640-9182-A41524FEC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AAB796-7ABF-CA4C-A935-423F741B8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F08A76-33D6-A64C-A9A2-D73F0878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7B55-DF6B-F743-A19A-A884228082D8}" type="datetimeFigureOut">
              <a:rPr kumimoji="1" lang="zh-CN" altLang="en-US" smtClean="0"/>
              <a:t>2019/7/6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26A514-5F0C-DE41-BB61-991A9752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FCD167-6DDB-5142-AFD0-C24E0F4D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669A-58DB-F943-92A6-73CE628263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290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AD8ACE-AEC2-3447-8D04-69A75F45B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1F7610-61A5-2841-B46E-D7E839BDE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6DC4C2-B32F-874E-94B1-362F6AFCA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27B55-DF6B-F743-A19A-A884228082D8}" type="datetimeFigureOut">
              <a:rPr kumimoji="1" lang="zh-CN" altLang="en-US" smtClean="0"/>
              <a:t>2019/7/6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A4D163-6DFD-1049-8D4C-DAC486CE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B1373-E568-1B4F-83BA-88325080C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2669A-58DB-F943-92A6-73CE628263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571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DFD11-6415-3342-9A04-EEE2CD692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Templates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55B690-42B2-9F40-BEFE-B078F57CA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ppt templates for learning</a:t>
            </a:r>
          </a:p>
        </p:txBody>
      </p:sp>
    </p:spTree>
    <p:extLst>
      <p:ext uri="{BB962C8B-B14F-4D97-AF65-F5344CB8AC3E}">
        <p14:creationId xmlns:p14="http://schemas.microsoft.com/office/powerpoint/2010/main" val="22766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222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>
            <a:extLst>
              <a:ext uri="{FF2B5EF4-FFF2-40B4-BE49-F238E27FC236}">
                <a16:creationId xmlns:a16="http://schemas.microsoft.com/office/drawing/2014/main" id="{86DB09FF-F898-A646-B79A-13A80C86E63B}"/>
              </a:ext>
            </a:extLst>
          </p:cNvPr>
          <p:cNvSpPr/>
          <p:nvPr/>
        </p:nvSpPr>
        <p:spPr>
          <a:xfrm>
            <a:off x="6008914" y="970384"/>
            <a:ext cx="671804" cy="5971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000" b="1" dirty="0">
                <a:solidFill>
                  <a:srgbClr val="0070C0"/>
                </a:solidFill>
              </a:rPr>
              <a:t>1</a:t>
            </a:r>
            <a:endParaRPr kumimoji="1" lang="zh-CN" altLang="en-US" sz="3000" b="1" dirty="0">
              <a:solidFill>
                <a:srgbClr val="0070C0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7794F7E2-7C22-5942-8D30-A46E9F48D9DD}"/>
              </a:ext>
            </a:extLst>
          </p:cNvPr>
          <p:cNvSpPr/>
          <p:nvPr/>
        </p:nvSpPr>
        <p:spPr>
          <a:xfrm>
            <a:off x="6889102" y="970384"/>
            <a:ext cx="4027714" cy="5971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000" b="1" dirty="0">
                <a:solidFill>
                  <a:srgbClr val="0070C0"/>
                </a:solidFill>
              </a:rPr>
              <a:t>Item 1</a:t>
            </a:r>
            <a:endParaRPr kumimoji="1" lang="zh-CN" altLang="en-US" sz="3000" b="1" dirty="0">
              <a:solidFill>
                <a:srgbClr val="0070C0"/>
              </a:solidFill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CBE98B42-F34C-E046-BF19-2F07B619FF7F}"/>
              </a:ext>
            </a:extLst>
          </p:cNvPr>
          <p:cNvSpPr/>
          <p:nvPr/>
        </p:nvSpPr>
        <p:spPr>
          <a:xfrm>
            <a:off x="6008914" y="1775927"/>
            <a:ext cx="671804" cy="5971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000" b="1" dirty="0">
                <a:solidFill>
                  <a:srgbClr val="0070C0"/>
                </a:solidFill>
              </a:rPr>
              <a:t>2</a:t>
            </a:r>
            <a:endParaRPr kumimoji="1" lang="zh-CN" altLang="en-US" sz="3000" b="1" dirty="0">
              <a:solidFill>
                <a:srgbClr val="0070C0"/>
              </a:solidFill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008C0663-92A9-D446-B064-3238C07BB08D}"/>
              </a:ext>
            </a:extLst>
          </p:cNvPr>
          <p:cNvSpPr/>
          <p:nvPr/>
        </p:nvSpPr>
        <p:spPr>
          <a:xfrm>
            <a:off x="6889102" y="1775927"/>
            <a:ext cx="4027714" cy="5971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000" b="1" dirty="0">
                <a:solidFill>
                  <a:srgbClr val="0070C0"/>
                </a:solidFill>
              </a:rPr>
              <a:t>Item 1</a:t>
            </a:r>
            <a:endParaRPr kumimoji="1" lang="zh-CN" altLang="en-US" sz="3000" b="1" dirty="0">
              <a:solidFill>
                <a:srgbClr val="0070C0"/>
              </a:solidFill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E0E4B0A-F62B-6648-96A6-520AD14DDF4A}"/>
              </a:ext>
            </a:extLst>
          </p:cNvPr>
          <p:cNvSpPr/>
          <p:nvPr/>
        </p:nvSpPr>
        <p:spPr>
          <a:xfrm>
            <a:off x="6008914" y="2581470"/>
            <a:ext cx="671804" cy="5971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000" b="1" dirty="0">
                <a:solidFill>
                  <a:srgbClr val="0070C0"/>
                </a:solidFill>
              </a:rPr>
              <a:t>3</a:t>
            </a:r>
            <a:endParaRPr kumimoji="1" lang="zh-CN" altLang="en-US" sz="3000" b="1" dirty="0">
              <a:solidFill>
                <a:srgbClr val="0070C0"/>
              </a:solidFill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97A43DEA-A791-8D4C-8AE8-60F8B4A8FA38}"/>
              </a:ext>
            </a:extLst>
          </p:cNvPr>
          <p:cNvSpPr/>
          <p:nvPr/>
        </p:nvSpPr>
        <p:spPr>
          <a:xfrm>
            <a:off x="6889102" y="2581470"/>
            <a:ext cx="4027714" cy="5971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000" b="1" dirty="0">
                <a:solidFill>
                  <a:srgbClr val="0070C0"/>
                </a:solidFill>
              </a:rPr>
              <a:t>Item 1</a:t>
            </a:r>
            <a:endParaRPr kumimoji="1" lang="zh-CN" altLang="en-US" sz="3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5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8561D846-5452-7249-83F5-B2710DAAB7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068903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0186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21EBC23C-26FB-E043-95FD-D47BF5FC56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747951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371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16B66CE2-442A-D54C-810F-F1CB2FF6AC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831838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773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656197-5AA5-5A47-BAE9-F7C741F21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28" y="743467"/>
            <a:ext cx="11036295" cy="552670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F834219-7614-A947-85E3-3281591EA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1358900"/>
            <a:ext cx="80391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6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27</Words>
  <Application>Microsoft Macintosh PowerPoint</Application>
  <PresentationFormat>宽屏</PresentationFormat>
  <Paragraphs>21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Templates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</dc:title>
  <dc:creator>Microsoft Office User</dc:creator>
  <cp:lastModifiedBy>Microsoft Office User</cp:lastModifiedBy>
  <cp:revision>8</cp:revision>
  <dcterms:created xsi:type="dcterms:W3CDTF">2019-07-03T17:30:03Z</dcterms:created>
  <dcterms:modified xsi:type="dcterms:W3CDTF">2019-07-06T01:48:38Z</dcterms:modified>
</cp:coreProperties>
</file>