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2" r:id="rId3"/>
    <p:sldId id="283" r:id="rId4"/>
    <p:sldId id="284" r:id="rId5"/>
    <p:sldId id="258" r:id="rId6"/>
    <p:sldId id="259" r:id="rId7"/>
    <p:sldId id="260" r:id="rId8"/>
    <p:sldId id="280" r:id="rId9"/>
    <p:sldId id="257" r:id="rId10"/>
    <p:sldId id="261" r:id="rId11"/>
    <p:sldId id="263" r:id="rId12"/>
    <p:sldId id="262" r:id="rId13"/>
    <p:sldId id="264" r:id="rId14"/>
    <p:sldId id="281" r:id="rId15"/>
    <p:sldId id="268" r:id="rId16"/>
    <p:sldId id="265" r:id="rId17"/>
    <p:sldId id="269" r:id="rId18"/>
    <p:sldId id="270" r:id="rId19"/>
    <p:sldId id="271" r:id="rId20"/>
    <p:sldId id="266" r:id="rId21"/>
    <p:sldId id="267" r:id="rId22"/>
    <p:sldId id="272" r:id="rId23"/>
    <p:sldId id="273" r:id="rId24"/>
    <p:sldId id="276" r:id="rId25"/>
    <p:sldId id="274" r:id="rId26"/>
    <p:sldId id="275" r:id="rId27"/>
    <p:sldId id="278" r:id="rId28"/>
    <p:sldId id="279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3"/>
    <p:restoredTop sz="94638"/>
  </p:normalViewPr>
  <p:slideViewPr>
    <p:cSldViewPr snapToGrid="0">
      <p:cViewPr varScale="1">
        <p:scale>
          <a:sx n="128" d="100"/>
          <a:sy n="128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4D0FE-0F32-FD4C-BE7E-7EAD59BE6381}" type="datetimeFigureOut">
              <a:rPr kumimoji="1" lang="ko-Kore-KR" altLang="en-US" smtClean="0"/>
              <a:t>2024. 5. 3.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2C52E-57C2-B74B-A586-6E3132054B9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5824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2C52E-57C2-B74B-A586-6E3132054B90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302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89B6B-6E8E-0013-EA28-6789B3C5A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14F7B7-D77F-0350-23CA-ACB603C09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FAFD1-381E-C80D-98E3-1026965C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71BC-1EB0-9348-A8C0-CC05628E91A8}" type="datetimeFigureOut">
              <a:rPr kumimoji="1" lang="ko-Kore-KR" altLang="en-US" smtClean="0"/>
              <a:t>2024. 5. 1.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AF8D5-7CDA-B31A-BEA6-2025754D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B2A2-736B-BD5B-1150-3EE69EE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9255-9178-9440-91CB-DD78D0D086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083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43C23-786D-DD76-121B-D1498FAD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7A2A33-6C28-24FE-C283-9BBBD5B3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F5BC5-8FD6-4B9A-471B-D88D35EF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71BC-1EB0-9348-A8C0-CC05628E91A8}" type="datetimeFigureOut">
              <a:rPr kumimoji="1" lang="ko-Kore-KR" altLang="en-US" smtClean="0"/>
              <a:t>2024. 5. 1.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88492-5484-B613-7F66-D5405FB6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6EF1E-76C6-B685-6076-FDB9F3EC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9255-9178-9440-91CB-DD78D0D086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400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951164-3FD3-C70B-B1D5-490E1CCC1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A871C4-9757-1BAA-12A0-6A0AF9EA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02B8D-4086-ED77-98C3-9EBCA38A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71BC-1EB0-9348-A8C0-CC05628E91A8}" type="datetimeFigureOut">
              <a:rPr kumimoji="1" lang="ko-Kore-KR" altLang="en-US" smtClean="0"/>
              <a:t>2024. 5. 1.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4F28C-8265-EA2B-1497-61AAAC98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2E982-F087-E22C-40E3-321477C7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9255-9178-9440-91CB-DD78D0D086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329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45E8E-137C-FB96-1EEA-7466824C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630A9-3E99-EABE-E4A4-15A6388F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7862A-43E0-713B-75AB-A56A4E27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71BC-1EB0-9348-A8C0-CC05628E91A8}" type="datetimeFigureOut">
              <a:rPr kumimoji="1" lang="ko-Kore-KR" altLang="en-US" smtClean="0"/>
              <a:t>2024. 5. 1.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FD0CA-D2C6-2EFE-9EB4-1EF6BBC3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22D46-AC1C-C571-4EB8-B8E1DC04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9255-9178-9440-91CB-DD78D0D086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028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48CF7-F506-9EB9-3C51-471CE032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00944-2F5F-9A2B-E831-AA53A43BD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C8DD1-A8A8-73C0-EAA0-C080B20D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71BC-1EB0-9348-A8C0-CC05628E91A8}" type="datetimeFigureOut">
              <a:rPr kumimoji="1" lang="ko-Kore-KR" altLang="en-US" smtClean="0"/>
              <a:t>2024. 5. 1.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66AA5-D6BF-2495-6A00-D28DFC9F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211BA-333E-3A5B-486B-81988A44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9255-9178-9440-91CB-DD78D0D086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996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788A9-D4A5-9458-1933-DA0F3C83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FFF61-A253-B8F5-3904-901970481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3CF3AD-32BE-8C3A-FF1A-0B2DC897B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37189C-9E71-12DD-D5A7-EE9CC4E8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71BC-1EB0-9348-A8C0-CC05628E91A8}" type="datetimeFigureOut">
              <a:rPr kumimoji="1" lang="ko-Kore-KR" altLang="en-US" smtClean="0"/>
              <a:t>2024. 5. 1.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BAB5A-A4D9-D853-6B00-7F951027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F3E7AB-1606-F2B2-4DE2-7BE0EE37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9255-9178-9440-91CB-DD78D0D086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429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521CB-210D-EE91-85B7-4A6710F1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532EE-8BDE-C1CC-3CA5-8698B77EC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529BC-6CEA-5E96-3A07-05E5C20C4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E5D45C-AB78-0C84-4F1A-1A5279E9D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684DD1-3DE0-8365-A699-E1ABAE5A8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E41A90-4275-F3FA-4B27-41DCBC22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71BC-1EB0-9348-A8C0-CC05628E91A8}" type="datetimeFigureOut">
              <a:rPr kumimoji="1" lang="ko-Kore-KR" altLang="en-US" smtClean="0"/>
              <a:t>2024. 5. 1.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BCE9E-2A99-ED7E-CF6B-E3374642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E06C86-F656-0E87-D44F-349F26E9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9255-9178-9440-91CB-DD78D0D086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428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AFA39-9707-C40F-3A42-EF58D5D9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FB831B-915A-DA7F-3758-2A5EF56F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71BC-1EB0-9348-A8C0-CC05628E91A8}" type="datetimeFigureOut">
              <a:rPr kumimoji="1" lang="ko-Kore-KR" altLang="en-US" smtClean="0"/>
              <a:t>2024. 5. 1.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B1700C-9025-7E43-423B-52D69C08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B9D349-EC58-F2A5-6D8D-4F14B93C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9255-9178-9440-91CB-DD78D0D086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183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67F39-C855-6551-B113-97861792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71BC-1EB0-9348-A8C0-CC05628E91A8}" type="datetimeFigureOut">
              <a:rPr kumimoji="1" lang="ko-Kore-KR" altLang="en-US" smtClean="0"/>
              <a:t>2024. 5. 1.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BC6F89-D67E-90D3-6F86-F9B8CC31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768515-25EE-7512-0960-1747F83A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9255-9178-9440-91CB-DD78D0D086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940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0A673-0215-718E-027A-64BA7C80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2854E-21A0-2F37-816E-E827BF3B6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23DB3-E6FE-37E6-8E5F-694E51424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8C701-286D-828F-4E64-CFB2D6E3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71BC-1EB0-9348-A8C0-CC05628E91A8}" type="datetimeFigureOut">
              <a:rPr kumimoji="1" lang="ko-Kore-KR" altLang="en-US" smtClean="0"/>
              <a:t>2024. 5. 1.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618B1A-C3DE-1BE9-1629-3AFD9D95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EE800-9390-8646-53AE-7074A4A8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9255-9178-9440-91CB-DD78D0D086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596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84CE7-2403-452E-E825-EA61907E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AA9FD-AC45-125C-5355-6402BF54E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0D438-9E60-BC7E-23AC-5DDEA75F2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F2661-C176-A645-5A01-FD116595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71BC-1EB0-9348-A8C0-CC05628E91A8}" type="datetimeFigureOut">
              <a:rPr kumimoji="1" lang="ko-Kore-KR" altLang="en-US" smtClean="0"/>
              <a:t>2024. 5. 1.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A6BAB-B3C3-3FEA-C8D4-E278D63B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C843A-AD40-4938-515C-78120C4A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89255-9178-9440-91CB-DD78D0D086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525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1F66A9-ABA1-E12B-2AFD-FC7013F6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8EBBD-23A1-B496-F8C1-DD48A9CF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A5880-5EDF-A322-AE50-CBF4A3458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571BC-1EB0-9348-A8C0-CC05628E91A8}" type="datetimeFigureOut">
              <a:rPr kumimoji="1" lang="ko-Kore-KR" altLang="en-US" smtClean="0"/>
              <a:t>2024. 5. 1.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888A2-D0EF-0130-F3CD-6C18269E3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98A73-D3E4-8FCD-07BE-1565EA3D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189255-9178-9440-91CB-DD78D0D086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196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docs/pag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5291B-AB0E-BA2A-EB20-EF6754B6D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/>
              <a:t>Next.js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3223BD-3611-6FD1-AEA7-ACC1D421E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0079" y="6414813"/>
            <a:ext cx="2951921" cy="443187"/>
          </a:xfrm>
        </p:spPr>
        <p:txBody>
          <a:bodyPr>
            <a:noAutofit/>
          </a:bodyPr>
          <a:lstStyle/>
          <a:p>
            <a:r>
              <a:rPr kumimoji="1" lang="ko-KR" altLang="en-US" sz="2000" dirty="0"/>
              <a:t>산업공학과 </a:t>
            </a:r>
            <a:r>
              <a:rPr kumimoji="1" lang="en-US" altLang="ko-KR" sz="2000" dirty="0"/>
              <a:t>24’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정해찬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14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F119E-35C3-3FB8-2890-406C2963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Compare! - CSR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6DB07-1C01-EC21-088C-02B835B3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개발자 도구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네트워크</a:t>
            </a:r>
            <a:r>
              <a:rPr kumimoji="1" lang="en-US" altLang="ko-KR" dirty="0"/>
              <a:t>&gt;localhost&gt;</a:t>
            </a:r>
            <a:r>
              <a:rPr kumimoji="1" lang="ko-KR" altLang="en-US" dirty="0"/>
              <a:t>응답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CRA</a:t>
            </a:r>
            <a:r>
              <a:rPr kumimoji="1" lang="ko-KR" altLang="en-US" dirty="0"/>
              <a:t>에서는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ore-KR" dirty="0" err="1"/>
              <a:t>Bundle</a:t>
            </a:r>
            <a:r>
              <a:rPr kumimoji="1" lang="en-US" altLang="ko-KR" dirty="0" err="1"/>
              <a:t>.js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호출하는 빈 파일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 err="1"/>
              <a:t>Js</a:t>
            </a:r>
            <a:r>
              <a:rPr kumimoji="1" lang="ko-KR" altLang="en-US" dirty="0"/>
              <a:t>는 조금 늦게 따라옴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24C425-78CF-622F-99E3-915AC9305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815" y="2781300"/>
            <a:ext cx="645718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9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91FB4-1F07-2515-16A9-3843DEA4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Compare! - CSR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B998477-75F1-B49D-9470-0D61128FA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29" y="2506662"/>
            <a:ext cx="507118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566CD1-3130-C1F7-5158-9A4213D30684}"/>
              </a:ext>
            </a:extLst>
          </p:cNvPr>
          <p:cNvSpPr txBox="1"/>
          <p:nvPr/>
        </p:nvSpPr>
        <p:spPr>
          <a:xfrm>
            <a:off x="2358887" y="1914009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처음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382ms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00CB70-46B3-0009-174F-4847C90AA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976" y="2498935"/>
            <a:ext cx="5071189" cy="4359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3DB12-1EAD-62B8-E43E-4087048540F7}"/>
              </a:ext>
            </a:extLst>
          </p:cNvPr>
          <p:cNvSpPr txBox="1"/>
          <p:nvPr/>
        </p:nvSpPr>
        <p:spPr>
          <a:xfrm>
            <a:off x="7729768" y="1914009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새로고침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3.59</a:t>
            </a:r>
            <a:r>
              <a:rPr kumimoji="1" lang="en-US" altLang="ko-Kore-KR" dirty="0"/>
              <a:t>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885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5FF84-FF1D-FDA2-E05F-3AD26056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Compare! – SSR</a:t>
            </a:r>
            <a:r>
              <a:rPr kumimoji="1" lang="en-US" altLang="ko-KR" dirty="0"/>
              <a:t>(SSG)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8DDCC-1F5F-5184-A1DF-4C3E413F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Rendering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html </a:t>
            </a:r>
            <a:r>
              <a:rPr kumimoji="1" lang="ko-KR" altLang="en-US" dirty="0"/>
              <a:t>파일을 </a:t>
            </a:r>
            <a:r>
              <a:rPr kumimoji="1" lang="ko-KR" altLang="en-US" dirty="0" err="1"/>
              <a:t>전송받음</a:t>
            </a:r>
            <a:endParaRPr kumimoji="1" lang="en-US" altLang="ko-KR" dirty="0"/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60D59B-F486-D865-5193-12F2051BE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2651124"/>
            <a:ext cx="6667500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0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55967-3561-F917-BB12-A9DCE33D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Compare! – SSR(SSG)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1ECB44-6999-A847-DC2C-140BDD089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65" y="2427564"/>
            <a:ext cx="5245100" cy="4430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A9855-0D15-7CEA-2F9A-0A5592DEE5B6}"/>
              </a:ext>
            </a:extLst>
          </p:cNvPr>
          <p:cNvSpPr txBox="1"/>
          <p:nvPr/>
        </p:nvSpPr>
        <p:spPr>
          <a:xfrm>
            <a:off x="2308030" y="202087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처음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19.01ms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E28B9F-F35E-47AF-5D3B-3D2ABF1C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2603500"/>
            <a:ext cx="5994400" cy="425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EE03EB-4A4F-F9C5-F511-8FA465656346}"/>
              </a:ext>
            </a:extLst>
          </p:cNvPr>
          <p:cNvSpPr txBox="1"/>
          <p:nvPr/>
        </p:nvSpPr>
        <p:spPr>
          <a:xfrm>
            <a:off x="7892829" y="202087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새로고침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17~20ms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3391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22355-8C80-5469-3420-EBEEE164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Let’s use </a:t>
            </a:r>
            <a:r>
              <a:rPr kumimoji="1" lang="en-US" altLang="ko-Kore-KR" dirty="0" err="1"/>
              <a:t>Nextjs</a:t>
            </a:r>
            <a:r>
              <a:rPr kumimoji="1" lang="en-US" altLang="ko-Kore-KR" dirty="0"/>
              <a:t>!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3B090-E1F1-8644-D426-49FF7B23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ore-KR" dirty="0"/>
              <a:t>App Router VS Pages Router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Directory </a:t>
            </a:r>
            <a:r>
              <a:rPr kumimoji="1" lang="ko-KR" altLang="en-US" dirty="0"/>
              <a:t>구조에 따른 차이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App: </a:t>
            </a:r>
            <a:r>
              <a:rPr kumimoji="1" lang="ko-KR" altLang="en-US" dirty="0"/>
              <a:t>페이지별 레이아웃 가능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App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13.4v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안정화되었으나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아직 호환성 문제 존재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Pages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deprecated </a:t>
            </a:r>
            <a:r>
              <a:rPr kumimoji="1" lang="ko-KR" altLang="en-US" dirty="0"/>
              <a:t>될 일은 없으니 안심해도 좋다</a:t>
            </a:r>
            <a:r>
              <a:rPr kumimoji="1" lang="en-US" altLang="ko-KR" dirty="0"/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4125A-DB7D-AAE6-4539-DFE5594F2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177" y="1690688"/>
            <a:ext cx="3989457" cy="161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8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54760-0E8A-037F-75E3-A88175A5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Create-Next-App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7CE00-62CE-3DF3-6D17-D94A3FF6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Create-React-App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en-US" altLang="ko-KR" dirty="0"/>
              <a:t>Next boilerplate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만들어주는 스크립트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$</a:t>
            </a:r>
            <a:r>
              <a:rPr kumimoji="1" lang="en-US" altLang="ko-KR" dirty="0" err="1"/>
              <a:t>npm</a:t>
            </a:r>
            <a:r>
              <a:rPr kumimoji="1" lang="en-US" altLang="ko-KR" dirty="0"/>
              <a:t> install create-next-app</a:t>
            </a:r>
          </a:p>
          <a:p>
            <a:pPr marL="0" indent="0">
              <a:buNone/>
            </a:pPr>
            <a:r>
              <a:rPr kumimoji="1" lang="en-US" altLang="ko-KR" dirty="0"/>
              <a:t>$ </a:t>
            </a:r>
            <a:r>
              <a:rPr kumimoji="1" lang="en-US" altLang="ko-KR" dirty="0" err="1"/>
              <a:t>npx</a:t>
            </a:r>
            <a:r>
              <a:rPr kumimoji="1" lang="en-US" altLang="ko-KR" dirty="0"/>
              <a:t> create-next-app .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657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D291B-21D9-1FF9-B670-DECA9657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Scripts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03C9E-11AF-CDA4-32D8-812C6E7F5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$ </a:t>
            </a:r>
            <a:r>
              <a:rPr kumimoji="1" lang="en-US" altLang="ko-Kore-KR" dirty="0" err="1"/>
              <a:t>npm</a:t>
            </a:r>
            <a:r>
              <a:rPr kumimoji="1" lang="en-US" altLang="ko-Kore-KR" dirty="0"/>
              <a:t> run dev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Boilerplate</a:t>
            </a:r>
            <a:r>
              <a:rPr kumimoji="1" lang="ko-KR" altLang="en-US" dirty="0"/>
              <a:t>가 보인다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$ </a:t>
            </a:r>
            <a:r>
              <a:rPr kumimoji="1" lang="en-US" altLang="ko-Kore-KR" dirty="0" err="1"/>
              <a:t>npm</a:t>
            </a:r>
            <a:r>
              <a:rPr kumimoji="1" lang="en-US" altLang="ko-Kore-KR" dirty="0"/>
              <a:t> run build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등</a:t>
            </a:r>
            <a:r>
              <a:rPr kumimoji="1" lang="en-US" altLang="ko-Kore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DF55ED-050A-C4C5-63B1-901D985F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611967"/>
            <a:ext cx="7772400" cy="42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31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2DF34-E358-C26B-4197-4720A5DF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Structures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091E5-8E1C-0AA7-A793-EFE01115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dirty="0"/>
              <a:t>pages, public, styles </a:t>
            </a:r>
            <a:r>
              <a:rPr kumimoji="1" lang="ko-KR" altLang="en-US" sz="2000" dirty="0"/>
              <a:t>세 폴더가 보인다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pages: page</a:t>
            </a:r>
            <a:r>
              <a:rPr kumimoji="1" lang="ko-KR" altLang="en-US" sz="2000" dirty="0"/>
              <a:t>들을 포함하는 폴더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Pages</a:t>
            </a:r>
            <a:r>
              <a:rPr kumimoji="1" lang="ko-KR" altLang="en-US" sz="2000" dirty="0"/>
              <a:t> 폴더의 구조가 웹의 구조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public: icon</a:t>
            </a:r>
            <a:r>
              <a:rPr kumimoji="1" lang="ko-KR" altLang="en-US" sz="2000" dirty="0"/>
              <a:t> 등 파일들을 포함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styles: </a:t>
            </a:r>
            <a:r>
              <a:rPr kumimoji="1" lang="ko-KR" altLang="en-US" sz="2000" dirty="0"/>
              <a:t>적용시킬 </a:t>
            </a:r>
            <a:r>
              <a:rPr kumimoji="1" lang="en-US" altLang="ko-KR" sz="2000" dirty="0" err="1"/>
              <a:t>css</a:t>
            </a:r>
            <a:r>
              <a:rPr kumimoji="1" lang="en-US" altLang="ko-KR" sz="2000" dirty="0"/>
              <a:t> file</a:t>
            </a:r>
            <a:r>
              <a:rPr kumimoji="1" lang="ko-KR" altLang="en-US" sz="2000" dirty="0"/>
              <a:t>을 포함하는 폴더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Globals.css</a:t>
            </a:r>
            <a:r>
              <a:rPr kumimoji="1" lang="ko-KR" altLang="en-US" sz="2000" dirty="0"/>
              <a:t>는 모든 파일의 </a:t>
            </a:r>
            <a:r>
              <a:rPr kumimoji="1" lang="en-US" altLang="ko-KR" sz="2000" dirty="0" err="1"/>
              <a:t>css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지정한다</a:t>
            </a:r>
            <a:r>
              <a:rPr kumimoji="1"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93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88E34-3E0C-7ABA-C125-FD26F71B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TailwindCSS</a:t>
            </a:r>
            <a:endParaRPr kumimoji="1" lang="ko-Kore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F49C5A-1F13-2B21-51C8-0BADF5560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ore-KR" dirty="0"/>
              <a:t>Next</a:t>
            </a:r>
            <a:r>
              <a:rPr lang="ko-Kore-KR" altLang="en-US" dirty="0"/>
              <a:t>에서</a:t>
            </a:r>
            <a:r>
              <a:rPr lang="ko-KR" altLang="en-US" dirty="0"/>
              <a:t> 기본적으로 사용하는 </a:t>
            </a:r>
            <a:r>
              <a:rPr lang="en-US" altLang="ko-KR" dirty="0"/>
              <a:t>CSS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JSX</a:t>
            </a:r>
            <a:r>
              <a:rPr lang="ko-KR" altLang="en-US" dirty="0"/>
              <a:t>에 적용하여 간편</a:t>
            </a:r>
            <a:r>
              <a:rPr lang="en-US" altLang="ko-KR" dirty="0"/>
              <a:t>(?)</a:t>
            </a:r>
            <a:r>
              <a:rPr lang="ko-KR" altLang="en-US" dirty="0"/>
              <a:t>하게 </a:t>
            </a:r>
            <a:r>
              <a:rPr lang="en-US" altLang="ko-KR" dirty="0"/>
              <a:t>CSS</a:t>
            </a:r>
            <a:r>
              <a:rPr lang="ko-KR" altLang="en-US" dirty="0"/>
              <a:t> 적용할 수 있다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e.g.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410E26-DAA1-D286-C1E6-400A49A9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71184"/>
            <a:ext cx="10325342" cy="150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2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F3584-B044-C639-5688-EA2AD8D1C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C153F-2C1C-D893-0025-4B6F3133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TailwindCSS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03796CF-1330-3530-2845-386996C34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8402" y="1291019"/>
            <a:ext cx="6483598" cy="5566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A7DA15-294D-BB2D-2DC0-F52CD90E2779}"/>
              </a:ext>
            </a:extLst>
          </p:cNvPr>
          <p:cNvSpPr txBox="1"/>
          <p:nvPr/>
        </p:nvSpPr>
        <p:spPr>
          <a:xfrm>
            <a:off x="558800" y="1993900"/>
            <a:ext cx="5085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GPT</a:t>
            </a:r>
            <a:r>
              <a:rPr kumimoji="1" lang="ko-KR" altLang="en-US" sz="2800" dirty="0" err="1"/>
              <a:t>를</a:t>
            </a:r>
            <a:r>
              <a:rPr kumimoji="1" lang="ko-KR" altLang="en-US" sz="2800" dirty="0"/>
              <a:t> 애용하는 사람이 됩시다</a:t>
            </a:r>
            <a:r>
              <a:rPr kumimoji="1" lang="en-US" altLang="ko-KR" sz="2800" dirty="0"/>
              <a:t>.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649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7F820-7244-DE3C-9BBD-88E8F91E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Indexes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298B1-5E47-9B62-080C-236651FD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What is </a:t>
            </a:r>
            <a:r>
              <a:rPr kumimoji="1" lang="en-US" altLang="ko-Kore-KR" dirty="0" err="1"/>
              <a:t>Next.js</a:t>
            </a:r>
            <a:r>
              <a:rPr kumimoji="1" lang="en-US" altLang="ko-Kore-KR" dirty="0"/>
              <a:t>?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Rendering – CSR/SSR/SSG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Using </a:t>
            </a:r>
            <a:r>
              <a:rPr kumimoji="1" lang="en-US" altLang="ko-Kore-KR" dirty="0" err="1"/>
              <a:t>Next.js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Pre-rendering and Publishing</a:t>
            </a:r>
          </a:p>
        </p:txBody>
      </p:sp>
    </p:spTree>
    <p:extLst>
      <p:ext uri="{BB962C8B-B14F-4D97-AF65-F5344CB8AC3E}">
        <p14:creationId xmlns:p14="http://schemas.microsoft.com/office/powerpoint/2010/main" val="334954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51697-BCC5-B125-61B7-41A6F84F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Routing - 1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71E95-5DC8-BDF7-CFC3-9888C327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188" y="4952724"/>
            <a:ext cx="6134100" cy="185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400" dirty="0"/>
              <a:t>디렉토리의 파일 구조가 그대로 반영된다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8C8A8B-370D-6983-3E29-42CF8029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12614" cy="3130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AEDA9E-1525-CB25-9EA1-6FEF2AB0001D}"/>
              </a:ext>
            </a:extLst>
          </p:cNvPr>
          <p:cNvSpPr txBox="1"/>
          <p:nvPr/>
        </p:nvSpPr>
        <p:spPr>
          <a:xfrm>
            <a:off x="1816100" y="5118100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pages/</a:t>
            </a:r>
            <a:r>
              <a:rPr kumimoji="1" lang="en-US" altLang="ko-Kore-KR" dirty="0" err="1"/>
              <a:t>firstPage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0C5A94-4406-C4C1-4759-28E06E72F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1825625"/>
            <a:ext cx="4203700" cy="114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D4364-EE26-6BCD-EC2C-8C3FB455C1EA}"/>
              </a:ext>
            </a:extLst>
          </p:cNvPr>
          <p:cNvSpPr txBox="1"/>
          <p:nvPr/>
        </p:nvSpPr>
        <p:spPr>
          <a:xfrm>
            <a:off x="7317005" y="3244334"/>
            <a:ext cx="267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Localhost:3000/</a:t>
            </a:r>
            <a:r>
              <a:rPr kumimoji="1" lang="en-US" altLang="ko-Kore-KR" dirty="0" err="1"/>
              <a:t>firstPage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7409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70CB4-0BFD-7C94-6677-70427EC4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Routing - 2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2BBBD-9306-4E8F-BCA2-804D0F8E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Pages </a:t>
            </a:r>
            <a:r>
              <a:rPr kumimoji="1" lang="ko-Kore-KR" altLang="en-US" dirty="0"/>
              <a:t>폴더</a:t>
            </a:r>
            <a:r>
              <a:rPr kumimoji="1" lang="ko-KR" altLang="en-US" dirty="0"/>
              <a:t> 안에 폴더를 만들면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심층 구조를 만들 수 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3F05A6-FAB0-3FA2-3DE6-A94020A8B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387600"/>
            <a:ext cx="3942753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3055A3-8853-66D2-35E1-B003F23592F2}"/>
              </a:ext>
            </a:extLst>
          </p:cNvPr>
          <p:cNvSpPr txBox="1"/>
          <p:nvPr/>
        </p:nvSpPr>
        <p:spPr>
          <a:xfrm>
            <a:off x="1503937" y="5983843"/>
            <a:ext cx="30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pages/counters/counter1.tsx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EEFFFA-C33D-900D-6953-3C22983F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58" y="2564296"/>
            <a:ext cx="6309116" cy="2733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F757C-7D9A-CAD8-87EC-66A381AA42B0}"/>
              </a:ext>
            </a:extLst>
          </p:cNvPr>
          <p:cNvSpPr txBox="1"/>
          <p:nvPr/>
        </p:nvSpPr>
        <p:spPr>
          <a:xfrm>
            <a:off x="6822873" y="4831519"/>
            <a:ext cx="365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localhost:3000/counters/counter1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666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3DE94-42F4-2617-D8DC-62C159EB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API Routes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5D3FB8-E36D-1A26-771D-D6541EE2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7" y="3720306"/>
            <a:ext cx="7162800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BFA34A-F5A0-8926-20AA-910009AB42EA}"/>
              </a:ext>
            </a:extLst>
          </p:cNvPr>
          <p:cNvSpPr txBox="1"/>
          <p:nvPr/>
        </p:nvSpPr>
        <p:spPr>
          <a:xfrm>
            <a:off x="2682361" y="3244334"/>
            <a:ext cx="206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pages/</a:t>
            </a:r>
            <a:r>
              <a:rPr kumimoji="1" lang="en-US" altLang="ko-Kore-KR" dirty="0" err="1"/>
              <a:t>api</a:t>
            </a:r>
            <a:r>
              <a:rPr kumimoji="1" lang="en-US" altLang="ko-Kore-KR" dirty="0"/>
              <a:t>/</a:t>
            </a:r>
            <a:r>
              <a:rPr kumimoji="1" lang="en-US" altLang="ko-Kore-KR" dirty="0" err="1"/>
              <a:t>hello.tsx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7FBCE3-44CE-552C-E8F8-6394AA3FA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57" y="1027906"/>
            <a:ext cx="5209016" cy="203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2EFD7B-BC86-D3D1-58E9-8629D7C28919}"/>
              </a:ext>
            </a:extLst>
          </p:cNvPr>
          <p:cNvSpPr txBox="1"/>
          <p:nvPr/>
        </p:nvSpPr>
        <p:spPr>
          <a:xfrm>
            <a:off x="7445550" y="30784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localhost:3000/</a:t>
            </a:r>
            <a:r>
              <a:rPr kumimoji="1" lang="en-US" altLang="ko-Kore-KR" dirty="0" err="1"/>
              <a:t>api</a:t>
            </a:r>
            <a:r>
              <a:rPr kumimoji="1" lang="en-US" altLang="ko-Kore-KR" dirty="0"/>
              <a:t>/hello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C6882-DD2D-5148-49FA-FAC69CAA4B64}"/>
              </a:ext>
            </a:extLst>
          </p:cNvPr>
          <p:cNvSpPr txBox="1"/>
          <p:nvPr/>
        </p:nvSpPr>
        <p:spPr>
          <a:xfrm>
            <a:off x="7752521" y="4702916"/>
            <a:ext cx="4131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오늘은 </a:t>
            </a:r>
            <a:r>
              <a:rPr kumimoji="1" lang="en-US" altLang="ko-KR" sz="2000" dirty="0"/>
              <a:t>frontend</a:t>
            </a:r>
            <a:r>
              <a:rPr kumimoji="1" lang="ko-KR" altLang="en-US" sz="2000" dirty="0"/>
              <a:t>에 집중하겠습니다</a:t>
            </a:r>
            <a:r>
              <a:rPr kumimoji="1" lang="en-US" altLang="ko-KR" sz="2000" dirty="0"/>
              <a:t>!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1935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0E40-7DD5-C6FB-DDF2-C9741FFF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Dynamic URLs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A3216-16FB-031B-D42E-6DD65127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URL</a:t>
            </a:r>
            <a:r>
              <a:rPr kumimoji="1" lang="ko-KR" altLang="en-US" dirty="0"/>
              <a:t>에 입력한 값을 받아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페이지 생성에 사용할 수 있는 기능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(front, back</a:t>
            </a:r>
            <a:r>
              <a:rPr kumimoji="1" lang="ko-KR" altLang="en-US" dirty="0"/>
              <a:t>에 모두 사용 가능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FB8F7C-9E23-2CB1-F9C9-8C58FE9F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254" y="3119678"/>
            <a:ext cx="5316746" cy="515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0C16B5-A6E2-19EE-08E6-979E93C0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584" y="3761536"/>
            <a:ext cx="3873008" cy="4795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35B54A-A519-149C-DD77-36730562B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584" y="4388444"/>
            <a:ext cx="4154562" cy="540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9DFC02-7FBD-576F-7A26-FDC99705ACF9}"/>
              </a:ext>
            </a:extLst>
          </p:cNvPr>
          <p:cNvSpPr txBox="1"/>
          <p:nvPr/>
        </p:nvSpPr>
        <p:spPr>
          <a:xfrm>
            <a:off x="7558293" y="5064339"/>
            <a:ext cx="395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pages/counters/[</a:t>
            </a:r>
            <a:r>
              <a:rPr kumimoji="1" lang="en-US" altLang="ko-Kore-KR" dirty="0" err="1"/>
              <a:t>counterName</a:t>
            </a:r>
            <a:r>
              <a:rPr kumimoji="1" lang="en-US" altLang="ko-Kore-KR" dirty="0"/>
              <a:t>].</a:t>
            </a:r>
            <a:r>
              <a:rPr kumimoji="1" lang="en-US" altLang="ko-Kore-KR" dirty="0" err="1"/>
              <a:t>tsx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FD56E2-F330-DE16-BC8B-769544739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7" y="2878207"/>
            <a:ext cx="6148319" cy="36767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D69EF7-0797-3137-DCB3-25E1652A6B8B}"/>
              </a:ext>
            </a:extLst>
          </p:cNvPr>
          <p:cNvSpPr txBox="1"/>
          <p:nvPr/>
        </p:nvSpPr>
        <p:spPr>
          <a:xfrm>
            <a:off x="1249221" y="4695007"/>
            <a:ext cx="395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localhost:3000/counters/SCSC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12200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EE4A3-F8A3-F2C8-7266-788BAE7C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Styles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2765C-06AA-CEA6-8FAA-3E426D8CB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633143-A01D-965F-0E34-7ECD7726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63" y="1690688"/>
            <a:ext cx="6878199" cy="13255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F5E2D0-7571-CD40-1BF0-A1EBB78E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138" y="3080596"/>
            <a:ext cx="7075277" cy="265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48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C3D35-6019-A697-3F82-EA26399B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Built-in </a:t>
            </a:r>
            <a:r>
              <a:rPr kumimoji="1" lang="en-US" altLang="ko-Kore-KR" dirty="0" err="1"/>
              <a:t>Next.js</a:t>
            </a:r>
            <a:r>
              <a:rPr kumimoji="1" lang="en-US" altLang="ko-Kore-KR" dirty="0"/>
              <a:t> Components – next/image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29059-D94F-CE29-89A1-DC690D69A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public/</a:t>
            </a:r>
            <a:r>
              <a:rPr kumimoji="1" lang="en-US" altLang="ko-Kore-KR" dirty="0" err="1"/>
              <a:t>nextjs.png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C010ED-6783-9D6D-7A0A-7DC2A035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017" y="1825625"/>
            <a:ext cx="3762783" cy="3094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774635-2F01-63F4-C2DB-604EFF7AF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017" y="2270055"/>
            <a:ext cx="2697390" cy="183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9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51438-DC4D-4A4F-303F-6650BD99D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046B2-41C2-2D67-F8F6-19A549D1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Built-in </a:t>
            </a:r>
            <a:r>
              <a:rPr kumimoji="1" lang="en-US" altLang="ko-Kore-KR" dirty="0" err="1"/>
              <a:t>Next.js</a:t>
            </a:r>
            <a:r>
              <a:rPr kumimoji="1" lang="en-US" altLang="ko-Kore-KR" dirty="0"/>
              <a:t> Components – next/head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9DD71-6780-525B-69FA-6D7ABBB0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각 페이지마다 헤드를 갖게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ko-KR" altLang="en-US" dirty="0"/>
              <a:t>안에서 </a:t>
            </a:r>
            <a:r>
              <a:rPr kumimoji="1" lang="en-US" altLang="ko-KR" dirty="0"/>
              <a:t>title, meta </a:t>
            </a:r>
            <a:r>
              <a:rPr kumimoji="1" lang="ko-KR" altLang="en-US" dirty="0"/>
              <a:t>태그 사용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SEO(Search Engine Optimization) </a:t>
            </a:r>
            <a:r>
              <a:rPr kumimoji="1" lang="ko-KR" altLang="en-US" dirty="0"/>
              <a:t>향상 가능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BB3637-E7F4-9A7B-21E3-13C1CD62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86" y="1825625"/>
            <a:ext cx="4929914" cy="4841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C56BD1-4C96-2B37-B2BD-3E6E76B29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545" y="2458829"/>
            <a:ext cx="5912255" cy="119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2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868E4-E1CF-A378-E246-CDE973458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E289E-FD0C-F7FA-9483-E3FA5502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Built-in </a:t>
            </a:r>
            <a:r>
              <a:rPr kumimoji="1" lang="en-US" altLang="ko-Kore-KR" dirty="0" err="1"/>
              <a:t>Next.js</a:t>
            </a:r>
            <a:r>
              <a:rPr kumimoji="1" lang="en-US" altLang="ko-Kore-KR" dirty="0"/>
              <a:t> Components – next/</a:t>
            </a:r>
            <a:r>
              <a:rPr kumimoji="1" lang="en-US" altLang="ko-KR" dirty="0"/>
              <a:t>link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A2D58-8592-A457-6F28-BC0A3785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간편하게 내부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간 연결 구현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ko-KR" altLang="en-US" dirty="0"/>
              <a:t>스타일링 하면 버튼처럼 활용 가능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F9D713-B292-B151-2289-D8D7DF14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922" y="1958285"/>
            <a:ext cx="4195858" cy="4768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2D5938-A5F6-2BBB-9CD9-22F1595C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291" y="2775226"/>
            <a:ext cx="4846509" cy="11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9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92A40-BB01-E48B-305B-155422D8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Using SSR, SSG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F2BA44-D93F-E812-6D14-D71F26A45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" y="2441126"/>
            <a:ext cx="5969000" cy="3060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22E4E8-F147-C606-BE62-A86E915AC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64" y="1567731"/>
            <a:ext cx="5596835" cy="5077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A97620-3637-5678-05E4-0E81E212B1CD}"/>
              </a:ext>
            </a:extLst>
          </p:cNvPr>
          <p:cNvSpPr txBox="1"/>
          <p:nvPr/>
        </p:nvSpPr>
        <p:spPr>
          <a:xfrm>
            <a:off x="2385722" y="5611678"/>
            <a:ext cx="3096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GetServerSideProps</a:t>
            </a:r>
            <a:r>
              <a:rPr kumimoji="1" lang="en-US" altLang="ko-Kore-KR" dirty="0"/>
              <a:t>, </a:t>
            </a:r>
          </a:p>
          <a:p>
            <a:r>
              <a:rPr kumimoji="1" lang="en-US" altLang="ko-Kore-KR" dirty="0" err="1"/>
              <a:t>GetServerSidePropsContext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 err="1"/>
              <a:t>InferGetServerSidePropsType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851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254B5-430B-15B0-BC9A-7FF001EF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Using SSR, SSG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ECC422-51D1-6D32-D5CB-64925730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07" y="1581150"/>
            <a:ext cx="5761714" cy="4801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90FA1A-55F2-6897-0860-D6F01AAFE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216" y="2166730"/>
            <a:ext cx="6356207" cy="3239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5BC2EE-44B2-E076-15F4-7980D952349A}"/>
              </a:ext>
            </a:extLst>
          </p:cNvPr>
          <p:cNvSpPr txBox="1"/>
          <p:nvPr/>
        </p:nvSpPr>
        <p:spPr>
          <a:xfrm>
            <a:off x="7136627" y="5459248"/>
            <a:ext cx="2605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GetStaticProps</a:t>
            </a:r>
            <a:r>
              <a:rPr kumimoji="1" lang="en-US" altLang="ko-Kore-KR" dirty="0"/>
              <a:t>, </a:t>
            </a:r>
          </a:p>
          <a:p>
            <a:r>
              <a:rPr kumimoji="1" lang="en-US" altLang="ko-Kore-KR" dirty="0" err="1"/>
              <a:t>GetStaticPropsContext</a:t>
            </a:r>
            <a:r>
              <a:rPr kumimoji="1" lang="en-US" altLang="ko-Kore-KR" dirty="0"/>
              <a:t>,</a:t>
            </a:r>
          </a:p>
          <a:p>
            <a:r>
              <a:rPr kumimoji="1" lang="en-US" altLang="ko-Kore-KR" dirty="0" err="1"/>
              <a:t>InferGetStaticPropsType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0316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E3A25-AB03-FAFF-A175-A11152A2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Next.js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50A83-F956-26D8-C8E5-B32050F4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 err="1"/>
              <a:t>Vercel</a:t>
            </a:r>
            <a:r>
              <a:rPr kumimoji="1" lang="ko-KR" altLang="en-US" dirty="0"/>
              <a:t>에서 개발한 오픈 소스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full-stack</a:t>
            </a:r>
            <a:r>
              <a:rPr kumimoji="1" lang="ko-KR" altLang="en-US" dirty="0"/>
              <a:t> </a:t>
            </a:r>
            <a:r>
              <a:rPr kumimoji="1" lang="en-US" altLang="ko-KR" dirty="0"/>
              <a:t>react </a:t>
            </a:r>
            <a:r>
              <a:rPr kumimoji="1" lang="ko-KR" altLang="en-US" dirty="0"/>
              <a:t>프레임워크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B64C26-97CF-4DF0-EF77-11D1CAC88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991" y="2575181"/>
            <a:ext cx="2445027" cy="8538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74D6C4-7EDC-F9A4-B3CA-08CE4FE1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57" y="2899727"/>
            <a:ext cx="6215270" cy="366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36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F8FC8-1FC8-571E-AFF5-6E4C236A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ISR(Incremental Static Rendering)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2C3D5-93F1-1027-9531-6F6F02FB7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정적</a:t>
            </a:r>
            <a:r>
              <a:rPr kumimoji="1" lang="ko-KR" altLang="en-US" dirty="0"/>
              <a:t> 생성으로 만든 사이트를 업데이트 할 수 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93868-81AE-8A4D-D41E-225379AB0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364" y="4141132"/>
            <a:ext cx="3413149" cy="23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46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F7128-A227-77FC-8A9E-87040EB4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Credits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5F854-7D15-0D5A-CEEB-AE5CC5037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ko-Kore-KR" dirty="0">
                <a:hlinkClick r:id="rId3"/>
              </a:rPr>
              <a:t>https://nextjs.org/docs/pages</a:t>
            </a:r>
            <a:endParaRPr kumimoji="1" lang="en" altLang="ko-Kore-KR" dirty="0"/>
          </a:p>
          <a:p>
            <a:pPr marL="0" indent="0">
              <a:buNone/>
            </a:pPr>
            <a:endParaRPr kumimoji="1" lang="en" altLang="ko-Kore-KR" dirty="0"/>
          </a:p>
          <a:p>
            <a:pPr marL="0" indent="0">
              <a:buNone/>
            </a:pPr>
            <a:r>
              <a:rPr kumimoji="1" lang="en" altLang="ko-Kore-KR" dirty="0"/>
              <a:t>Martin Krause - The Complete Developer (2024)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4869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E5D6A-93D1-F01F-C0FB-D1E55EB8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Next.js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F7621-F7C6-9811-385C-D9D7767D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자유로운</a:t>
            </a:r>
            <a:r>
              <a:rPr kumimoji="1" lang="ko-KR" altLang="en-US" dirty="0"/>
              <a:t> 렌더링 옵션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간편한 라우팅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서버리스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 사용 가능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Data</a:t>
            </a:r>
            <a:r>
              <a:rPr kumimoji="1" lang="ko-KR" altLang="en-US" dirty="0"/>
              <a:t> </a:t>
            </a:r>
            <a:r>
              <a:rPr kumimoji="1" lang="en-US" altLang="ko-KR" dirty="0"/>
              <a:t>Fetching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9038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B9544-6ED5-08F4-024D-976694B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  <a:cs typeface="David" panose="020E0502060401010101" pitchFamily="34" charset="-79"/>
              </a:rPr>
              <a:t>Rendering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316A7-00D7-6E36-679A-A4E26856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CSR vs SSR vs SSG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4720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202C1-6CA6-1C05-ECB3-45C6ABEA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CSR (Client-Side Rendering)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34F5C-6105-3C54-F1F1-1A00BE67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ko-KR" altLang="en-US" dirty="0"/>
              <a:t>서버에서 자바스크립트를 전송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브라우저에서 자바스크립트를 이용해 페이지를 생성</a:t>
            </a:r>
            <a:r>
              <a:rPr kumimoji="1" lang="en-US" altLang="ko-KR" dirty="0"/>
              <a:t>.</a:t>
            </a:r>
          </a:p>
          <a:p>
            <a:pPr marL="514350" indent="-514350">
              <a:buAutoNum type="arabicPeriod"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상호작용시 달라지는 부분만 다시 렌더링</a:t>
            </a:r>
            <a:r>
              <a:rPr kumimoji="1" lang="en-US" altLang="ko-KR" dirty="0"/>
              <a:t>(Virtual DOM)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상호작용이 빠름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React, Vue, Angular </a:t>
            </a:r>
            <a:r>
              <a:rPr kumimoji="1" lang="ko-KR" altLang="en-US" dirty="0"/>
              <a:t>등</a:t>
            </a:r>
            <a:endParaRPr kumimoji="1" lang="en-US" altLang="ko-KR" dirty="0"/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091FF9-A5CA-030A-6C1E-3A94EF55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785" y="4370286"/>
            <a:ext cx="6360215" cy="248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9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827D2-F49A-C372-9392-8A1910E9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SSR (Server-Side Rendering)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142DF-7D30-8A76-BBD2-0E34E364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ore-KR" altLang="en-US" dirty="0"/>
              <a:t>유저가</a:t>
            </a:r>
            <a:r>
              <a:rPr kumimoji="1" lang="ko-KR" altLang="en-US" dirty="0"/>
              <a:t> 요청을 보내면 서버에서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을 만들어 전송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 err="1"/>
              <a:t>Next.js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Nuxt.js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ko-KR" altLang="en-US" dirty="0"/>
              <a:t>처음 로딩 속도가 빠르고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검색엔진 최적화</a:t>
            </a:r>
            <a:r>
              <a:rPr kumimoji="1" lang="en-US" altLang="ko-KR" dirty="0"/>
              <a:t>(SEO)</a:t>
            </a:r>
            <a:r>
              <a:rPr kumimoji="1" lang="ko-KR" altLang="en-US" dirty="0"/>
              <a:t>에 도움이 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232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EB959-193E-D549-A8D2-233A7A83C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9138F-07C7-B339-C28C-4B8B6F12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SSG (Static-Site Generation)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03D53-1F81-B59A-ECD9-B79DB91A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이미 만들어 놓은 정적 사이트를 유저에게 제공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ko-KR" altLang="en-US" dirty="0"/>
              <a:t>자주 변경되지 않는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회사 홈페이지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블로그 등에 사용됨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3786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AB536-DD24-8113-B9C0-73CCA2F3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  <a:cs typeface="David" panose="020E0502060401010101" pitchFamily="34" charset="-79"/>
              </a:rPr>
              <a:t>Rendering</a:t>
            </a:r>
            <a:endParaRPr kumimoji="1" lang="ko-Kore-KR" altLang="en-US" dirty="0">
              <a:latin typeface="Malgun Gothic" panose="020B0503020000020004" pitchFamily="34" charset="-127"/>
              <a:ea typeface="Malgun Gothic" panose="020B0503020000020004" pitchFamily="34" charset="-127"/>
              <a:cs typeface="David" panose="020E0502060401010101" pitchFamily="34" charset="-79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00A76EB-FD4A-7792-0295-49B31D905754}"/>
              </a:ext>
            </a:extLst>
          </p:cNvPr>
          <p:cNvSpPr/>
          <p:nvPr/>
        </p:nvSpPr>
        <p:spPr>
          <a:xfrm>
            <a:off x="961901" y="1947553"/>
            <a:ext cx="2980707" cy="409698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E331222A-4922-516F-AE98-4C32F154F75A}"/>
              </a:ext>
            </a:extLst>
          </p:cNvPr>
          <p:cNvSpPr/>
          <p:nvPr/>
        </p:nvSpPr>
        <p:spPr>
          <a:xfrm>
            <a:off x="4605646" y="1947552"/>
            <a:ext cx="2980707" cy="409698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3C5E3E0-2CE4-5D42-576F-C596B2F1F3EC}"/>
              </a:ext>
            </a:extLst>
          </p:cNvPr>
          <p:cNvSpPr/>
          <p:nvPr/>
        </p:nvSpPr>
        <p:spPr>
          <a:xfrm>
            <a:off x="8249391" y="1947551"/>
            <a:ext cx="2980707" cy="409698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A352B-2B46-84DB-FCBC-A4E75B8301E4}"/>
              </a:ext>
            </a:extLst>
          </p:cNvPr>
          <p:cNvSpPr txBox="1"/>
          <p:nvPr/>
        </p:nvSpPr>
        <p:spPr>
          <a:xfrm>
            <a:off x="1300347" y="2101933"/>
            <a:ext cx="2303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/>
              <a:t>CSR</a:t>
            </a:r>
            <a:endParaRPr kumimoji="1" lang="ko-Kore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D4875-B0DB-AA8F-163E-7875766D090A}"/>
              </a:ext>
            </a:extLst>
          </p:cNvPr>
          <p:cNvSpPr txBox="1"/>
          <p:nvPr/>
        </p:nvSpPr>
        <p:spPr>
          <a:xfrm>
            <a:off x="1056903" y="2968831"/>
            <a:ext cx="342009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High interactivity</a:t>
            </a:r>
          </a:p>
          <a:p>
            <a:endParaRPr kumimoji="1" lang="en-US" altLang="ko-Kore-KR" sz="2700" dirty="0"/>
          </a:p>
          <a:p>
            <a:r>
              <a:rPr kumimoji="1" lang="en-US" altLang="ko-Kore-KR" sz="2700" dirty="0"/>
              <a:t>High Performance</a:t>
            </a:r>
            <a:endParaRPr kumimoji="1" lang="ko-Kore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0EFEF-A814-F5CC-52E0-909CA8E0BD00}"/>
              </a:ext>
            </a:extLst>
          </p:cNvPr>
          <p:cNvSpPr txBox="1"/>
          <p:nvPr/>
        </p:nvSpPr>
        <p:spPr>
          <a:xfrm>
            <a:off x="4944092" y="2101933"/>
            <a:ext cx="2303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/>
              <a:t>SSR</a:t>
            </a:r>
            <a:endParaRPr kumimoji="1" lang="ko-Kore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61A01-2715-251D-1B98-669E10EEB8B8}"/>
              </a:ext>
            </a:extLst>
          </p:cNvPr>
          <p:cNvSpPr txBox="1"/>
          <p:nvPr/>
        </p:nvSpPr>
        <p:spPr>
          <a:xfrm>
            <a:off x="8587837" y="2101933"/>
            <a:ext cx="2303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/>
              <a:t>SSG</a:t>
            </a:r>
            <a:endParaRPr kumimoji="1" lang="ko-Kore-KR" alt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A638E-5D1A-FF2B-0153-E140B0BEA7B6}"/>
              </a:ext>
            </a:extLst>
          </p:cNvPr>
          <p:cNvSpPr txBox="1"/>
          <p:nvPr/>
        </p:nvSpPr>
        <p:spPr>
          <a:xfrm>
            <a:off x="4717816" y="2968831"/>
            <a:ext cx="286853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Fast at first time</a:t>
            </a:r>
          </a:p>
          <a:p>
            <a:endParaRPr kumimoji="1" lang="en-US" altLang="ko-Kore-KR" sz="2700" dirty="0"/>
          </a:p>
          <a:p>
            <a:r>
              <a:rPr kumimoji="1" lang="en-US" altLang="ko-Kore-KR" sz="2700" dirty="0"/>
              <a:t>SEO</a:t>
            </a:r>
            <a:endParaRPr kumimoji="1" lang="ko-Kore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85A398-3308-E978-AC93-C5F7C758F356}"/>
              </a:ext>
            </a:extLst>
          </p:cNvPr>
          <p:cNvSpPr txBox="1"/>
          <p:nvPr/>
        </p:nvSpPr>
        <p:spPr>
          <a:xfrm>
            <a:off x="8361561" y="2968831"/>
            <a:ext cx="286853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Fast</a:t>
            </a:r>
          </a:p>
          <a:p>
            <a:endParaRPr kumimoji="1" lang="en-US" altLang="ko-Kore-KR" sz="2700" dirty="0"/>
          </a:p>
          <a:p>
            <a:r>
              <a:rPr kumimoji="1" lang="en-US" altLang="ko-Kore-KR" sz="2700" dirty="0"/>
              <a:t>Static</a:t>
            </a:r>
            <a:endParaRPr kumimoji="1" lang="ko-Kore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29335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602</Words>
  <Application>Microsoft Macintosh PowerPoint</Application>
  <PresentationFormat>와이드스크린</PresentationFormat>
  <Paragraphs>154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Malgun Gothic</vt:lpstr>
      <vt:lpstr>Aptos</vt:lpstr>
      <vt:lpstr>Aptos Display</vt:lpstr>
      <vt:lpstr>Arial</vt:lpstr>
      <vt:lpstr>Office 테마</vt:lpstr>
      <vt:lpstr>Next.js</vt:lpstr>
      <vt:lpstr>Indexes</vt:lpstr>
      <vt:lpstr>Next.js</vt:lpstr>
      <vt:lpstr>Next.js</vt:lpstr>
      <vt:lpstr>Rendering</vt:lpstr>
      <vt:lpstr>CSR (Client-Side Rendering)</vt:lpstr>
      <vt:lpstr>SSR (Server-Side Rendering)</vt:lpstr>
      <vt:lpstr>SSG (Static-Site Generation)</vt:lpstr>
      <vt:lpstr>Rendering</vt:lpstr>
      <vt:lpstr>Compare! - CSR</vt:lpstr>
      <vt:lpstr>Compare! - CSR</vt:lpstr>
      <vt:lpstr>Compare! – SSR(SSG)</vt:lpstr>
      <vt:lpstr>Compare! – SSR(SSG)</vt:lpstr>
      <vt:lpstr>Let’s use Nextjs!</vt:lpstr>
      <vt:lpstr>Create-Next-App</vt:lpstr>
      <vt:lpstr>Scripts</vt:lpstr>
      <vt:lpstr>Structures</vt:lpstr>
      <vt:lpstr>TailwindCSS</vt:lpstr>
      <vt:lpstr>TailwindCSS</vt:lpstr>
      <vt:lpstr>Routing - 1</vt:lpstr>
      <vt:lpstr>Routing - 2</vt:lpstr>
      <vt:lpstr>API Routes</vt:lpstr>
      <vt:lpstr>Dynamic URLs</vt:lpstr>
      <vt:lpstr>Styles</vt:lpstr>
      <vt:lpstr>Built-in Next.js Components – next/image</vt:lpstr>
      <vt:lpstr>Built-in Next.js Components – next/head</vt:lpstr>
      <vt:lpstr>Built-in Next.js Components – next/link</vt:lpstr>
      <vt:lpstr>Using SSR, SSG</vt:lpstr>
      <vt:lpstr>Using SSR, SSG</vt:lpstr>
      <vt:lpstr>ISR(Incremental Static Rendering)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정해찬</dc:creator>
  <cp:lastModifiedBy>정해찬</cp:lastModifiedBy>
  <cp:revision>12</cp:revision>
  <dcterms:created xsi:type="dcterms:W3CDTF">2024-05-01T01:32:27Z</dcterms:created>
  <dcterms:modified xsi:type="dcterms:W3CDTF">2024-05-03T05:50:06Z</dcterms:modified>
</cp:coreProperties>
</file>