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"/>
  </p:notesMasterIdLst>
  <p:sldIdLst>
    <p:sldId id="287" r:id="rId2"/>
  </p:sldIdLst>
  <p:sldSz cx="9144000" cy="5143500" type="screen16x9"/>
  <p:notesSz cx="6858000" cy="9144000"/>
  <p:embeddedFontLst>
    <p:embeddedFont>
      <p:font typeface="Bebas Neue" panose="020B0604020202020204" charset="0"/>
      <p:regular r:id="rId4"/>
    </p:embeddedFont>
    <p:embeddedFont>
      <p:font typeface="IBM Plex Sans Condensed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ychuck, Andrew [USA]" initials="BA[" lastIdx="1" clrIdx="0">
    <p:extLst>
      <p:ext uri="{19B8F6BF-5375-455C-9EA6-DF929625EA0E}">
        <p15:presenceInfo xmlns:p15="http://schemas.microsoft.com/office/powerpoint/2012/main" userId="S::603723@bah.com::49258b68-4dfc-470a-b7a7-9328c2d597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324052-9DC2-47AB-B169-21AE27A76450}">
  <a:tblStyle styleId="{7D324052-9DC2-47AB-B169-21AE27A76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64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Display yahoo finance </a:t>
            </a:r>
            <a:r>
              <a:rPr lang="en-US" dirty="0" err="1"/>
              <a:t>api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D00723-EB77-4F98-8747-B656123B7747}"/>
              </a:ext>
            </a:extLst>
          </p:cNvPr>
          <p:cNvCxnSpPr>
            <a:cxnSpLocks/>
          </p:cNvCxnSpPr>
          <p:nvPr/>
        </p:nvCxnSpPr>
        <p:spPr>
          <a:xfrm>
            <a:off x="1483019" y="1682803"/>
            <a:ext cx="4917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Graphic 7">
            <a:extLst>
              <a:ext uri="{FF2B5EF4-FFF2-40B4-BE49-F238E27FC236}">
                <a16:creationId xmlns:a16="http://schemas.microsoft.com/office/drawing/2014/main" id="{CAA17421-2F66-4E9A-8590-6C3A9747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164" y="120049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356EE4-4D7E-4D1E-BD80-13AA6E7DE379}"/>
              </a:ext>
            </a:extLst>
          </p:cNvPr>
          <p:cNvCxnSpPr>
            <a:cxnSpLocks/>
          </p:cNvCxnSpPr>
          <p:nvPr/>
        </p:nvCxnSpPr>
        <p:spPr>
          <a:xfrm>
            <a:off x="6683829" y="1750679"/>
            <a:ext cx="4917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63F169-D28A-4422-B0A4-E802C303A2A4}"/>
              </a:ext>
            </a:extLst>
          </p:cNvPr>
          <p:cNvCxnSpPr>
            <a:cxnSpLocks/>
          </p:cNvCxnSpPr>
          <p:nvPr/>
        </p:nvCxnSpPr>
        <p:spPr>
          <a:xfrm>
            <a:off x="4776908" y="1682803"/>
            <a:ext cx="4917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5BECA3-AB2D-4197-B7A4-6420BE01544E}"/>
              </a:ext>
            </a:extLst>
          </p:cNvPr>
          <p:cNvCxnSpPr>
            <a:cxnSpLocks/>
          </p:cNvCxnSpPr>
          <p:nvPr/>
        </p:nvCxnSpPr>
        <p:spPr>
          <a:xfrm>
            <a:off x="3138929" y="1682803"/>
            <a:ext cx="4917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04B928-BA48-4E71-AB20-5686ED577A8F}"/>
              </a:ext>
            </a:extLst>
          </p:cNvPr>
          <p:cNvSpPr txBox="1"/>
          <p:nvPr/>
        </p:nvSpPr>
        <p:spPr>
          <a:xfrm>
            <a:off x="1974798" y="2045672"/>
            <a:ext cx="97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API Gateway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A8AA49-60C9-4493-B1FE-686E62F098B7}"/>
              </a:ext>
            </a:extLst>
          </p:cNvPr>
          <p:cNvSpPr txBox="1"/>
          <p:nvPr/>
        </p:nvSpPr>
        <p:spPr>
          <a:xfrm>
            <a:off x="3671436" y="2023496"/>
            <a:ext cx="153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S3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02B3A0-9884-46B0-8D7C-088962631381}"/>
              </a:ext>
            </a:extLst>
          </p:cNvPr>
          <p:cNvSpPr txBox="1"/>
          <p:nvPr/>
        </p:nvSpPr>
        <p:spPr>
          <a:xfrm>
            <a:off x="5567977" y="1984208"/>
            <a:ext cx="153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</a:t>
            </a:r>
            <a:r>
              <a:rPr lang="en-US" dirty="0" err="1"/>
              <a:t>QuikSIght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A34477-77CD-49AB-9C58-35F77E2BF34F}"/>
              </a:ext>
            </a:extLst>
          </p:cNvPr>
          <p:cNvSpPr txBox="1"/>
          <p:nvPr/>
        </p:nvSpPr>
        <p:spPr>
          <a:xfrm>
            <a:off x="7464518" y="1962496"/>
            <a:ext cx="153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pic>
        <p:nvPicPr>
          <p:cNvPr id="1026" name="Picture 2" descr="What happened to the Yahoo Finance API? | by Dinesh Joshi | Medium">
            <a:extLst>
              <a:ext uri="{FF2B5EF4-FFF2-40B4-BE49-F238E27FC236}">
                <a16:creationId xmlns:a16="http://schemas.microsoft.com/office/drawing/2014/main" id="{4C905773-BCFA-4EEE-9E3C-0FC771B75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5" y="1499625"/>
            <a:ext cx="1046729" cy="36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phic 17">
            <a:extLst>
              <a:ext uri="{FF2B5EF4-FFF2-40B4-BE49-F238E27FC236}">
                <a16:creationId xmlns:a16="http://schemas.microsoft.com/office/drawing/2014/main" id="{6C9B8544-474B-4272-86C4-0B9669F1B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53" y="12222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8">
            <a:extLst>
              <a:ext uri="{FF2B5EF4-FFF2-40B4-BE49-F238E27FC236}">
                <a16:creationId xmlns:a16="http://schemas.microsoft.com/office/drawing/2014/main" id="{F6C6DD8C-DDA6-40BD-A453-8A75EA2F4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482" y="12284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6">
            <a:extLst>
              <a:ext uri="{FF2B5EF4-FFF2-40B4-BE49-F238E27FC236}">
                <a16:creationId xmlns:a16="http://schemas.microsoft.com/office/drawing/2014/main" id="{4515FDB0-89EB-492C-A614-8C61BA07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88189" y="1447852"/>
            <a:ext cx="4841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GitHub - Wikipedia">
            <a:extLst>
              <a:ext uri="{FF2B5EF4-FFF2-40B4-BE49-F238E27FC236}">
                <a16:creationId xmlns:a16="http://schemas.microsoft.com/office/drawing/2014/main" id="{76441C62-5F14-4834-BC7B-B5FD8D96A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3" y="3460697"/>
            <a:ext cx="1483019" cy="5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21">
            <a:extLst>
              <a:ext uri="{FF2B5EF4-FFF2-40B4-BE49-F238E27FC236}">
                <a16:creationId xmlns:a16="http://schemas.microsoft.com/office/drawing/2014/main" id="{FBB197B1-FCEF-4A0D-AB44-3D1BB5109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870" y="3343602"/>
            <a:ext cx="70367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Graphic 36">
            <a:extLst>
              <a:ext uri="{FF2B5EF4-FFF2-40B4-BE49-F238E27FC236}">
                <a16:creationId xmlns:a16="http://schemas.microsoft.com/office/drawing/2014/main" id="{EF7C17D9-48ED-4991-ACAA-86710913E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53" y="34960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5C0B09-5880-4D1C-A978-C251D4F33677}"/>
              </a:ext>
            </a:extLst>
          </p:cNvPr>
          <p:cNvCxnSpPr>
            <a:cxnSpLocks/>
          </p:cNvCxnSpPr>
          <p:nvPr/>
        </p:nvCxnSpPr>
        <p:spPr>
          <a:xfrm>
            <a:off x="1627975" y="3761741"/>
            <a:ext cx="4917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AAFB82-28BD-4A3B-8A48-D25BCBCAAF08}"/>
              </a:ext>
            </a:extLst>
          </p:cNvPr>
          <p:cNvCxnSpPr>
            <a:cxnSpLocks/>
          </p:cNvCxnSpPr>
          <p:nvPr/>
        </p:nvCxnSpPr>
        <p:spPr>
          <a:xfrm>
            <a:off x="2576953" y="3724602"/>
            <a:ext cx="4917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C0D117-B6A6-48DA-8621-42F3E9B96140}"/>
              </a:ext>
            </a:extLst>
          </p:cNvPr>
          <p:cNvCxnSpPr>
            <a:cxnSpLocks/>
          </p:cNvCxnSpPr>
          <p:nvPr/>
        </p:nvCxnSpPr>
        <p:spPr>
          <a:xfrm flipV="1">
            <a:off x="3824640" y="2666360"/>
            <a:ext cx="94217" cy="421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856E10-B584-45AC-B02C-FA7409ED9372}"/>
              </a:ext>
            </a:extLst>
          </p:cNvPr>
          <p:cNvCxnSpPr>
            <a:cxnSpLocks/>
          </p:cNvCxnSpPr>
          <p:nvPr/>
        </p:nvCxnSpPr>
        <p:spPr>
          <a:xfrm flipH="1" flipV="1">
            <a:off x="3595651" y="2733608"/>
            <a:ext cx="228989" cy="354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E92C60-8FA0-4A40-818D-41058D6F570D}"/>
              </a:ext>
            </a:extLst>
          </p:cNvPr>
          <p:cNvCxnSpPr>
            <a:cxnSpLocks/>
          </p:cNvCxnSpPr>
          <p:nvPr/>
        </p:nvCxnSpPr>
        <p:spPr>
          <a:xfrm flipV="1">
            <a:off x="3824640" y="2812228"/>
            <a:ext cx="384842" cy="275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247067F-2A5A-4A20-90F0-4AEF95D39A5C}"/>
              </a:ext>
            </a:extLst>
          </p:cNvPr>
          <p:cNvSpPr txBox="1"/>
          <p:nvPr/>
        </p:nvSpPr>
        <p:spPr>
          <a:xfrm>
            <a:off x="3086573" y="4116685"/>
            <a:ext cx="140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</a:t>
            </a:r>
            <a:br>
              <a:rPr lang="en-US" dirty="0"/>
            </a:br>
            <a:r>
              <a:rPr lang="en-US" dirty="0" err="1"/>
              <a:t>Cloudformation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33665-EA0E-44FD-82DF-8B993088BF84}"/>
              </a:ext>
            </a:extLst>
          </p:cNvPr>
          <p:cNvSpPr txBox="1"/>
          <p:nvPr/>
        </p:nvSpPr>
        <p:spPr>
          <a:xfrm>
            <a:off x="5022797" y="2949965"/>
            <a:ext cx="3867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Utilize GitHub for codebase control</a:t>
            </a:r>
          </a:p>
          <a:p>
            <a:pPr marL="342900" indent="-342900">
              <a:buAutoNum type="arabicPeriod"/>
            </a:pPr>
            <a:r>
              <a:rPr lang="en-US" dirty="0"/>
              <a:t>Deploy via AWS </a:t>
            </a:r>
            <a:r>
              <a:rPr lang="en-US" dirty="0" err="1"/>
              <a:t>cloudformation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Operate a financial API for end users</a:t>
            </a:r>
          </a:p>
        </p:txBody>
      </p:sp>
    </p:spTree>
    <p:extLst>
      <p:ext uri="{BB962C8B-B14F-4D97-AF65-F5344CB8AC3E}">
        <p14:creationId xmlns:p14="http://schemas.microsoft.com/office/powerpoint/2010/main" val="2976068174"/>
      </p:ext>
    </p:extLst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Bebas Neue</vt:lpstr>
      <vt:lpstr>IBM Plex Sans Condensed</vt:lpstr>
      <vt:lpstr>Arial</vt:lpstr>
      <vt:lpstr>Flavius template</vt:lpstr>
      <vt:lpstr>Display yahoo finance api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CHARLIE PROJECT CONCEPT</dc:title>
  <cp:lastModifiedBy>Boychuck, Andrew [USA]</cp:lastModifiedBy>
  <cp:revision>5</cp:revision>
  <dcterms:modified xsi:type="dcterms:W3CDTF">2021-01-28T22:59:42Z</dcterms:modified>
</cp:coreProperties>
</file>