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B3BF-5057-1E8E-3569-402025457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8F38C-38E9-6954-3B4A-25489E650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49D79-5CD1-ABF4-432A-CBC1E1FB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0CFA-9013-EF00-7703-872182AC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1070A-86D7-0B61-37AC-7C4D5B05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53C4-05DC-265D-9887-B9A51FF4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64B18-367E-2AA8-A64B-B83D964A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06DA-0853-D886-E0E5-2E6937C4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374F-27BC-8B96-3571-CAA8E612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15C9-836C-4545-1F67-F12D2BF5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A9FA1-8B24-CD19-628A-68878920D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1A4F9-4A4C-A3B5-0DED-B786D83BC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F05F-DAC7-E901-CE5A-9AF27926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7E53-B950-3287-1308-731B877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5BD7-76A5-18CA-CBF7-57CCD4AF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9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FCFE-25C7-9A20-BE5E-4C7A9476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EFBE-D4EC-C32A-CB75-6A7FD05E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1E5A-DFE3-44EF-77F3-5D62B46C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3BEC-11FD-3333-3292-FA98728C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2429-6714-2152-973E-9834B03C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2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3122-9AB4-F562-5323-ED69920B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83691-6C30-B70E-CCBB-007BB565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CF7A2-C3CD-9ECE-0F84-BA72E6A3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9879-1713-8A86-071F-F6200016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18D4-78E2-905E-083C-09F62B73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AC0D-0483-FC42-866F-579F5BBF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640-0BE3-DB21-9333-8CDBA1E16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FA25A-8952-55CE-39A2-4CDA12B05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CFEB7-6CCC-4A7F-E572-709DDED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C3825-5382-9FFB-6F07-40B85231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CBF41-455A-A898-5915-F40CECF8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CBA3-4DC2-F166-B4AF-66D869E6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D7E86-565F-CA06-D9B2-B086D2A8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7597-9E64-5148-5FD8-E347661F8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C064-B6C9-AC6B-8B68-DDEC89B67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B75E6-3E17-177B-2444-372A9982C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D1D79-16AF-F9DC-F546-21755C6C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FB638-CA18-79CA-4E1D-89375CD3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C6BB2-3553-BB17-1AFF-E14C69B0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8A17-5340-1282-F1E8-BC78C4B3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C8232-214E-C6F0-2BD8-60A83BE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8CFD-36A7-E762-4C2E-348CDFA7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F162-138D-0B71-54A4-53AABC0C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EA0E4-BB1A-B40D-E6E0-022C5707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E01D9-8CB2-72CB-FEFF-34D48E84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F55D3-F85D-8870-C0D5-4A2E0387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2E3F-5ED6-B6F0-6986-6C135BD7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9DFE-5882-B9BB-739C-A4232F97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01A5C-113B-C53E-8E3F-EFCC76A5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C3B50-AB6C-5588-8A8E-AE48925A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82DA-88FA-B532-F11F-567E5102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99BB-47A1-E8F1-EEEA-A60590A1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222E-02EA-2F56-6802-0E55D36E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FC46C-1C94-B9D0-6069-3E2AA8803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4B3BA-3F51-F01B-6EEE-8B61502A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8582E-7FDB-9D4E-0F1F-8D8015F4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224EE-2152-793A-01F6-EEBFA0A0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7AA2B-1FA7-CA27-9487-7A1FB2A8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7C728-8324-F3B7-EB16-A3670214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6C86-51A7-3651-1A36-AA0648AF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B2F86-77BD-9708-2311-9A06EB5A2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851BC-19BA-4D0C-A548-F817F773A26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3E34-20CC-4501-21B7-5109B43D1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BB9F-D90E-A40F-23D8-5D2DC5F02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F0FD-58BF-4A73-B134-FBC2B6D3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AD488-8DE5-6198-5281-83F483C0B11A}"/>
              </a:ext>
            </a:extLst>
          </p:cNvPr>
          <p:cNvSpPr txBox="1"/>
          <p:nvPr/>
        </p:nvSpPr>
        <p:spPr>
          <a:xfrm>
            <a:off x="959224" y="537882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mini farm </a:t>
            </a:r>
            <a:r>
              <a:rPr lang="en-US" dirty="0" err="1"/>
              <a:t>trồng</a:t>
            </a:r>
            <a:r>
              <a:rPr lang="en-US" dirty="0"/>
              <a:t> </a:t>
            </a:r>
            <a:r>
              <a:rPr lang="en-US" dirty="0" err="1"/>
              <a:t>cà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100m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tưới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phun</a:t>
            </a:r>
            <a:r>
              <a:rPr lang="en-US" dirty="0"/>
              <a:t> </a:t>
            </a:r>
            <a:r>
              <a:rPr lang="en-US" dirty="0" err="1"/>
              <a:t>sương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kín</a:t>
            </a:r>
            <a:r>
              <a:rPr lang="en-US" dirty="0"/>
              <a:t>.</a:t>
            </a:r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minifarm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Input </a:t>
            </a:r>
            <a:r>
              <a:rPr lang="en-US" dirty="0" err="1"/>
              <a:t>gồm</a:t>
            </a:r>
            <a:r>
              <a:rPr lang="en-US" dirty="0"/>
              <a:t>: 5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DHT11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, 1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DHT11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. 5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trồng</a:t>
            </a:r>
            <a:r>
              <a:rPr lang="en-US" dirty="0"/>
              <a:t> </a:t>
            </a:r>
            <a:r>
              <a:rPr lang="en-US" dirty="0" err="1"/>
              <a:t>cà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Output </a:t>
            </a:r>
            <a:r>
              <a:rPr lang="en-US" dirty="0" err="1"/>
              <a:t>gồm</a:t>
            </a:r>
            <a:r>
              <a:rPr lang="en-US" dirty="0"/>
              <a:t>: 1 motor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tưới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trồng</a:t>
            </a:r>
            <a:r>
              <a:rPr lang="en-US" dirty="0"/>
              <a:t> </a:t>
            </a:r>
            <a:r>
              <a:rPr lang="en-US" dirty="0" err="1"/>
              <a:t>cà</a:t>
            </a:r>
            <a:r>
              <a:rPr lang="en-US" dirty="0"/>
              <a:t>, 1 motor </a:t>
            </a:r>
            <a:r>
              <a:rPr lang="en-US" dirty="0" err="1"/>
              <a:t>phun</a:t>
            </a:r>
            <a:r>
              <a:rPr lang="en-US" dirty="0"/>
              <a:t> </a:t>
            </a:r>
            <a:r>
              <a:rPr lang="en-US" dirty="0" err="1"/>
              <a:t>sươn</a:t>
            </a:r>
            <a:r>
              <a:rPr lang="en-US" dirty="0"/>
              <a:t>, 1 motor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, 1 motor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quạt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.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641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9148D7-0753-5644-C5D5-59E79C7E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22" y="1354756"/>
            <a:ext cx="4572638" cy="4525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D5341-E345-7155-14D7-0B0436238103}"/>
              </a:ext>
            </a:extLst>
          </p:cNvPr>
          <p:cNvSpPr txBox="1"/>
          <p:nvPr/>
        </p:nvSpPr>
        <p:spPr>
          <a:xfrm>
            <a:off x="2814758" y="599942"/>
            <a:ext cx="770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Cảm biến nhiệt độ và độ ẩm không khí trong nhà kính</a:t>
            </a:r>
          </a:p>
        </p:txBody>
      </p:sp>
    </p:spTree>
    <p:extLst>
      <p:ext uri="{BB962C8B-B14F-4D97-AF65-F5344CB8AC3E}">
        <p14:creationId xmlns:p14="http://schemas.microsoft.com/office/powerpoint/2010/main" val="334207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DF2A9-8675-11AC-8999-4AEE3AFB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88" y="1899129"/>
            <a:ext cx="4725059" cy="3848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5B9FCF-22FC-083A-731F-9CFD3F36B250}"/>
              </a:ext>
            </a:extLst>
          </p:cNvPr>
          <p:cNvSpPr txBox="1"/>
          <p:nvPr/>
        </p:nvSpPr>
        <p:spPr>
          <a:xfrm>
            <a:off x="3487271" y="704619"/>
            <a:ext cx="6284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Cảm biến độ ẩm đất</a:t>
            </a:r>
          </a:p>
        </p:txBody>
      </p:sp>
    </p:spTree>
    <p:extLst>
      <p:ext uri="{BB962C8B-B14F-4D97-AF65-F5344CB8AC3E}">
        <p14:creationId xmlns:p14="http://schemas.microsoft.com/office/powerpoint/2010/main" val="334225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256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DUNG</dc:creator>
  <cp:lastModifiedBy>MAI DUNG</cp:lastModifiedBy>
  <cp:revision>5</cp:revision>
  <dcterms:created xsi:type="dcterms:W3CDTF">2022-05-02T11:17:11Z</dcterms:created>
  <dcterms:modified xsi:type="dcterms:W3CDTF">2022-05-18T05:40:28Z</dcterms:modified>
</cp:coreProperties>
</file>