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3" r:id="rId10"/>
    <p:sldId id="272" r:id="rId11"/>
    <p:sldId id="270" r:id="rId12"/>
    <p:sldId id="264" r:id="rId13"/>
    <p:sldId id="269" r:id="rId14"/>
    <p:sldId id="265" r:id="rId15"/>
    <p:sldId id="275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59" d="100"/>
          <a:sy n="5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주요 함수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DFB1F-8976-180F-CFB6-EC093A7E793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12F65-AE60-8A2B-7CF5-DBA2E6A62250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문자열에 따라 날짜 정보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YEAR(date)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연도에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MONTH()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월에 해당하는 값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MONTHNAME(date)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월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</a:t>
            </a:r>
            <a:r>
              <a:rPr lang="ko-KR" altLang="en-US" dirty="0"/>
              <a:t>에 해당하는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DAYOFMONTH(date), DAY(date)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일자에 해당하는 값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00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FD042-7850-1AB4-799D-116BBB7B6B4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D37E4-2340-68BE-ACB6-983FF3F68CD1}"/>
              </a:ext>
            </a:extLst>
          </p:cNvPr>
          <p:cNvSpPr txBox="1"/>
          <p:nvPr/>
        </p:nvSpPr>
        <p:spPr>
          <a:xfrm>
            <a:off x="129309" y="757725"/>
            <a:ext cx="11924146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HOUR(date)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시간에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MINUTE(date)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분에 해당하는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SECOND(date)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초에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DATEDIFF(</a:t>
            </a:r>
            <a:r>
              <a:rPr lang="en-US" altLang="ko-KR" dirty="0" err="1"/>
              <a:t>end_date</a:t>
            </a:r>
            <a:r>
              <a:rPr lang="en-US" altLang="ko-KR" dirty="0"/>
              <a:t>, </a:t>
            </a:r>
            <a:r>
              <a:rPr lang="en-US" altLang="ko-KR" dirty="0" err="1"/>
              <a:t>start_date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두 개의 날짜 간의 일 수 차이를 계산해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TIMEDIFF(</a:t>
            </a:r>
            <a:r>
              <a:rPr lang="en-US" altLang="ko-KR" dirty="0" err="1"/>
              <a:t>end_date</a:t>
            </a:r>
            <a:r>
              <a:rPr lang="en-US" altLang="ko-KR" dirty="0"/>
              <a:t>, </a:t>
            </a:r>
            <a:r>
              <a:rPr lang="en-US" altLang="ko-KR" dirty="0" err="1"/>
              <a:t>start_date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두 개의 날짜</a:t>
            </a:r>
            <a:r>
              <a:rPr lang="en-US" altLang="ko-KR" dirty="0"/>
              <a:t>(</a:t>
            </a:r>
            <a:r>
              <a:rPr lang="ko-KR" altLang="en-US" dirty="0"/>
              <a:t>시간까지</a:t>
            </a:r>
            <a:r>
              <a:rPr lang="en-US" altLang="ko-KR" dirty="0"/>
              <a:t> </a:t>
            </a:r>
            <a:r>
              <a:rPr lang="ko-KR" altLang="en-US" dirty="0" err="1"/>
              <a:t>표현해야함</a:t>
            </a:r>
            <a:r>
              <a:rPr lang="en-US" altLang="ko-KR" dirty="0"/>
              <a:t>) </a:t>
            </a:r>
            <a:r>
              <a:rPr lang="ko-KR" altLang="en-US" dirty="0"/>
              <a:t>간의 시간 차이를 계산해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993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68440-84C8-1153-B720-625688EB07B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7FBE9-46D1-4999-22BE-4BF17BBC9AD9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DATE_ADD(date, INTERVAL expr unit)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날짜에 일수 추가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DATE_ADD(‘2024-01-01’, INTERVAL 30 DAY);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DATE_SUB(date, INTERVAL expr </a:t>
            </a:r>
            <a:r>
              <a:rPr lang="en-US" altLang="ko-KR" dirty="0" err="1"/>
              <a:t>uni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날짜에서 일수 빼기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DATE_SUB(‘2024-01-30’, INTERVAL 30 DAY);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DATE_FORMAT(date, format)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</a:t>
            </a:r>
            <a:r>
              <a:rPr lang="ko-KR" altLang="en-US" dirty="0"/>
              <a:t> 날짜를 지정된 형식으로 변환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en-US" altLang="ko-KR" dirty="0"/>
              <a:t>DATE_FORMAT(NOW(), ‘%Y-%m-%d’);</a:t>
            </a:r>
          </a:p>
        </p:txBody>
      </p:sp>
    </p:spTree>
    <p:extLst>
      <p:ext uri="{BB962C8B-B14F-4D97-AF65-F5344CB8AC3E}">
        <p14:creationId xmlns:p14="http://schemas.microsoft.com/office/powerpoint/2010/main" val="1212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6069B-D39D-0264-8F2C-9B8F29F597D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37640-F355-7A61-FB79-84F6ADB4EACC}"/>
              </a:ext>
            </a:extLst>
          </p:cNvPr>
          <p:cNvSpPr txBox="1"/>
          <p:nvPr/>
        </p:nvSpPr>
        <p:spPr>
          <a:xfrm>
            <a:off x="129309" y="1000125"/>
            <a:ext cx="11924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12. </a:t>
            </a:r>
            <a:r>
              <a:rPr lang="ko-KR" altLang="en-US" dirty="0"/>
              <a:t>살아온 일수를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13. </a:t>
            </a:r>
            <a:r>
              <a:rPr lang="ko-KR" altLang="en-US" dirty="0"/>
              <a:t>오늘 날짜를 </a:t>
            </a:r>
            <a:r>
              <a:rPr lang="ko-KR" altLang="en-US" dirty="0" err="1"/>
              <a:t>년도월일</a:t>
            </a:r>
            <a:r>
              <a:rPr lang="ko-KR" altLang="en-US" dirty="0"/>
              <a:t> 시간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/>
              <a:t>초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ex) 20240715 12:00:00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655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1915A-F57F-9562-DA84-54C5D0FF8CB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논리함수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E9D25-942A-5C1F-56E2-EA34D24E7ACF}"/>
              </a:ext>
            </a:extLst>
          </p:cNvPr>
          <p:cNvSpPr txBox="1"/>
          <p:nvPr/>
        </p:nvSpPr>
        <p:spPr>
          <a:xfrm>
            <a:off x="129309" y="757725"/>
            <a:ext cx="11924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참일 경우 반환 값</a:t>
            </a:r>
            <a:r>
              <a:rPr lang="en-US" altLang="ko-KR" dirty="0"/>
              <a:t>, </a:t>
            </a:r>
            <a:r>
              <a:rPr lang="ko-KR" altLang="en-US" dirty="0"/>
              <a:t>거짓일 경우 반환 값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조건에 따른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IF(1&gt;0, ‘TRUE’, ‘FALSE’);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IFNULL(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en-US" altLang="ko-KR" dirty="0" err="1"/>
              <a:t>default_value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NULL </a:t>
            </a:r>
            <a:r>
              <a:rPr lang="ko-KR" altLang="en-US" dirty="0"/>
              <a:t>값 대체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IFNULL(NULL, ‘Hello World’);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참고사항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- Oracle</a:t>
            </a:r>
            <a:r>
              <a:rPr lang="ko-KR" altLang="en-US" dirty="0"/>
              <a:t>에서는 </a:t>
            </a:r>
            <a:r>
              <a:rPr lang="en-US" altLang="ko-KR" dirty="0"/>
              <a:t>NVL(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en-US" altLang="ko-KR" dirty="0" err="1"/>
              <a:t>default_value</a:t>
            </a:r>
            <a:r>
              <a:rPr lang="en-US" altLang="ko-KR" dirty="0"/>
              <a:t>) </a:t>
            </a:r>
            <a:r>
              <a:rPr lang="ko-KR" altLang="en-US" dirty="0"/>
              <a:t>이라는 함수로 사용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214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1915A-F57F-9562-DA84-54C5D0FF8CB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논리함수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E9D25-942A-5C1F-56E2-EA34D24E7ACF}"/>
              </a:ext>
            </a:extLst>
          </p:cNvPr>
          <p:cNvSpPr txBox="1"/>
          <p:nvPr/>
        </p:nvSpPr>
        <p:spPr>
          <a:xfrm>
            <a:off x="129309" y="757725"/>
            <a:ext cx="1192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Case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select</a:t>
            </a:r>
            <a:r>
              <a:rPr lang="en-US" altLang="ko-KR" dirty="0"/>
              <a:t>	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case </a:t>
            </a:r>
            <a:r>
              <a:rPr lang="en-US" altLang="ko-KR" dirty="0"/>
              <a:t>when </a:t>
            </a:r>
            <a:r>
              <a:rPr lang="ko-KR" altLang="en-US" dirty="0"/>
              <a:t>조건 </a:t>
            </a:r>
            <a:r>
              <a:rPr lang="en-US" altLang="ko-KR" dirty="0"/>
              <a:t>then </a:t>
            </a:r>
            <a:r>
              <a:rPr lang="ko-KR" altLang="en-US" dirty="0" err="1" smtClean="0"/>
              <a:t>반환값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when </a:t>
            </a:r>
            <a:r>
              <a:rPr lang="ko-KR" altLang="en-US" dirty="0"/>
              <a:t>조건 </a:t>
            </a:r>
            <a:r>
              <a:rPr lang="en-US" altLang="ko-KR" dirty="0"/>
              <a:t>then </a:t>
            </a:r>
            <a:r>
              <a:rPr lang="ko-KR" altLang="en-US" dirty="0" err="1" smtClean="0"/>
              <a:t>반환값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 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 smtClean="0"/>
              <a:t>end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from </a:t>
            </a:r>
            <a:r>
              <a:rPr lang="ko-KR" altLang="en-US" dirty="0" err="1"/>
              <a:t>테이블명</a:t>
            </a:r>
            <a:r>
              <a:rPr lang="en-US" altLang="ko-KR" dirty="0"/>
              <a:t>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861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913E2-1EE0-2C79-AF8D-57B4D6434C45}"/>
              </a:ext>
            </a:extLst>
          </p:cNvPr>
          <p:cNvSpPr txBox="1"/>
          <p:nvPr/>
        </p:nvSpPr>
        <p:spPr>
          <a:xfrm>
            <a:off x="129309" y="100012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14. </a:t>
            </a:r>
            <a:r>
              <a:rPr lang="en-US" altLang="ko-KR" dirty="0" err="1"/>
              <a:t>tb_score</a:t>
            </a:r>
            <a:r>
              <a:rPr lang="ko-KR" altLang="en-US" dirty="0"/>
              <a:t>테이블에서 성적이 </a:t>
            </a:r>
            <a:r>
              <a:rPr lang="en-US" altLang="ko-KR" dirty="0"/>
              <a:t>90</a:t>
            </a:r>
            <a:r>
              <a:rPr lang="ko-KR" altLang="en-US" dirty="0"/>
              <a:t>점 이상이면 </a:t>
            </a:r>
            <a:r>
              <a:rPr lang="en-US" altLang="ko-KR" dirty="0"/>
              <a:t>‘</a:t>
            </a:r>
            <a:r>
              <a:rPr lang="ko-KR" altLang="en-US" dirty="0"/>
              <a:t>우수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아니라면 </a:t>
            </a:r>
            <a:r>
              <a:rPr lang="en-US" altLang="ko-KR" dirty="0"/>
              <a:t>‘</a:t>
            </a:r>
            <a:r>
              <a:rPr lang="ko-KR" altLang="en-US" dirty="0"/>
              <a:t>보통</a:t>
            </a:r>
            <a:r>
              <a:rPr lang="en-US" altLang="ko-KR" dirty="0"/>
              <a:t>’</a:t>
            </a:r>
            <a:r>
              <a:rPr lang="ko-KR" altLang="en-US" dirty="0"/>
              <a:t>이 출력되도록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AAB2E-5077-F29B-8C42-C4C0CA16A2D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논리함수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8C700D-A6BF-E5EA-9290-91FE7985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1804987"/>
            <a:ext cx="7705677" cy="3205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913E2-1EE0-2C79-AF8D-57B4D6434C45}"/>
              </a:ext>
            </a:extLst>
          </p:cNvPr>
          <p:cNvSpPr txBox="1"/>
          <p:nvPr/>
        </p:nvSpPr>
        <p:spPr>
          <a:xfrm>
            <a:off x="129309" y="5657671"/>
            <a:ext cx="1192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15. </a:t>
            </a:r>
            <a:r>
              <a:rPr lang="en-US" altLang="ko-KR" dirty="0" err="1" smtClean="0"/>
              <a:t>tb_score</a:t>
            </a:r>
            <a:r>
              <a:rPr lang="ko-KR" altLang="en-US" dirty="0" smtClean="0"/>
              <a:t>테이블에서 </a:t>
            </a:r>
            <a:r>
              <a:rPr lang="ko-KR" altLang="en-US" dirty="0" smtClean="0"/>
              <a:t>성적이 </a:t>
            </a:r>
            <a:r>
              <a:rPr lang="en-US" altLang="ko-KR" dirty="0" smtClean="0"/>
              <a:t>70~79</a:t>
            </a:r>
            <a:r>
              <a:rPr lang="ko-KR" altLang="en-US" dirty="0" smtClean="0"/>
              <a:t>점이라면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노력필요</a:t>
            </a:r>
            <a:r>
              <a:rPr lang="en-US" altLang="ko-KR" dirty="0" smtClean="0"/>
              <a:t>‘,</a:t>
            </a:r>
            <a:r>
              <a:rPr lang="ko-KR" altLang="en-US" dirty="0" smtClean="0"/>
              <a:t> 성적이 </a:t>
            </a:r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</a:t>
            </a:r>
            <a:r>
              <a:rPr lang="en-US" altLang="ko-KR" dirty="0" smtClean="0"/>
              <a:t>~89</a:t>
            </a:r>
            <a:r>
              <a:rPr lang="ko-KR" altLang="en-US" dirty="0" smtClean="0"/>
              <a:t>점이라면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보통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성적이 </a:t>
            </a:r>
            <a:r>
              <a:rPr lang="en-US" altLang="ko-KR" dirty="0" smtClean="0"/>
              <a:t>90~100</a:t>
            </a:r>
            <a:r>
              <a:rPr lang="ko-KR" altLang="en-US" dirty="0" smtClean="0"/>
              <a:t>점이라면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우수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출력되도록 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30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ABS(number)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절대 값 계산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ABS(</a:t>
            </a:r>
            <a:r>
              <a:rPr lang="ko-KR" altLang="en-US" dirty="0" err="1"/>
              <a:t>컬럼명</a:t>
            </a:r>
            <a:r>
              <a:rPr lang="en-US" altLang="ko-KR" dirty="0"/>
              <a:t>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CEILING(number)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이하를 올림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CEILING(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FLOOR(number)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이하를 내림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FLOOR(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AFEC9-3B33-A637-6033-DB7B1CBBF50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FFA5C-7A57-4897-B2DB-53B44C8FD661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ROUND(number, decimals)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반올림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ROUND(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소수점 자리</a:t>
            </a:r>
            <a:r>
              <a:rPr lang="en-US" altLang="ko-KR" dirty="0"/>
              <a:t>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TRUNCATE(number, decimals)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버림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TRUNCATE(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소수점 자리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MOD(number, divisor)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나머지 값 출력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MOD(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나눌 숫자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126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EAB26-3042-0FB6-7CD6-0083F7A326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22E84-09A1-9E5D-F54F-804D018C999F}"/>
              </a:ext>
            </a:extLst>
          </p:cNvPr>
          <p:cNvSpPr txBox="1"/>
          <p:nvPr/>
        </p:nvSpPr>
        <p:spPr>
          <a:xfrm>
            <a:off x="129309" y="1000125"/>
            <a:ext cx="11924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1.  123.456</a:t>
            </a:r>
            <a:r>
              <a:rPr lang="ko-KR" altLang="en-US" dirty="0"/>
              <a:t>을 소수점 아래 둘째자리까지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123.45)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2. 123.456</a:t>
            </a:r>
            <a:r>
              <a:rPr lang="ko-KR" altLang="en-US" dirty="0"/>
              <a:t>의 소수점 아래 숫자를 올림으로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124)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3. 123.456</a:t>
            </a:r>
            <a:r>
              <a:rPr lang="ko-KR" altLang="en-US" dirty="0"/>
              <a:t>의 소수점 아래 숫자들을 버림으로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123)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4. 123.456</a:t>
            </a:r>
            <a:r>
              <a:rPr lang="ko-KR" altLang="en-US" dirty="0"/>
              <a:t>을 소수점 아래 둘째자리에서 </a:t>
            </a:r>
            <a:r>
              <a:rPr lang="ko-KR" altLang="en-US" dirty="0" err="1"/>
              <a:t>반올림하시오</a:t>
            </a:r>
            <a:r>
              <a:rPr lang="en-US" altLang="ko-KR" dirty="0"/>
              <a:t>.(123.456 -&gt; 123.46)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5. 123.456</a:t>
            </a:r>
            <a:r>
              <a:rPr lang="ko-KR" altLang="en-US" dirty="0"/>
              <a:t>을 소수점 아래 둘째자리에서 </a:t>
            </a:r>
            <a:r>
              <a:rPr lang="ko-KR" altLang="en-US" dirty="0" err="1"/>
              <a:t>버림하시오</a:t>
            </a:r>
            <a:r>
              <a:rPr lang="en-US" altLang="ko-KR" dirty="0"/>
              <a:t>.(123.456 -&gt; 123.45)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6. 12345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로 나눴을 때 나머지 값을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88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FB7FE-F987-D4B5-4046-4DCBBB55828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F0E29-4CEA-7FB0-5962-A842364554F9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CONCAT(strring1, string2, …)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여러 문자열 연결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CONCAT(column1, ‘ ’, column2)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REPLACE(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기존문자</a:t>
            </a:r>
            <a:r>
              <a:rPr lang="en-US" altLang="ko-KR" dirty="0"/>
              <a:t>, </a:t>
            </a:r>
            <a:r>
              <a:rPr lang="ko-KR" altLang="en-US" dirty="0"/>
              <a:t>대체문자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 내의 기존문자를 대체문자로 변경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REPLACE(‘Hello</a:t>
            </a:r>
            <a:r>
              <a:rPr lang="ko-KR" altLang="en-US" dirty="0"/>
              <a:t> </a:t>
            </a:r>
            <a:r>
              <a:rPr lang="en-US" altLang="ko-KR" dirty="0"/>
              <a:t>World’, ‘World’, ‘MySQL’);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SUBSTRING(string, start,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문자열내에서 지정한 시작부분부터 길이 값 만큼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SUBSTRING(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시작부분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492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D8967-DEBD-B312-81A7-133A8E7BAB6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AA33E-25ED-999E-30FD-D8FF0E5DB0F7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양쪽 공백제거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TRIM(column1)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 공백 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LTRIM(</a:t>
            </a:r>
            <a:r>
              <a:rPr lang="ko-KR" altLang="en-US" dirty="0" err="1"/>
              <a:t>컬럼명</a:t>
            </a:r>
            <a:r>
              <a:rPr lang="en-US" altLang="ko-KR" dirty="0"/>
              <a:t>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오른쪽 공백 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RTRIM(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401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AAE27-C7FD-3E24-FA31-B57C8D4F5AE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A8752-2665-97D7-5602-FB3A8ACBABD9}"/>
              </a:ext>
            </a:extLst>
          </p:cNvPr>
          <p:cNvSpPr txBox="1"/>
          <p:nvPr/>
        </p:nvSpPr>
        <p:spPr>
          <a:xfrm>
            <a:off x="129309" y="757725"/>
            <a:ext cx="11924146" cy="642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LEFT(string,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왼쪽부터 </a:t>
            </a:r>
            <a:r>
              <a:rPr lang="en-US" altLang="ko-KR" dirty="0"/>
              <a:t>length</a:t>
            </a:r>
            <a:r>
              <a:rPr lang="ko-KR" altLang="en-US" dirty="0"/>
              <a:t>번째 문자까지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LEFT(</a:t>
            </a:r>
            <a:r>
              <a:rPr lang="ko-KR" altLang="en-US" dirty="0" err="1"/>
              <a:t>컬럼명</a:t>
            </a:r>
            <a:r>
              <a:rPr lang="en-US" altLang="ko-KR" dirty="0"/>
              <a:t>, length)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RIGHT(string,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왼쪽부터 </a:t>
            </a:r>
            <a:r>
              <a:rPr lang="en-US" altLang="ko-KR" dirty="0"/>
              <a:t>length</a:t>
            </a:r>
            <a:r>
              <a:rPr lang="ko-KR" altLang="en-US" dirty="0"/>
              <a:t>번째 문자까지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RIGHT(</a:t>
            </a:r>
            <a:r>
              <a:rPr lang="ko-KR" altLang="en-US" dirty="0" err="1"/>
              <a:t>컬럼명</a:t>
            </a:r>
            <a:r>
              <a:rPr lang="en-US" altLang="ko-KR" dirty="0"/>
              <a:t>, length)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dirty="0"/>
              <a:t>UPPER(string) / LOWER(string)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 대소문자 변환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UPPER(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UPPER(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183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9AA72-0870-61F6-099E-D22C6046EB6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83B0E-A0F4-1B93-FABC-D381234D165D}"/>
              </a:ext>
            </a:extLst>
          </p:cNvPr>
          <p:cNvSpPr txBox="1"/>
          <p:nvPr/>
        </p:nvSpPr>
        <p:spPr>
          <a:xfrm>
            <a:off x="129309" y="1000125"/>
            <a:ext cx="11924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7. 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테이블의 학생정보를 </a:t>
            </a:r>
            <a:r>
              <a:rPr lang="en-US" altLang="ko-KR" dirty="0"/>
              <a:t>OO</a:t>
            </a:r>
            <a:r>
              <a:rPr lang="ko-KR" altLang="en-US" dirty="0"/>
              <a:t>고등학교</a:t>
            </a:r>
            <a:r>
              <a:rPr lang="en-US" altLang="ko-KR" dirty="0"/>
              <a:t>_O</a:t>
            </a:r>
            <a:r>
              <a:rPr lang="ko-KR" altLang="en-US" dirty="0"/>
              <a:t>학년</a:t>
            </a:r>
            <a:r>
              <a:rPr lang="en-US" altLang="ko-KR" dirty="0"/>
              <a:t>_OOO</a:t>
            </a:r>
            <a:r>
              <a:rPr lang="ko-KR" altLang="en-US" dirty="0"/>
              <a:t>의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8. </a:t>
            </a:r>
            <a:r>
              <a:rPr lang="ko-KR" altLang="en-US" dirty="0"/>
              <a:t>본인 휴대전화번호를 </a:t>
            </a:r>
            <a:r>
              <a:rPr lang="en-US" altLang="ko-KR" dirty="0"/>
              <a:t>010-0000-000 </a:t>
            </a:r>
            <a:r>
              <a:rPr lang="ko-KR" altLang="en-US" dirty="0"/>
              <a:t>에서 </a:t>
            </a:r>
            <a:r>
              <a:rPr lang="en-US" altLang="ko-KR" dirty="0"/>
              <a:t>–</a:t>
            </a:r>
            <a:r>
              <a:rPr lang="ko-KR" altLang="en-US" dirty="0"/>
              <a:t>을 공백으로 변환하여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9. </a:t>
            </a:r>
            <a:r>
              <a:rPr lang="ko-KR" altLang="en-US" dirty="0"/>
              <a:t>본인 휴대전화번호의 가운데 </a:t>
            </a:r>
            <a:r>
              <a:rPr lang="en-US" altLang="ko-KR" dirty="0"/>
              <a:t>4</a:t>
            </a:r>
            <a:r>
              <a:rPr lang="ko-KR" altLang="en-US" dirty="0"/>
              <a:t>자리만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10. </a:t>
            </a:r>
            <a:r>
              <a:rPr lang="ko-KR" altLang="en-US" dirty="0"/>
              <a:t>본인 휴대전화번호에서 </a:t>
            </a:r>
            <a:r>
              <a:rPr lang="en-US" altLang="ko-KR" dirty="0"/>
              <a:t>010-</a:t>
            </a:r>
            <a:r>
              <a:rPr lang="ko-KR" altLang="en-US" dirty="0"/>
              <a:t> 을 제외한 나머지 번호를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11. </a:t>
            </a:r>
            <a:r>
              <a:rPr lang="ko-KR" altLang="en-US" dirty="0"/>
              <a:t>본인 휴대전화번호에서 앞 </a:t>
            </a:r>
            <a:r>
              <a:rPr lang="en-US" altLang="ko-KR" dirty="0"/>
              <a:t>3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중간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4</a:t>
            </a:r>
            <a:r>
              <a:rPr lang="ko-KR" altLang="en-US" dirty="0"/>
              <a:t>자리를 추출한 후 문자열을 합쳐서</a:t>
            </a:r>
            <a:r>
              <a:rPr lang="en-US" altLang="ko-KR" dirty="0"/>
              <a:t>(CONCAT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   010-0000-0000</a:t>
            </a:r>
            <a:r>
              <a:rPr lang="ko-KR" altLang="en-US" dirty="0"/>
              <a:t>의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981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F292-0AA6-BBD0-DE62-B02C27A6A90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879F6-482D-C50A-B4EE-89CD54948630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NOW()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현재 날짜와 시간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NOW();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CURDATE()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현재 날짜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CURDATE();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CURTIME()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현재 시간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SELECT CURTIME();</a:t>
            </a:r>
          </a:p>
        </p:txBody>
      </p:sp>
    </p:spTree>
    <p:extLst>
      <p:ext uri="{BB962C8B-B14F-4D97-AF65-F5344CB8AC3E}">
        <p14:creationId xmlns:p14="http://schemas.microsoft.com/office/powerpoint/2010/main" val="52424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523</Words>
  <Application>Microsoft Office PowerPoint</Application>
  <PresentationFormat>와이드스크린</PresentationFormat>
  <Paragraphs>191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144</cp:revision>
  <dcterms:created xsi:type="dcterms:W3CDTF">2024-06-23T05:25:09Z</dcterms:created>
  <dcterms:modified xsi:type="dcterms:W3CDTF">2024-07-16T03:35:49Z</dcterms:modified>
</cp:coreProperties>
</file>