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조인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(join)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학교별 졸업생들의 정보를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 </a:t>
            </a:r>
            <a:r>
              <a:rPr lang="ko-KR" altLang="en-US" b="1" dirty="0"/>
              <a:t>졸업생 중에서 </a:t>
            </a:r>
            <a:r>
              <a:rPr lang="en-US" altLang="ko-KR" b="1" dirty="0"/>
              <a:t>2023</a:t>
            </a:r>
            <a:r>
              <a:rPr lang="ko-KR" altLang="en-US" b="1" dirty="0"/>
              <a:t>년에 수능 시험을 보지 않은 학생의 정보</a:t>
            </a:r>
            <a:r>
              <a:rPr lang="en-US" altLang="ko-KR" b="1" dirty="0"/>
              <a:t>(</a:t>
            </a:r>
            <a:r>
              <a:rPr lang="ko-KR" altLang="en-US" b="1" dirty="0"/>
              <a:t>이름만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- </a:t>
            </a:r>
            <a:r>
              <a:rPr lang="ko-KR" altLang="en-US" b="1" dirty="0"/>
              <a:t>실습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7B152A-A041-2CA2-9B4D-443D136B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4792237"/>
            <a:ext cx="1104900" cy="1724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1C87F0-0A8B-98BB-0D3B-4D17F256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961958"/>
            <a:ext cx="2800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60F5C-02E8-A054-523F-D891D8D39B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- </a:t>
            </a:r>
            <a:r>
              <a:rPr lang="ko-KR" altLang="en-US" b="1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F85EA-A1F8-0D79-BDE6-D4BC62E55B65}"/>
              </a:ext>
            </a:extLst>
          </p:cNvPr>
          <p:cNvSpPr txBox="1"/>
          <p:nvPr/>
        </p:nvSpPr>
        <p:spPr>
          <a:xfrm>
            <a:off x="133927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3. 2024</a:t>
            </a:r>
            <a:r>
              <a:rPr lang="ko-KR" altLang="en-US" b="1" dirty="0"/>
              <a:t>년 수능 성적 상위 </a:t>
            </a:r>
            <a:r>
              <a:rPr lang="en-US" altLang="ko-KR" b="1" dirty="0"/>
              <a:t>5</a:t>
            </a:r>
            <a:r>
              <a:rPr lang="ko-KR" altLang="en-US" b="1" dirty="0"/>
              <a:t>명의 학생정보를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4. 2024</a:t>
            </a:r>
            <a:r>
              <a:rPr lang="ko-KR" altLang="en-US" b="1" dirty="0"/>
              <a:t>년 졸업생과 재학생의 수능 성적 평균을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7A862-1B5E-11E0-2CD0-E4FA541C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76375"/>
            <a:ext cx="3409950" cy="118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9EA7A9-E872-B058-C358-CE9A46DD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3728332"/>
            <a:ext cx="166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88</Words>
  <Application>Microsoft Office PowerPoint</Application>
  <PresentationFormat>와이드스크린</PresentationFormat>
  <Paragraphs>26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156</cp:revision>
  <dcterms:created xsi:type="dcterms:W3CDTF">2024-06-23T05:25:09Z</dcterms:created>
  <dcterms:modified xsi:type="dcterms:W3CDTF">2024-07-19T03:27:49Z</dcterms:modified>
</cp:coreProperties>
</file>